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A9AEBF-3CB4-41C2-8CC3-6EBF5EEF5D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2219B0-33F1-41A9-8948-05E56ED65E57}" type="datetimeFigureOut">
              <a:rPr lang="en-US" smtClean="0"/>
              <a:t>10/16/2012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01000" cy="2152650"/>
          </a:xfrm>
        </p:spPr>
        <p:txBody>
          <a:bodyPr/>
          <a:lstStyle/>
          <a:p>
            <a:r>
              <a:rPr lang="en-US" dirty="0" smtClean="0"/>
              <a:t>Robotics Design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Team G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Robotic Unicycle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Spencer </a:t>
            </a:r>
            <a:r>
              <a:rPr lang="en-US" dirty="0"/>
              <a:t>Carver, </a:t>
            </a:r>
            <a:r>
              <a:rPr lang="en-US" dirty="0" smtClean="0"/>
              <a:t>Ander  Solorzano, </a:t>
            </a:r>
          </a:p>
          <a:p>
            <a:r>
              <a:rPr lang="en-US" dirty="0" smtClean="0"/>
              <a:t>Kevin Collins, Ruffin White-Magner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90800"/>
            <a:ext cx="6096000" cy="3657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Real-time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NI </a:t>
            </a:r>
            <a:r>
              <a:rPr lang="en-US" dirty="0" err="1" smtClean="0"/>
              <a:t>cRIO</a:t>
            </a:r>
            <a:endParaRPr lang="en-US" dirty="0" smtClean="0"/>
          </a:p>
          <a:p>
            <a:r>
              <a:rPr lang="en-US" dirty="0" smtClean="0"/>
              <a:t>Hub-motors</a:t>
            </a:r>
          </a:p>
          <a:p>
            <a:pPr lvl="1"/>
            <a:r>
              <a:rPr lang="en-US" dirty="0" smtClean="0"/>
              <a:t>Golden Motors</a:t>
            </a:r>
          </a:p>
          <a:p>
            <a:r>
              <a:rPr lang="en-US" dirty="0" smtClean="0"/>
              <a:t>Motor Controllers</a:t>
            </a:r>
          </a:p>
          <a:p>
            <a:pPr lvl="1"/>
            <a:r>
              <a:rPr lang="en-US" dirty="0" err="1" smtClean="0"/>
              <a:t>RoboteQ</a:t>
            </a:r>
            <a:endParaRPr lang="en-US" dirty="0" smtClean="0"/>
          </a:p>
          <a:p>
            <a:r>
              <a:rPr lang="en-US" dirty="0" smtClean="0"/>
              <a:t>IMU</a:t>
            </a:r>
          </a:p>
          <a:p>
            <a:pPr lvl="1"/>
            <a:r>
              <a:rPr lang="en-US" dirty="0" err="1" smtClean="0"/>
              <a:t>Microstrain</a:t>
            </a:r>
            <a:endParaRPr lang="en-US" dirty="0" smtClean="0"/>
          </a:p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Sealed Lead Acid</a:t>
            </a:r>
          </a:p>
          <a:p>
            <a:endParaRPr lang="en-US" dirty="0"/>
          </a:p>
        </p:txBody>
      </p:sp>
      <p:pic>
        <p:nvPicPr>
          <p:cNvPr id="1028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3581400" y="381000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4005853" y="2183613"/>
            <a:ext cx="1556747" cy="210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1676400" cy="1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24" y="1650091"/>
            <a:ext cx="2802488" cy="1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78423"/>
            <a:ext cx="2514600" cy="1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r="18088"/>
          <a:stretch/>
        </p:blipFill>
        <p:spPr>
          <a:xfrm>
            <a:off x="304800" y="3313268"/>
            <a:ext cx="3429000" cy="3209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26331"/>
          <a:stretch/>
        </p:blipFill>
        <p:spPr>
          <a:xfrm>
            <a:off x="4169774" y="1371600"/>
            <a:ext cx="3363320" cy="39624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304800" y="177262"/>
            <a:ext cx="7228294" cy="63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5200"/>
            <a:ext cx="4499989" cy="32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501084"/>
            <a:ext cx="4505657" cy="3272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42672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1" y="1338223"/>
            <a:ext cx="3593181" cy="224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3" y="3499712"/>
            <a:ext cx="4507546" cy="32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r="38435"/>
          <a:stretch/>
        </p:blipFill>
        <p:spPr>
          <a:xfrm>
            <a:off x="2138638" y="115245"/>
            <a:ext cx="3962485" cy="6579834"/>
          </a:xfrm>
          <a:prstGeom prst="rect">
            <a:avLst/>
          </a:prstGeom>
        </p:spPr>
      </p:pic>
      <p:pic>
        <p:nvPicPr>
          <p:cNvPr id="5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629400" y="3715065"/>
            <a:ext cx="1673912" cy="15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robotbox.net/sites/default/files/imagecache/normal/part_pics/roboteq-motor-controler/robote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8" y="2274773"/>
            <a:ext cx="2090613" cy="1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itcelectronics.com/images/Power%20Sonic%20PS-1270F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3" y="5217937"/>
            <a:ext cx="2133600" cy="1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oboteq.com/files_n_images/images/mdc2250-co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7" y="3581400"/>
            <a:ext cx="1547381" cy="12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609600" y="4926328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hubmotors.com/media/catalog/product/cache/10/image/9df78eab33525d08d6e5fb8d27136e95/2/8/280-1368m_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4179" r="13351" b="4084"/>
          <a:stretch/>
        </p:blipFill>
        <p:spPr bwMode="auto">
          <a:xfrm>
            <a:off x="787922" y="152400"/>
            <a:ext cx="1295473" cy="17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ebots P80 Gearbox: Standard Shaft, CIM Mount, 12: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33798"/>
          <a:stretch/>
        </p:blipFill>
        <p:spPr bwMode="auto">
          <a:xfrm>
            <a:off x="6488210" y="1324730"/>
            <a:ext cx="1912314" cy="10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seattlerobotics.org/encoder/200610/article3/IMU%20Odometry,%20by%20David%20Anderson_files/3dmgx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84" y="2362200"/>
            <a:ext cx="1878631" cy="142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5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69" y="152400"/>
            <a:ext cx="1207267" cy="12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59136"/>
            <a:ext cx="816076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" y="1447800"/>
            <a:ext cx="816076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</TotalTime>
  <Words>33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Robotics Design  Team G   Robotic Unicycle</vt:lpstr>
      <vt:lpstr>Parts</vt:lpstr>
      <vt:lpstr>Modeling</vt:lpstr>
      <vt:lpstr>Simulation</vt:lpstr>
      <vt:lpstr>PowerPoint Presentation</vt:lpstr>
      <vt:lpstr>Operation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Design  Team G   Robotic Unicycle</dc:title>
  <dc:creator>Ruffin J White-Magner</dc:creator>
  <cp:lastModifiedBy>Ruffin J White-Magner</cp:lastModifiedBy>
  <cp:revision>10</cp:revision>
  <dcterms:created xsi:type="dcterms:W3CDTF">2012-10-16T02:12:49Z</dcterms:created>
  <dcterms:modified xsi:type="dcterms:W3CDTF">2012-10-17T01:31:31Z</dcterms:modified>
</cp:coreProperties>
</file>