
<file path=[Content_Types].xml><?xml version="1.0" encoding="utf-8"?>
<Types xmlns="http://schemas.openxmlformats.org/package/2006/content-types">
  <Default Extension="apng" ContentType="image/a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7" d="100"/>
          <a:sy n="147" d="100"/>
        </p:scale>
        <p:origin x="5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a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a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a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ccedb41-9bb3-442c-9614-c3ca06877f1f?pitch-bytes=321151&amp;pitch-content-type=image%2Fpng"/>
          <p:cNvPicPr>
            <a:picLocks noChangeAspect="1"/>
          </p:cNvPicPr>
          <p:nvPr/>
        </p:nvPicPr>
        <p:blipFill>
          <a:blip r:embed="rId3"/>
          <a:srcRect l="112" r="5790"/>
          <a:stretch/>
        </p:blipFill>
        <p:spPr>
          <a:xfrm>
            <a:off x="4810125" y="214312"/>
            <a:ext cx="4333875" cy="4738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-232417"/>
            <a:ext cx="4746" cy="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128432" y="1265653"/>
            <a:ext cx="4952637" cy="12001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6800" b="1" kern="0" spc="-48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Бот для промокодов</a:t>
            </a:r>
            <a:endParaRPr lang="en-US" sz="6750" dirty="0"/>
          </a:p>
        </p:txBody>
      </p:sp>
      <p:sp>
        <p:nvSpPr>
          <p:cNvPr id="7" name="Text 3"/>
          <p:cNvSpPr/>
          <p:nvPr/>
        </p:nvSpPr>
        <p:spPr>
          <a:xfrm>
            <a:off x="223500" y="4869680"/>
            <a:ext cx="2381250" cy="16664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1500" b="0" dirty="0">
                <a:solidFill>
                  <a:schemeClr val="tx1">
                    <a:lumMod val="95000"/>
                    <a:lumOff val="5000"/>
                  </a:schemeClr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Зотин Иван x Чешуин Егор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 1" descr="https://pitch-assets-ccb95893-de3f-4266-973c-20049231b248.s3.eu-west-1.amazonaws.com/1ffd10d3-87d3-430b-b561-36ebf306775d?pitch-bytes=109168&amp;pitch-content-type=image%2Fpng"/>
          <p:cNvPicPr>
            <a:picLocks noChangeAspect="1"/>
          </p:cNvPicPr>
          <p:nvPr/>
        </p:nvPicPr>
        <p:blipFill>
          <a:blip r:embed="rId4"/>
          <a:srcRect l="8465" r="13697"/>
          <a:stretch/>
        </p:blipFill>
        <p:spPr>
          <a:xfrm>
            <a:off x="5750409" y="316017"/>
            <a:ext cx="3484936" cy="4142931"/>
          </a:xfrm>
          <a:prstGeom prst="rect">
            <a:avLst/>
          </a:prstGeom>
          <a:effectLst>
            <a:outerShdw blurRad="406400" dist="50800" dir="5400000" algn="bl" rotWithShape="0">
              <a:srgbClr val="000000">
                <a:alpha val="100000"/>
              </a:srgbClr>
            </a:outerShdw>
          </a:effectLst>
        </p:spPr>
      </p:pic>
      <p:pic>
        <p:nvPicPr>
          <p:cNvPr id="9" name="Image 2" descr="https://pitch-static-assets.imgix.net/stickers/look-at-this/3arrows_animated.a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08" y="49149"/>
            <a:ext cx="1828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114800" y="3816417"/>
            <a:ext cx="1023937" cy="0"/>
          </a:xfrm>
          <a:prstGeom prst="line">
            <a:avLst/>
          </a:prstGeom>
          <a:solidFill>
            <a:srgbClr val="BCB3A4"/>
          </a:solidFill>
          <a:ln w="15875">
            <a:solidFill>
              <a:srgbClr val="BCB3A4"/>
            </a:solidFill>
            <a:prstDash val="solid"/>
            <a:headEnd type="none"/>
            <a:tailEnd type="triangle"/>
          </a:ln>
        </p:spPr>
      </p:sp>
      <p:sp>
        <p:nvSpPr>
          <p:cNvPr id="4" name="Text 1"/>
          <p:cNvSpPr/>
          <p:nvPr/>
        </p:nvSpPr>
        <p:spPr>
          <a:xfrm>
            <a:off x="476250" y="3071334"/>
            <a:ext cx="3643313" cy="1619250"/>
          </a:xfrm>
          <a:prstGeom prst="roundRect">
            <a:avLst>
              <a:gd name="adj" fmla="val 16000"/>
            </a:avLst>
          </a:prstGeom>
          <a:solidFill>
            <a:srgbClr val="BCB3A4">
              <a:alpha val="0"/>
            </a:srgbClr>
          </a:solidFill>
          <a:ln w="15875">
            <a:solidFill>
              <a:srgbClr val="BCB3A4"/>
            </a:solidFill>
          </a:ln>
        </p:spPr>
        <p:txBody>
          <a:bodyPr wrap="square" lIns="202406" tIns="191161" rIns="202406" bIns="191161" rtlCol="0" anchor="ctr"/>
          <a:lstStyle/>
          <a:p>
            <a:pPr algn="l">
              <a:lnSpc>
                <a:spcPts val="1890"/>
              </a:lnSpc>
            </a:pPr>
            <a:r>
              <a:rPr lang="en-US" sz="900" b="1" kern="0" spc="-24" dirty="0">
                <a:solidFill>
                  <a:srgbClr val="FFFFFF"/>
                </a:solidFill>
              </a:rPr>
              <a:t>Проект разработан для управления промокодами различных сервисов через Telegram бота. Основная идея заключается в создании удобной и эффективной системы для добавления, просмотра и управления промокодами, а также предоставлении пользователю возможности подписки на услугу с помощью встроенной платежной системы.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76250" y="856877"/>
            <a:ext cx="4285195" cy="2143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625"/>
              </a:lnSpc>
            </a:pPr>
            <a:r>
              <a:rPr lang="en-US" sz="7500" b="0" kern="0" spc="-24" dirty="0">
                <a:solidFill>
                  <a:srgbClr val="FFFFFF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Зачем нужен наш бот?</a:t>
            </a:r>
            <a:endParaRPr lang="en-US" sz="7500" dirty="0"/>
          </a:p>
        </p:txBody>
      </p:sp>
      <p:sp>
        <p:nvSpPr>
          <p:cNvPr id="6" name="Text 3"/>
          <p:cNvSpPr/>
          <p:nvPr/>
        </p:nvSpPr>
        <p:spPr>
          <a:xfrm>
            <a:off x="476375" y="475698"/>
            <a:ext cx="1095352" cy="16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Промокоды</a:t>
            </a:r>
            <a:endParaRPr lang="en-US" sz="938" dirty="0"/>
          </a:p>
        </p:txBody>
      </p:sp>
      <p:pic>
        <p:nvPicPr>
          <p:cNvPr id="7" name="Image 0" descr="https://pitch-assets-ccb95893-de3f-4266-973c-20049231b248.s3.eu-west-1.amazonaws.com/50aef19f-c7f9-4476-9315-bcedd8fe96ea?pitch-bytes=10606&amp;pitch-content-type=image%2Fpng"/>
          <p:cNvPicPr>
            <a:picLocks noChangeAspect="1"/>
          </p:cNvPicPr>
          <p:nvPr/>
        </p:nvPicPr>
        <p:blipFill>
          <a:blip r:embed="rId3"/>
          <a:srcRect t="505" b="505"/>
          <a:stretch/>
        </p:blipFill>
        <p:spPr>
          <a:xfrm>
            <a:off x="5702422" y="3070155"/>
            <a:ext cx="3359188" cy="1443026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32893d15-1d84-440c-83e7-a0f72d09e3db?pitch-bytes=10610&amp;pitch-content-type=image%2Fpng"/>
          <p:cNvPicPr>
            <a:picLocks noChangeAspect="1"/>
          </p:cNvPicPr>
          <p:nvPr/>
        </p:nvPicPr>
        <p:blipFill>
          <a:blip r:embed="rId4"/>
          <a:srcRect t="471" b="471"/>
          <a:stretch/>
        </p:blipFill>
        <p:spPr>
          <a:xfrm>
            <a:off x="5746546" y="966061"/>
            <a:ext cx="3262892" cy="1608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6250" y="1857700"/>
          <a:ext cx="8153601" cy="2581275"/>
        </p:xfrm>
        <a:graphic>
          <a:graphicData uri="http://schemas.openxmlformats.org/drawingml/2006/table">
            <a:tbl>
              <a:tblPr/>
              <a:tblGrid>
                <a:gridCol w="271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9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BCB3A4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1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BCB3A4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2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BCB3A4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3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1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-Класс для работы с базой данных SQLite3 для хранения информации о пользователях, промокодах и транзакциях.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Классы для обработки команд и сообщений от пользователей, администраторов и обработки платежей.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General Sans" pitchFamily="34" charset="0"/>
                          <a:ea typeface="General Sans" pitchFamily="34" charset="-122"/>
                          <a:cs typeface="General Sans" pitchFamily="34" charset="-120"/>
                        </a:rPr>
                        <a:t>-Классы для управления пользователями, добавления и отображения промокодов, а также административной панели.</a:t>
                      </a:r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37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General Sans" charset="0"/>
                        <a:ea typeface="General Sans" charset="0"/>
                        <a:cs typeface="General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C2C2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0"/>
          <p:cNvSpPr/>
          <p:nvPr/>
        </p:nvSpPr>
        <p:spPr>
          <a:xfrm>
            <a:off x="476250" y="811776"/>
            <a:ext cx="6745957" cy="46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24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Классы который мы использовали при написании</a:t>
            </a:r>
            <a:endParaRPr lang="en-US" sz="4875" dirty="0"/>
          </a:p>
        </p:txBody>
      </p:sp>
      <p:sp>
        <p:nvSpPr>
          <p:cNvPr id="5" name="Text 1"/>
          <p:cNvSpPr/>
          <p:nvPr/>
        </p:nvSpPr>
        <p:spPr>
          <a:xfrm>
            <a:off x="476375" y="475698"/>
            <a:ext cx="1095352" cy="333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Python</a:t>
            </a:r>
            <a:endParaRPr lang="en-US" sz="938" dirty="0"/>
          </a:p>
          <a:p>
            <a:pPr algn="l">
              <a:lnSpc>
                <a:spcPts val="1313"/>
              </a:lnSpc>
            </a:pPr>
            <a:endParaRPr lang="en-US" sz="9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1909" y="2537184"/>
            <a:ext cx="4398926" cy="928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30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Какие библиотеки мы использовали?</a:t>
            </a:r>
            <a:endParaRPr lang="en-US" sz="4875" dirty="0"/>
          </a:p>
        </p:txBody>
      </p:sp>
      <p:sp>
        <p:nvSpPr>
          <p:cNvPr id="4" name="Text 1"/>
          <p:cNvSpPr/>
          <p:nvPr/>
        </p:nvSpPr>
        <p:spPr>
          <a:xfrm>
            <a:off x="4467654" y="1161"/>
            <a:ext cx="4800983" cy="5142339"/>
          </a:xfrm>
          <a:prstGeom prst="roundRect">
            <a:avLst>
              <a:gd name="adj" fmla="val -19046"/>
            </a:avLst>
          </a:prstGeom>
          <a:solidFill>
            <a:srgbClr val="2C2C2C"/>
          </a:solidFill>
          <a:ln/>
        </p:spPr>
        <p:txBody>
          <a:bodyPr wrap="square" lIns="266721" tIns="607082" rIns="266721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073472" y="476565"/>
            <a:ext cx="3595547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5073472" y="927940"/>
            <a:ext cx="3594843" cy="48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Telebot: библиотека для работы с Telegram API и создания Telegram ботов.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076878" y="1508675"/>
            <a:ext cx="3595547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2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070782" y="1898311"/>
            <a:ext cx="3594609" cy="48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SQLite3:  база данных для хранения информации о пользователях, промокодах и транзакциях.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5077288" y="3001480"/>
            <a:ext cx="3594726" cy="48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SMTP: протокол для отправки электронной почты для верификации email пользователей.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5073472" y="2745352"/>
            <a:ext cx="3595547" cy="24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3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76375" y="475698"/>
            <a:ext cx="1095352" cy="16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13"/>
              </a:lnSpc>
            </a:pPr>
            <a:r>
              <a:rPr lang="en-US" sz="9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Product</a:t>
            </a:r>
            <a:endParaRPr lang="en-US" sz="938" dirty="0"/>
          </a:p>
        </p:txBody>
      </p:sp>
      <p:sp>
        <p:nvSpPr>
          <p:cNvPr id="12" name="Text 9"/>
          <p:cNvSpPr/>
          <p:nvPr/>
        </p:nvSpPr>
        <p:spPr>
          <a:xfrm>
            <a:off x="5070782" y="3878052"/>
            <a:ext cx="3511406" cy="43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200" b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Интеграция с платежной системой для обработки платежей за подписку на услугу.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5070782" y="3608521"/>
            <a:ext cx="190488" cy="241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4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55" y="1161"/>
            <a:ext cx="4568645" cy="5142339"/>
          </a:xfrm>
          <a:prstGeom prst="roundRect">
            <a:avLst>
              <a:gd name="adj" fmla="val -20015"/>
            </a:avLst>
          </a:prstGeom>
          <a:solidFill>
            <a:srgbClr val="2C2C2C"/>
          </a:solidFill>
          <a:ln/>
        </p:spPr>
        <p:txBody>
          <a:bodyPr wrap="square" lIns="253814" tIns="607082" rIns="253814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4" name="Text 1"/>
          <p:cNvSpPr/>
          <p:nvPr/>
        </p:nvSpPr>
        <p:spPr>
          <a:xfrm>
            <a:off x="5072063" y="477794"/>
            <a:ext cx="3595313" cy="1392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30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Чему мы научились за время написания проекта?</a:t>
            </a:r>
            <a:endParaRPr lang="en-US" sz="4875" dirty="0"/>
          </a:p>
        </p:txBody>
      </p:sp>
      <p:sp>
        <p:nvSpPr>
          <p:cNvPr id="5" name="Text 2"/>
          <p:cNvSpPr/>
          <p:nvPr/>
        </p:nvSpPr>
        <p:spPr>
          <a:xfrm>
            <a:off x="5072063" y="2593342"/>
            <a:ext cx="3595606" cy="960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За время написания проекта мы поняли, что написать телеграмм бота не так уж и сложно и что можно развиваться в этой сфере и писать хороших, полезных ботов</a:t>
            </a:r>
            <a:endParaRPr lang="en-US" sz="13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9A642B-96B0-8D96-F246-AE61CE7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6" y="603114"/>
            <a:ext cx="2406721" cy="37189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1882324" cy="7143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75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Итог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476250" y="1242060"/>
            <a:ext cx="8191230" cy="278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3000" b="0" kern="0" spc="-24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Проект "Управление промокодами в Telegram боте" представляет собой инновационное решение для управления промокодами и подписками через платформу Telegram, обеспечивая удобство и функциональность для пользователей и администраторов.</a:t>
            </a:r>
            <a:endParaRPr lang="en-US" sz="4875" dirty="0"/>
          </a:p>
        </p:txBody>
      </p:sp>
      <p:pic>
        <p:nvPicPr>
          <p:cNvPr id="5" name="Image 0" descr="https://pitch-static-assets.imgix.net/stickers/make-your-point/checkmark.a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97" y="3158494"/>
            <a:ext cx="1828800" cy="1748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CB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935146c5-3561-4915-89bb-add348d43553?pitch-bytes=462034&amp;pitch-content-type=image%2Fpng"/>
          <p:cNvPicPr>
            <a:picLocks noChangeAspect="1"/>
          </p:cNvPicPr>
          <p:nvPr/>
        </p:nvPicPr>
        <p:blipFill>
          <a:blip r:embed="rId3">
            <a:alphaModFix/>
          </a:blip>
          <a:srcRect l="3106" r="5436"/>
          <a:stretch/>
        </p:blipFill>
        <p:spPr>
          <a:xfrm>
            <a:off x="5639130" y="620721"/>
            <a:ext cx="3383134" cy="369914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0"/>
          <p:cNvSpPr/>
          <p:nvPr/>
        </p:nvSpPr>
        <p:spPr>
          <a:xfrm>
            <a:off x="475444" y="7841177"/>
            <a:ext cx="3976640" cy="72576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Introduce your solution, provide a brief overview of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kern="0" spc="-24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your product or service, and explain how exactly it helps customers solve the problem.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476250" y="478270"/>
            <a:ext cx="4857715" cy="308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812"/>
              </a:lnSpc>
            </a:pPr>
            <a:r>
              <a:rPr lang="en-US" sz="6800" b="0" kern="0" spc="-48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Всем спасибо за внимание!</a:t>
            </a:r>
            <a:endParaRPr lang="en-US" sz="16875" dirty="0"/>
          </a:p>
        </p:txBody>
      </p:sp>
      <p:pic>
        <p:nvPicPr>
          <p:cNvPr id="8" name="Image 1" descr="https://pitch-static-assets.imgix.net/stickers/make-your-point/exclamation.a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82" y="2327338"/>
            <a:ext cx="600783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280</Words>
  <Application>Microsoft Office PowerPoint</Application>
  <PresentationFormat>Экран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Chivo</vt:lpstr>
      <vt:lpstr>Darker Grotesque</vt:lpstr>
      <vt:lpstr>General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промокодов</dc:title>
  <dc:subject>PptxGenJS Presentation</dc:subject>
  <dc:creator>Pitch Software GmbH</dc:creator>
  <cp:lastModifiedBy>Ega Ega</cp:lastModifiedBy>
  <cp:revision>4</cp:revision>
  <dcterms:created xsi:type="dcterms:W3CDTF">2024-04-25T14:30:37Z</dcterms:created>
  <dcterms:modified xsi:type="dcterms:W3CDTF">2024-04-25T15:12:12Z</dcterms:modified>
</cp:coreProperties>
</file>