
<file path=[Content_Types].xml><?xml version="1.0" encoding="utf-8"?>
<Types xmlns="http://schemas.openxmlformats.org/package/2006/content-types">
  <Default Extension="apng" ContentType="image/a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5" Type="http://schemas.openxmlformats.org/officeDocument/2006/relationships/image" Target="../media/image3.a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tch.com?utm_medium=product-presentation&amp;utm_source=powerpoint-export&amp;utm_campaign=bottom_bar_cta&amp;utm_content=fc60a59d-a4c0-4e84-86b7-7d7a1e7ba2b2&amp;utm_term=PDF-PPTX-lastslide" TargetMode="External"/><Relationship Id="rId4" Type="http://schemas.openxmlformats.org/officeDocument/2006/relationships/image" Target="../media/image10.a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cedb41-9bb3-442c-9614-c3ca06877f1f?pitch-bytes=321151&amp;pitch-content-type=image%2Fpng"/>
          <p:cNvPicPr>
            <a:picLocks noChangeAspect="1"/>
          </p:cNvPicPr>
          <p:nvPr/>
        </p:nvPicPr>
        <p:blipFill>
          <a:blip r:embed="rId3"/>
          <a:srcRect l="112" r="5790"/>
          <a:stretch/>
        </p:blipFill>
        <p:spPr>
          <a:xfrm>
            <a:off x="4810125" y="214312"/>
            <a:ext cx="4333875" cy="4738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-232417"/>
            <a:ext cx="4746" cy="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28432" y="1265653"/>
            <a:ext cx="4952637" cy="1200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6800" b="1" kern="0" spc="-48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Бот для промокодов</a:t>
            </a:r>
            <a:endParaRPr lang="en-US" sz="6750" dirty="0"/>
          </a:p>
        </p:txBody>
      </p:sp>
      <p:sp>
        <p:nvSpPr>
          <p:cNvPr id="6" name="Text 2"/>
          <p:cNvSpPr/>
          <p:nvPr/>
        </p:nvSpPr>
        <p:spPr>
          <a:xfrm>
            <a:off x="475149" y="4502734"/>
            <a:ext cx="952500" cy="1666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Апрель 2024</a:t>
            </a:r>
            <a:endParaRPr lang="en-US" sz="938" dirty="0"/>
          </a:p>
        </p:txBody>
      </p:sp>
      <p:sp>
        <p:nvSpPr>
          <p:cNvPr id="7" name="Text 3"/>
          <p:cNvSpPr/>
          <p:nvPr/>
        </p:nvSpPr>
        <p:spPr>
          <a:xfrm>
            <a:off x="1999187" y="4500610"/>
            <a:ext cx="2381250" cy="1666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Зотин Иван x Чешуин Егор</a:t>
            </a:r>
            <a:endParaRPr lang="en-US" sz="938" dirty="0"/>
          </a:p>
        </p:txBody>
      </p:sp>
      <p:pic>
        <p:nvPicPr>
          <p:cNvPr id="8" name="Image 1" descr="https://pitch-assets-ccb95893-de3f-4266-973c-20049231b248.s3.eu-west-1.amazonaws.com/1ffd10d3-87d3-430b-b561-36ebf306775d?pitch-bytes=109168&amp;pitch-content-type=image%2Fpng"/>
          <p:cNvPicPr>
            <a:picLocks noChangeAspect="1"/>
          </p:cNvPicPr>
          <p:nvPr/>
        </p:nvPicPr>
        <p:blipFill>
          <a:blip r:embed="rId4"/>
          <a:srcRect l="8465" r="13697"/>
          <a:stretch/>
        </p:blipFill>
        <p:spPr>
          <a:xfrm>
            <a:off x="5750409" y="316017"/>
            <a:ext cx="3484936" cy="4142931"/>
          </a:xfrm>
          <a:prstGeom prst="rect">
            <a:avLst/>
          </a:prstGeom>
          <a:effectLst>
            <a:outerShdw blurRad="406400" dist="50800" dir="5400000" algn="bl" rotWithShape="0">
              <a:srgbClr val="000000">
                <a:alpha val="100000"/>
              </a:srgbClr>
            </a:outerShdw>
          </a:effectLst>
        </p:spPr>
      </p:pic>
      <p:pic>
        <p:nvPicPr>
          <p:cNvPr id="9" name="Image 2" descr="https://pitch-static-assets.imgix.net/stickers/look-at-this/3arrows_animated.a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08" y="49149"/>
            <a:ext cx="1828800" cy="1219200"/>
          </a:xfrm>
          <a:prstGeom prst="rect">
            <a:avLst/>
          </a:prstGeom>
        </p:spPr>
      </p:pic>
      <p:pic>
        <p:nvPicPr>
          <p:cNvPr id="10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114800" y="3816417"/>
            <a:ext cx="1023937" cy="0"/>
          </a:xfrm>
          <a:prstGeom prst="line">
            <a:avLst/>
          </a:prstGeom>
          <a:solidFill>
            <a:srgbClr val="BCB3A4"/>
          </a:solidFill>
          <a:ln w="15875">
            <a:solidFill>
              <a:srgbClr val="BCB3A4"/>
            </a:solidFill>
            <a:prstDash val="solid"/>
            <a:headEnd type="none"/>
            <a:tailEnd type="triangle"/>
          </a:ln>
        </p:spPr>
      </p:sp>
      <p:sp>
        <p:nvSpPr>
          <p:cNvPr id="4" name="Text 1"/>
          <p:cNvSpPr/>
          <p:nvPr/>
        </p:nvSpPr>
        <p:spPr>
          <a:xfrm>
            <a:off x="476250" y="3071334"/>
            <a:ext cx="3643313" cy="1619250"/>
          </a:xfrm>
          <a:prstGeom prst="roundRect">
            <a:avLst>
              <a:gd name="adj" fmla="val 16000"/>
            </a:avLst>
          </a:prstGeom>
          <a:solidFill>
            <a:srgbClr val="BCB3A4">
              <a:alpha val="0"/>
            </a:srgbClr>
          </a:solidFill>
          <a:ln w="15875">
            <a:solidFill>
              <a:srgbClr val="BCB3A4"/>
            </a:solidFill>
          </a:ln>
        </p:spPr>
        <p:txBody>
          <a:bodyPr wrap="square" lIns="202406" tIns="191161" rIns="202406" bIns="191161" rtlCol="0" anchor="ctr"/>
          <a:lstStyle/>
          <a:p>
            <a:pPr algn="l">
              <a:lnSpc>
                <a:spcPts val="1890"/>
              </a:lnSpc>
            </a:pPr>
            <a:r>
              <a:rPr lang="en-US" sz="900" b="1" kern="0" spc="-24" dirty="0">
                <a:solidFill>
                  <a:srgbClr val="FFFFFF"/>
                </a:solidFill>
              </a:rPr>
              <a:t>Проект разработан для управления промокодами различных сервисов через Telegram бота. Основная идея заключается в создании удобной и эффективной системы для добавления, просмотра и управления промокодами, а также предоставлении пользователю возможности подписки на услугу с помощью встроенной платежной системы.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76250" y="856877"/>
            <a:ext cx="4285195" cy="2143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7500" b="0" kern="0" spc="-24" dirty="0">
                <a:solidFill>
                  <a:srgbClr val="FFFFFF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Зачем нужен наш бот?</a:t>
            </a:r>
            <a:endParaRPr lang="en-US" sz="7500" dirty="0"/>
          </a:p>
        </p:txBody>
      </p:sp>
      <p:sp>
        <p:nvSpPr>
          <p:cNvPr id="6" name="Text 3"/>
          <p:cNvSpPr/>
          <p:nvPr/>
        </p:nvSpPr>
        <p:spPr>
          <a:xfrm>
            <a:off x="476375" y="475698"/>
            <a:ext cx="1095352" cy="16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Промокоды</a:t>
            </a:r>
            <a:endParaRPr lang="en-US" sz="938" dirty="0"/>
          </a:p>
        </p:txBody>
      </p:sp>
      <p:pic>
        <p:nvPicPr>
          <p:cNvPr id="7" name="Image 0" descr="https://pitch-assets-ccb95893-de3f-4266-973c-20049231b248.s3.eu-west-1.amazonaws.com/50aef19f-c7f9-4476-9315-bcedd8fe96ea?pitch-bytes=10606&amp;pitch-content-type=image%2Fpng"/>
          <p:cNvPicPr>
            <a:picLocks noChangeAspect="1"/>
          </p:cNvPicPr>
          <p:nvPr/>
        </p:nvPicPr>
        <p:blipFill>
          <a:blip r:embed="rId3"/>
          <a:srcRect t="505" b="505"/>
          <a:stretch/>
        </p:blipFill>
        <p:spPr>
          <a:xfrm>
            <a:off x="5702422" y="3070155"/>
            <a:ext cx="3359188" cy="1443026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32893d15-1d84-440c-83e7-a0f72d09e3db?pitch-bytes=10610&amp;pitch-content-type=image%2Fpng"/>
          <p:cNvPicPr>
            <a:picLocks noChangeAspect="1"/>
          </p:cNvPicPr>
          <p:nvPr/>
        </p:nvPicPr>
        <p:blipFill>
          <a:blip r:embed="rId4"/>
          <a:srcRect t="471" b="471"/>
          <a:stretch/>
        </p:blipFill>
        <p:spPr>
          <a:xfrm>
            <a:off x="5746546" y="966061"/>
            <a:ext cx="3262892" cy="1608395"/>
          </a:xfrm>
          <a:prstGeom prst="rect">
            <a:avLst/>
          </a:prstGeom>
        </p:spPr>
      </p:pic>
      <p:pic>
        <p:nvPicPr>
          <p:cNvPr id="9" name="Image 2" descr="https://pitch-assets-ccb95893-de3f-4266-973c-20049231b248.s3.eu-west-1.amazonaws.com/try-pitch-pdf-export-logo.sv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6250" y="1857700"/>
          <a:ext cx="8191641" cy="2611230"/>
        </p:xfrm>
        <a:graphic>
          <a:graphicData uri="http://schemas.openxmlformats.org/drawingml/2006/table">
            <a:tbl>
              <a:tblPr/>
              <a:tblGrid>
                <a:gridCol w="271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1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2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3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1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-Класс для работы с базой данных SQLite3 для хранения информации о пользователях, промокодах и транзакциях.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Классы для обработки команд и сообщений от пользователей, администраторов и обработки платежей.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-Классы для управления пользователями, добавления и отображения промокодов, а также административной панели.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37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0"/>
          <p:cNvSpPr/>
          <p:nvPr/>
        </p:nvSpPr>
        <p:spPr>
          <a:xfrm>
            <a:off x="476250" y="811776"/>
            <a:ext cx="6745957" cy="46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24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Классы который мы использовали при написании</a:t>
            </a:r>
            <a:endParaRPr lang="en-US" sz="4875" dirty="0"/>
          </a:p>
        </p:txBody>
      </p:sp>
      <p:sp>
        <p:nvSpPr>
          <p:cNvPr id="5" name="Text 1"/>
          <p:cNvSpPr/>
          <p:nvPr/>
        </p:nvSpPr>
        <p:spPr>
          <a:xfrm>
            <a:off x="476375" y="475698"/>
            <a:ext cx="1095352" cy="333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Python</a:t>
            </a:r>
            <a:endParaRPr lang="en-US" sz="938" dirty="0"/>
          </a:p>
          <a:p>
            <a:pPr algn="l">
              <a:lnSpc>
                <a:spcPts val="1313"/>
              </a:lnSpc>
            </a:pPr>
            <a:endParaRPr lang="en-US" sz="938" dirty="0"/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1909" y="2537184"/>
            <a:ext cx="4398926" cy="928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Какие библиотеки мы использовали?</a:t>
            </a:r>
            <a:endParaRPr lang="en-US" sz="4875" dirty="0"/>
          </a:p>
        </p:txBody>
      </p:sp>
      <p:sp>
        <p:nvSpPr>
          <p:cNvPr id="4" name="Text 1"/>
          <p:cNvSpPr/>
          <p:nvPr/>
        </p:nvSpPr>
        <p:spPr>
          <a:xfrm>
            <a:off x="4467654" y="1161"/>
            <a:ext cx="4800983" cy="5142339"/>
          </a:xfrm>
          <a:prstGeom prst="roundRect">
            <a:avLst>
              <a:gd name="adj" fmla="val -19046"/>
            </a:avLst>
          </a:prstGeom>
          <a:solidFill>
            <a:srgbClr val="2C2C2C"/>
          </a:solidFill>
          <a:ln/>
        </p:spPr>
        <p:txBody>
          <a:bodyPr wrap="square" lIns="266721" tIns="607082" rIns="266721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073472" y="476565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5073472" y="927940"/>
            <a:ext cx="3594843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Telebot: библиотека для работы с Telegram API и создания Telegram ботов.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073472" y="2071802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2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073472" y="2534680"/>
            <a:ext cx="3594609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SQLite3:  база данных для хранения информации о пользователях, промокодах и транзакциях.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5073472" y="4000958"/>
            <a:ext cx="3594726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SMTP: протокол для отправки электронной почты для верификации email пользователей.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073472" y="3548910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3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76375" y="475698"/>
            <a:ext cx="1095352" cy="16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Product</a:t>
            </a:r>
            <a:endParaRPr lang="en-US" sz="938" dirty="0"/>
          </a:p>
        </p:txBody>
      </p:sp>
      <p:sp>
        <p:nvSpPr>
          <p:cNvPr id="12" name="Text 9"/>
          <p:cNvSpPr/>
          <p:nvPr/>
        </p:nvSpPr>
        <p:spPr>
          <a:xfrm>
            <a:off x="5076148" y="4615978"/>
            <a:ext cx="3511406" cy="43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2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Интеграция с платежной системой для обработки платежей за подписку на услугу.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5076148" y="4424678"/>
            <a:ext cx="190488" cy="24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4</a:t>
            </a:r>
            <a:endParaRPr lang="en-US" sz="1350" dirty="0"/>
          </a:p>
        </p:txBody>
      </p:sp>
      <p:pic>
        <p:nvPicPr>
          <p:cNvPr id="14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55" y="1161"/>
            <a:ext cx="4568645" cy="5142339"/>
          </a:xfrm>
          <a:prstGeom prst="roundRect">
            <a:avLst>
              <a:gd name="adj" fmla="val -20015"/>
            </a:avLst>
          </a:prstGeom>
          <a:solidFill>
            <a:srgbClr val="2C2C2C"/>
          </a:solidFill>
          <a:ln/>
        </p:spPr>
        <p:txBody>
          <a:bodyPr wrap="square" lIns="253814" tIns="607082" rIns="253814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4" name="Text 1"/>
          <p:cNvSpPr/>
          <p:nvPr/>
        </p:nvSpPr>
        <p:spPr>
          <a:xfrm>
            <a:off x="5072063" y="477794"/>
            <a:ext cx="3595313" cy="1392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Чему мы научились за время написания проекта?</a:t>
            </a:r>
            <a:endParaRPr lang="en-US" sz="4875" dirty="0"/>
          </a:p>
        </p:txBody>
      </p:sp>
      <p:sp>
        <p:nvSpPr>
          <p:cNvPr id="5" name="Text 2"/>
          <p:cNvSpPr/>
          <p:nvPr/>
        </p:nvSpPr>
        <p:spPr>
          <a:xfrm>
            <a:off x="4932935" y="3977507"/>
            <a:ext cx="3595606" cy="960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За время написания проекта мы поняли, что написать телеграмм бота не так уж и сложно и что можно развиваться в этой сфере и писать хороших, полезных ботов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76250" y="4438596"/>
            <a:ext cx="3333281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mail.ru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7901" y="4152925"/>
            <a:ext cx="3333515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Иван</a:t>
            </a:r>
            <a:endParaRPr lang="en-US" sz="135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1882324" cy="7143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75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Итог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476250" y="1242060"/>
            <a:ext cx="8191230" cy="278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Проект "Управление промокодами в Telegram боте" представляет собой инновационное решение для управления промокодами и подписками через платформу Telegram, обеспечивая удобство и функциональность для пользователей и администраторов.</a:t>
            </a:r>
            <a:endParaRPr lang="en-US" sz="4875" dirty="0"/>
          </a:p>
        </p:txBody>
      </p:sp>
      <p:pic>
        <p:nvPicPr>
          <p:cNvPr id="5" name="Image 0" descr="https://pitch-static-assets.imgix.net/stickers/make-your-point/checkmark.a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97" y="3158494"/>
            <a:ext cx="1828800" cy="1748185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35146c5-3561-4915-89bb-add348d43553?pitch-bytes=462034&amp;pitch-content-type=image%2Fpng"/>
          <p:cNvPicPr>
            <a:picLocks noChangeAspect="1"/>
          </p:cNvPicPr>
          <p:nvPr/>
        </p:nvPicPr>
        <p:blipFill>
          <a:blip r:embed="rId3"/>
          <a:srcRect l="3106" r="5436"/>
          <a:stretch/>
        </p:blipFill>
        <p:spPr>
          <a:xfrm>
            <a:off x="5639130" y="620721"/>
            <a:ext cx="3383134" cy="369914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5444" y="7841177"/>
            <a:ext cx="3976640" cy="72576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Introduce your solution, provide a brief overview of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your product or service, and explain how exactly it helps customers solve the problem.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250" y="478270"/>
            <a:ext cx="4857715" cy="308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812"/>
              </a:lnSpc>
            </a:pPr>
            <a:r>
              <a:rPr lang="en-US" sz="6800" b="0" kern="0" spc="-48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Всем спасибо за внимание!</a:t>
            </a:r>
            <a:endParaRPr lang="en-US" sz="16875" dirty="0"/>
          </a:p>
        </p:txBody>
      </p:sp>
      <p:sp>
        <p:nvSpPr>
          <p:cNvPr id="6" name="Text 2"/>
          <p:cNvSpPr/>
          <p:nvPr/>
        </p:nvSpPr>
        <p:spPr>
          <a:xfrm>
            <a:off x="1999187" y="4500610"/>
            <a:ext cx="2381250" cy="1666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IvanBerat</a:t>
            </a:r>
            <a:endParaRPr lang="en-US" sz="938" dirty="0"/>
          </a:p>
        </p:txBody>
      </p:sp>
      <p:sp>
        <p:nvSpPr>
          <p:cNvPr id="7" name="Text 3"/>
          <p:cNvSpPr/>
          <p:nvPr/>
        </p:nvSpPr>
        <p:spPr>
          <a:xfrm>
            <a:off x="475149" y="4502734"/>
            <a:ext cx="952500" cy="1666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Апрель 2024</a:t>
            </a:r>
            <a:endParaRPr lang="en-US" sz="938" dirty="0"/>
          </a:p>
        </p:txBody>
      </p:sp>
      <p:pic>
        <p:nvPicPr>
          <p:cNvPr id="8" name="Image 1" descr="https://pitch-static-assets.imgix.net/stickers/make-your-point/exclamation.a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6" y="2405159"/>
            <a:ext cx="600783" cy="1828800"/>
          </a:xfrm>
          <a:prstGeom prst="rect">
            <a:avLst/>
          </a:prstGeom>
        </p:spPr>
      </p:pic>
      <p:pic>
        <p:nvPicPr>
          <p:cNvPr id="9" name="Image 2" descr="https://pitch-assets-ccb95893-de3f-4266-973c-20049231b248.s3.eu-west-1.amazonaws.com/try-pitch-pdf-export-logo.sv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Экран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General Sans</vt:lpstr>
      <vt:lpstr>Darker Grotesque</vt:lpstr>
      <vt:lpstr>Chivo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промокодов</dc:title>
  <dc:subject>PptxGenJS Presentation</dc:subject>
  <dc:creator>Pitch Software GmbH</dc:creator>
  <cp:lastModifiedBy>Иван Зотин</cp:lastModifiedBy>
  <cp:revision>2</cp:revision>
  <dcterms:created xsi:type="dcterms:W3CDTF">2024-04-25T14:30:37Z</dcterms:created>
  <dcterms:modified xsi:type="dcterms:W3CDTF">2024-04-25T14:30:57Z</dcterms:modified>
</cp:coreProperties>
</file>