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32" autoAdjust="0"/>
    <p:restoredTop sz="86477" autoAdjust="0"/>
  </p:normalViewPr>
  <p:slideViewPr>
    <p:cSldViewPr>
      <p:cViewPr varScale="1">
        <p:scale>
          <a:sx n="63" d="100"/>
          <a:sy n="63" d="100"/>
        </p:scale>
        <p:origin x="-8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CF1E-A0D3-4F71-9EE3-17F539FE470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87B19-E259-4F7D-91FB-2FFB38744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6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Movies_On_Streaming</a:t>
            </a:r>
            <a:r>
              <a:rPr lang="en-US" baseline="0" dirty="0" err="1" smtClean="0"/>
              <a:t>_Platforms</a:t>
            </a:r>
            <a:r>
              <a:rPr lang="en-US" baseline="0" dirty="0" smtClean="0"/>
              <a:t> </a:t>
            </a:r>
            <a:r>
              <a:rPr lang="en-US" baseline="0" smtClean="0"/>
              <a:t>Data Analytics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87B19-E259-4F7D-91FB-2FFB38744F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D322-39B1-4EF8-A5F1-B5766AE919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7382-0512-44CD-AB03-D6CFA149E2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D322-39B1-4EF8-A5F1-B5766AE919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7382-0512-44CD-AB03-D6CFA149E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D322-39B1-4EF8-A5F1-B5766AE919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7382-0512-44CD-AB03-D6CFA149E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D322-39B1-4EF8-A5F1-B5766AE919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7382-0512-44CD-AB03-D6CFA149E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D322-39B1-4EF8-A5F1-B5766AE919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85E7382-0512-44CD-AB03-D6CFA149E2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D322-39B1-4EF8-A5F1-B5766AE919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7382-0512-44CD-AB03-D6CFA149E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D322-39B1-4EF8-A5F1-B5766AE919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7382-0512-44CD-AB03-D6CFA149E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D322-39B1-4EF8-A5F1-B5766AE919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7382-0512-44CD-AB03-D6CFA149E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D322-39B1-4EF8-A5F1-B5766AE919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7382-0512-44CD-AB03-D6CFA149E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D322-39B1-4EF8-A5F1-B5766AE919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7382-0512-44CD-AB03-D6CFA149E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D322-39B1-4EF8-A5F1-B5766AE919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7382-0512-44CD-AB03-D6CFA149E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6FFD322-39B1-4EF8-A5F1-B5766AE9194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85E7382-0512-44CD-AB03-D6CFA149E2D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Movies On Streaming</a:t>
            </a:r>
            <a:br>
              <a:rPr lang="en-US" dirty="0" smtClean="0"/>
            </a:br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Netflix, Hulu, Disney +, Prime Video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</TotalTime>
  <Words>15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Movies On Streaming Platforms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MoviesOnStreamingPlatforms</dc:title>
  <dc:creator>Ida McCarty</dc:creator>
  <cp:lastModifiedBy>Ida McCarty</cp:lastModifiedBy>
  <cp:revision>5</cp:revision>
  <dcterms:created xsi:type="dcterms:W3CDTF">2020-12-02T22:20:33Z</dcterms:created>
  <dcterms:modified xsi:type="dcterms:W3CDTF">2020-12-02T22:53:40Z</dcterms:modified>
</cp:coreProperties>
</file>