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1" r:id="rId1"/>
  </p:sldMasterIdLst>
  <p:notesMasterIdLst>
    <p:notesMasterId r:id="rId32"/>
  </p:notesMasterIdLst>
  <p:handoutMasterIdLst>
    <p:handoutMasterId r:id="rId33"/>
  </p:handoutMasterIdLst>
  <p:sldIdLst>
    <p:sldId id="259" r:id="rId2"/>
    <p:sldId id="260" r:id="rId3"/>
    <p:sldId id="261" r:id="rId4"/>
    <p:sldId id="262" r:id="rId5"/>
    <p:sldId id="263" r:id="rId6"/>
    <p:sldId id="490" r:id="rId7"/>
    <p:sldId id="509" r:id="rId8"/>
    <p:sldId id="510" r:id="rId9"/>
    <p:sldId id="492" r:id="rId10"/>
    <p:sldId id="494" r:id="rId11"/>
    <p:sldId id="495" r:id="rId12"/>
    <p:sldId id="496" r:id="rId13"/>
    <p:sldId id="497" r:id="rId14"/>
    <p:sldId id="498" r:id="rId15"/>
    <p:sldId id="499" r:id="rId16"/>
    <p:sldId id="500" r:id="rId17"/>
    <p:sldId id="501" r:id="rId18"/>
    <p:sldId id="502" r:id="rId19"/>
    <p:sldId id="503" r:id="rId20"/>
    <p:sldId id="504" r:id="rId21"/>
    <p:sldId id="505" r:id="rId22"/>
    <p:sldId id="506" r:id="rId23"/>
    <p:sldId id="507" r:id="rId24"/>
    <p:sldId id="508" r:id="rId25"/>
    <p:sldId id="264" r:id="rId26"/>
    <p:sldId id="265" r:id="rId27"/>
    <p:sldId id="266" r:id="rId28"/>
    <p:sldId id="515" r:id="rId29"/>
    <p:sldId id="516" r:id="rId30"/>
    <p:sldId id="517" r:id="rId31"/>
  </p:sldIdLst>
  <p:sldSz cx="9144000" cy="6858000" type="screen4x3"/>
  <p:notesSz cx="9269413" cy="70199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0">
          <p15:clr>
            <a:srgbClr val="A4A3A4"/>
          </p15:clr>
        </p15:guide>
        <p15:guide id="2" pos="29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89" autoAdjust="0"/>
    <p:restoredTop sz="94612" autoAdjust="0"/>
  </p:normalViewPr>
  <p:slideViewPr>
    <p:cSldViewPr>
      <p:cViewPr varScale="1">
        <p:scale>
          <a:sx n="114" d="100"/>
          <a:sy n="114" d="100"/>
        </p:scale>
        <p:origin x="200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846" y="-90"/>
      </p:cViewPr>
      <p:guideLst>
        <p:guide orient="horz" pos="2210"/>
        <p:guide pos="2919"/>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BEA4093-62A0-9250-94FA-59D9AEBD25EF}"/>
              </a:ext>
            </a:extLst>
          </p:cNvPr>
          <p:cNvSpPr>
            <a:spLocks noGrp="1" noChangeArrowheads="1"/>
          </p:cNvSpPr>
          <p:nvPr>
            <p:ph type="hdr" sz="quarter"/>
          </p:nvPr>
        </p:nvSpPr>
        <p:spPr bwMode="auto">
          <a:xfrm>
            <a:off x="0" y="0"/>
            <a:ext cx="4014788" cy="350838"/>
          </a:xfrm>
          <a:prstGeom prst="rect">
            <a:avLst/>
          </a:prstGeom>
          <a:noFill/>
          <a:ln>
            <a:noFill/>
          </a:ln>
        </p:spPr>
        <p:txBody>
          <a:bodyPr vert="horz" wrap="square" lIns="93077" tIns="46538" rIns="93077" bIns="46538" numCol="1" anchor="t" anchorCtr="0" compatLnSpc="1">
            <a:prstTxWarp prst="textNoShape">
              <a:avLst/>
            </a:prstTxWarp>
          </a:bodyPr>
          <a:lstStyle>
            <a:lvl1pPr defTabSz="930275" eaLnBrk="0" hangingPunct="0">
              <a:defRPr sz="1200">
                <a:latin typeface="Comic Sans MS" panose="030F0902030302020204" pitchFamily="66" charset="0"/>
              </a:defRPr>
            </a:lvl1pPr>
          </a:lstStyle>
          <a:p>
            <a:pPr>
              <a:defRPr/>
            </a:pPr>
            <a:endParaRPr lang="en-US" altLang="en-US"/>
          </a:p>
        </p:txBody>
      </p:sp>
      <p:sp>
        <p:nvSpPr>
          <p:cNvPr id="14339" name="Rectangle 3">
            <a:extLst>
              <a:ext uri="{FF2B5EF4-FFF2-40B4-BE49-F238E27FC236}">
                <a16:creationId xmlns:a16="http://schemas.microsoft.com/office/drawing/2014/main" id="{338EBA2D-BF8F-AA13-3E1A-CA445C9BBFDF}"/>
              </a:ext>
            </a:extLst>
          </p:cNvPr>
          <p:cNvSpPr>
            <a:spLocks noGrp="1" noChangeArrowheads="1"/>
          </p:cNvSpPr>
          <p:nvPr>
            <p:ph type="dt" sz="quarter" idx="1"/>
          </p:nvPr>
        </p:nvSpPr>
        <p:spPr bwMode="auto">
          <a:xfrm>
            <a:off x="5254625" y="0"/>
            <a:ext cx="4014788" cy="350838"/>
          </a:xfrm>
          <a:prstGeom prst="rect">
            <a:avLst/>
          </a:prstGeom>
          <a:noFill/>
          <a:ln>
            <a:noFill/>
          </a:ln>
        </p:spPr>
        <p:txBody>
          <a:bodyPr vert="horz" wrap="square" lIns="93077" tIns="46538" rIns="93077" bIns="46538" numCol="1" anchor="t" anchorCtr="0" compatLnSpc="1">
            <a:prstTxWarp prst="textNoShape">
              <a:avLst/>
            </a:prstTxWarp>
          </a:bodyPr>
          <a:lstStyle>
            <a:lvl1pPr algn="r" defTabSz="930275" eaLnBrk="0" hangingPunct="0">
              <a:defRPr sz="1200">
                <a:latin typeface="Comic Sans MS" panose="030F0902030302020204" pitchFamily="66" charset="0"/>
              </a:defRPr>
            </a:lvl1pPr>
          </a:lstStyle>
          <a:p>
            <a:pPr>
              <a:defRPr/>
            </a:pPr>
            <a:fld id="{278B0E3F-DB30-C44A-9999-07F5409421CF}" type="datetime1">
              <a:rPr lang="en-US" altLang="en-US"/>
              <a:pPr>
                <a:defRPr/>
              </a:pPr>
              <a:t>3/5/25</a:t>
            </a:fld>
            <a:endParaRPr lang="en-US" altLang="en-US"/>
          </a:p>
        </p:txBody>
      </p:sp>
      <p:sp>
        <p:nvSpPr>
          <p:cNvPr id="14340" name="Rectangle 4">
            <a:extLst>
              <a:ext uri="{FF2B5EF4-FFF2-40B4-BE49-F238E27FC236}">
                <a16:creationId xmlns:a16="http://schemas.microsoft.com/office/drawing/2014/main" id="{EE17B188-5FA5-007E-A607-E6E585038DF2}"/>
              </a:ext>
            </a:extLst>
          </p:cNvPr>
          <p:cNvSpPr>
            <a:spLocks noGrp="1" noChangeArrowheads="1"/>
          </p:cNvSpPr>
          <p:nvPr>
            <p:ph type="ftr" sz="quarter" idx="2"/>
          </p:nvPr>
        </p:nvSpPr>
        <p:spPr bwMode="auto">
          <a:xfrm>
            <a:off x="0" y="6669088"/>
            <a:ext cx="4014788" cy="350837"/>
          </a:xfrm>
          <a:prstGeom prst="rect">
            <a:avLst/>
          </a:prstGeom>
          <a:noFill/>
          <a:ln>
            <a:noFill/>
          </a:ln>
        </p:spPr>
        <p:txBody>
          <a:bodyPr vert="horz" wrap="square" lIns="93077" tIns="46538" rIns="93077" bIns="46538" numCol="1" anchor="b" anchorCtr="0" compatLnSpc="1">
            <a:prstTxWarp prst="textNoShape">
              <a:avLst/>
            </a:prstTxWarp>
          </a:bodyPr>
          <a:lstStyle>
            <a:lvl1pPr defTabSz="930275" eaLnBrk="0" hangingPunct="0">
              <a:defRPr sz="1200">
                <a:latin typeface="Comic Sans MS" panose="030F0902030302020204" pitchFamily="66" charset="0"/>
              </a:defRPr>
            </a:lvl1pPr>
          </a:lstStyle>
          <a:p>
            <a:pPr>
              <a:defRPr/>
            </a:pPr>
            <a:r>
              <a:rPr lang="en-US" altLang="en-US"/>
              <a:t>Copyright 2000, Kevin Wayne</a:t>
            </a:r>
          </a:p>
        </p:txBody>
      </p:sp>
      <p:sp>
        <p:nvSpPr>
          <p:cNvPr id="14341" name="Rectangle 5">
            <a:extLst>
              <a:ext uri="{FF2B5EF4-FFF2-40B4-BE49-F238E27FC236}">
                <a16:creationId xmlns:a16="http://schemas.microsoft.com/office/drawing/2014/main" id="{893F5FED-0B45-FF22-124B-D7C6A880884B}"/>
              </a:ext>
            </a:extLst>
          </p:cNvPr>
          <p:cNvSpPr>
            <a:spLocks noGrp="1" noChangeArrowheads="1"/>
          </p:cNvSpPr>
          <p:nvPr>
            <p:ph type="sldNum" sz="quarter" idx="3"/>
          </p:nvPr>
        </p:nvSpPr>
        <p:spPr bwMode="auto">
          <a:xfrm>
            <a:off x="5254625" y="6669088"/>
            <a:ext cx="4014788" cy="350837"/>
          </a:xfrm>
          <a:prstGeom prst="rect">
            <a:avLst/>
          </a:prstGeom>
          <a:noFill/>
          <a:ln>
            <a:noFill/>
          </a:ln>
        </p:spPr>
        <p:txBody>
          <a:bodyPr vert="horz" wrap="square" lIns="93077" tIns="46538" rIns="93077" bIns="46538" numCol="1" anchor="b" anchorCtr="0" compatLnSpc="1">
            <a:prstTxWarp prst="textNoShape">
              <a:avLst/>
            </a:prstTxWarp>
          </a:bodyPr>
          <a:lstStyle>
            <a:lvl1pPr algn="r" defTabSz="930275">
              <a:defRPr sz="1200" smtClean="0">
                <a:latin typeface="Comic Sans MS" panose="030F0902030302020204" pitchFamily="66" charset="0"/>
              </a:defRPr>
            </a:lvl1pPr>
          </a:lstStyle>
          <a:p>
            <a:pPr>
              <a:defRPr/>
            </a:pPr>
            <a:fld id="{531B8A13-F305-1D46-BB16-3C85E3BA3A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A199EC6D-1C76-CF66-9F2D-3D88B0EEEDA5}"/>
              </a:ext>
            </a:extLst>
          </p:cNvPr>
          <p:cNvSpPr>
            <a:spLocks noGrp="1" noChangeArrowheads="1"/>
          </p:cNvSpPr>
          <p:nvPr>
            <p:ph type="hdr" sz="quarter"/>
          </p:nvPr>
        </p:nvSpPr>
        <p:spPr bwMode="auto">
          <a:xfrm>
            <a:off x="0" y="0"/>
            <a:ext cx="4014788" cy="350838"/>
          </a:xfrm>
          <a:prstGeom prst="rect">
            <a:avLst/>
          </a:prstGeom>
          <a:noFill/>
          <a:ln>
            <a:noFill/>
          </a:ln>
        </p:spPr>
        <p:txBody>
          <a:bodyPr vert="horz" wrap="square" lIns="93077" tIns="46538" rIns="93077" bIns="46538" numCol="1" anchor="t" anchorCtr="0" compatLnSpc="1">
            <a:prstTxWarp prst="textNoShape">
              <a:avLst/>
            </a:prstTxWarp>
          </a:bodyPr>
          <a:lstStyle>
            <a:lvl1pPr defTabSz="930275" eaLnBrk="0" hangingPunct="0">
              <a:defRPr sz="1200">
                <a:latin typeface="Comic Sans MS" panose="030F0902030302020204" pitchFamily="66" charset="0"/>
              </a:defRPr>
            </a:lvl1pPr>
          </a:lstStyle>
          <a:p>
            <a:pPr>
              <a:defRPr/>
            </a:pPr>
            <a:endParaRPr lang="en-US" altLang="en-US"/>
          </a:p>
        </p:txBody>
      </p:sp>
      <p:sp>
        <p:nvSpPr>
          <p:cNvPr id="13315" name="Rectangle 9">
            <a:extLst>
              <a:ext uri="{FF2B5EF4-FFF2-40B4-BE49-F238E27FC236}">
                <a16:creationId xmlns:a16="http://schemas.microsoft.com/office/drawing/2014/main" id="{E6135F0B-E41C-D4F8-91F0-6C388CB9976C}"/>
              </a:ext>
            </a:extLst>
          </p:cNvPr>
          <p:cNvSpPr>
            <a:spLocks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a:extLst>
              <a:ext uri="{FF2B5EF4-FFF2-40B4-BE49-F238E27FC236}">
                <a16:creationId xmlns:a16="http://schemas.microsoft.com/office/drawing/2014/main" id="{AFDBBA5C-0038-6504-B5BF-F6B0A3251EF6}"/>
              </a:ext>
            </a:extLst>
          </p:cNvPr>
          <p:cNvSpPr>
            <a:spLocks noGrp="1" noChangeArrowheads="1"/>
          </p:cNvSpPr>
          <p:nvPr>
            <p:ph type="body" sz="quarter" idx="3"/>
          </p:nvPr>
        </p:nvSpPr>
        <p:spPr bwMode="auto">
          <a:xfrm>
            <a:off x="1238250" y="3333750"/>
            <a:ext cx="6792913" cy="3159125"/>
          </a:xfrm>
          <a:prstGeom prst="rect">
            <a:avLst/>
          </a:prstGeom>
          <a:noFill/>
          <a:ln>
            <a:noFill/>
          </a:ln>
        </p:spPr>
        <p:txBody>
          <a:bodyPr vert="horz" wrap="square" lIns="93077" tIns="46538" rIns="93077" bIns="4653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9" name="Rectangle 11">
            <a:extLst>
              <a:ext uri="{FF2B5EF4-FFF2-40B4-BE49-F238E27FC236}">
                <a16:creationId xmlns:a16="http://schemas.microsoft.com/office/drawing/2014/main" id="{EC3493F5-F4C2-D594-E601-24ECE59A24EB}"/>
              </a:ext>
            </a:extLst>
          </p:cNvPr>
          <p:cNvSpPr>
            <a:spLocks noGrp="1" noChangeArrowheads="1"/>
          </p:cNvSpPr>
          <p:nvPr>
            <p:ph type="dt" idx="1"/>
          </p:nvPr>
        </p:nvSpPr>
        <p:spPr bwMode="auto">
          <a:xfrm>
            <a:off x="5254625" y="0"/>
            <a:ext cx="4014788" cy="350838"/>
          </a:xfrm>
          <a:prstGeom prst="rect">
            <a:avLst/>
          </a:prstGeom>
          <a:noFill/>
          <a:ln>
            <a:noFill/>
          </a:ln>
        </p:spPr>
        <p:txBody>
          <a:bodyPr vert="horz" wrap="square" lIns="93077" tIns="46538" rIns="93077" bIns="46538" numCol="1" anchor="t" anchorCtr="0" compatLnSpc="1">
            <a:prstTxWarp prst="textNoShape">
              <a:avLst/>
            </a:prstTxWarp>
          </a:bodyPr>
          <a:lstStyle>
            <a:lvl1pPr algn="r" defTabSz="930275" eaLnBrk="0" hangingPunct="0">
              <a:defRPr sz="1200">
                <a:latin typeface="Comic Sans MS" panose="030F0902030302020204" pitchFamily="66" charset="0"/>
              </a:defRPr>
            </a:lvl1pPr>
          </a:lstStyle>
          <a:p>
            <a:pPr>
              <a:defRPr/>
            </a:pPr>
            <a:fld id="{447982C5-F0DF-0240-9218-848F77622340}" type="datetime1">
              <a:rPr lang="en-US" altLang="en-US"/>
              <a:pPr>
                <a:defRPr/>
              </a:pPr>
              <a:t>3/5/25</a:t>
            </a:fld>
            <a:endParaRPr lang="en-US" altLang="en-US"/>
          </a:p>
        </p:txBody>
      </p:sp>
      <p:sp>
        <p:nvSpPr>
          <p:cNvPr id="2060" name="Rectangle 12">
            <a:extLst>
              <a:ext uri="{FF2B5EF4-FFF2-40B4-BE49-F238E27FC236}">
                <a16:creationId xmlns:a16="http://schemas.microsoft.com/office/drawing/2014/main" id="{8963931A-7110-1D65-1B22-239B32B0256E}"/>
              </a:ext>
            </a:extLst>
          </p:cNvPr>
          <p:cNvSpPr>
            <a:spLocks noGrp="1" noChangeArrowheads="1"/>
          </p:cNvSpPr>
          <p:nvPr>
            <p:ph type="ftr" sz="quarter" idx="4"/>
          </p:nvPr>
        </p:nvSpPr>
        <p:spPr bwMode="auto">
          <a:xfrm>
            <a:off x="0" y="6669088"/>
            <a:ext cx="4014788" cy="350837"/>
          </a:xfrm>
          <a:prstGeom prst="rect">
            <a:avLst/>
          </a:prstGeom>
          <a:noFill/>
          <a:ln>
            <a:noFill/>
          </a:ln>
        </p:spPr>
        <p:txBody>
          <a:bodyPr vert="horz" wrap="square" lIns="93077" tIns="46538" rIns="93077" bIns="46538" numCol="1" anchor="b" anchorCtr="0" compatLnSpc="1">
            <a:prstTxWarp prst="textNoShape">
              <a:avLst/>
            </a:prstTxWarp>
          </a:bodyPr>
          <a:lstStyle>
            <a:lvl1pPr defTabSz="930275" eaLnBrk="0" hangingPunct="0">
              <a:defRPr sz="1200">
                <a:latin typeface="Comic Sans MS" panose="030F0902030302020204" pitchFamily="66" charset="0"/>
              </a:defRPr>
            </a:lvl1pPr>
          </a:lstStyle>
          <a:p>
            <a:pPr>
              <a:defRPr/>
            </a:pPr>
            <a:r>
              <a:rPr lang="en-US" altLang="en-US"/>
              <a:t>Copyright 2000, Kevin Wayne</a:t>
            </a:r>
          </a:p>
        </p:txBody>
      </p:sp>
      <p:sp>
        <p:nvSpPr>
          <p:cNvPr id="2061" name="Rectangle 13">
            <a:extLst>
              <a:ext uri="{FF2B5EF4-FFF2-40B4-BE49-F238E27FC236}">
                <a16:creationId xmlns:a16="http://schemas.microsoft.com/office/drawing/2014/main" id="{AFCCF7BC-3689-1095-4E9C-FC11FB561638}"/>
              </a:ext>
            </a:extLst>
          </p:cNvPr>
          <p:cNvSpPr>
            <a:spLocks noGrp="1" noChangeArrowheads="1"/>
          </p:cNvSpPr>
          <p:nvPr>
            <p:ph type="sldNum" sz="quarter" idx="5"/>
          </p:nvPr>
        </p:nvSpPr>
        <p:spPr bwMode="auto">
          <a:xfrm>
            <a:off x="5254625" y="6669088"/>
            <a:ext cx="4014788" cy="350837"/>
          </a:xfrm>
          <a:prstGeom prst="rect">
            <a:avLst/>
          </a:prstGeom>
          <a:noFill/>
          <a:ln>
            <a:noFill/>
          </a:ln>
        </p:spPr>
        <p:txBody>
          <a:bodyPr vert="horz" wrap="square" lIns="93077" tIns="46538" rIns="93077" bIns="46538" numCol="1" anchor="b" anchorCtr="0" compatLnSpc="1">
            <a:prstTxWarp prst="textNoShape">
              <a:avLst/>
            </a:prstTxWarp>
          </a:bodyPr>
          <a:lstStyle>
            <a:lvl1pPr algn="r" defTabSz="930275">
              <a:defRPr sz="1200" smtClean="0">
                <a:latin typeface="Comic Sans MS" panose="030F0902030302020204" pitchFamily="66" charset="0"/>
              </a:defRPr>
            </a:lvl1pPr>
          </a:lstStyle>
          <a:p>
            <a:pPr>
              <a:defRPr/>
            </a:pPr>
            <a:fld id="{3486FD34-F27C-AC41-983C-B2AD0CD6443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anose="030F09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Dijkstra's Algorithm, introduced by Edsger W. Dijkstra in 1956, is a foundational concept in computer science and graph theory. It is designed to find the shortest paths between nodes in a graph, making it crucial for applications like GPS navigation and network routing.</a:t>
            </a:r>
          </a:p>
          <a:p>
            <a:endParaRPr/>
          </a:p>
          <a:p>
            <a:r>
              <a:t>This algorithm operates on a greedy principle, meaning it selects the shortest known path at each step to ensure an optimal solution. It systematically updates distances, ensuring that once a node's shortest path is found, it remains unchanged.</a:t>
            </a:r>
          </a:p>
          <a:p>
            <a:endParaRPr/>
          </a:p>
          <a:p>
            <a:r>
              <a:t>However, a key limitation of Dijkstra’s Algorithm is that it only functions correctly on graphs with non-negative edge weights. Negative weights can lead to incorrect calculations, making algorithms like Bellman-Ford more suitable for such cases.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summary, Dijkstra’s Algorithm remains one of the most widely used shortest path algorithms due to its efficiency and practicality. </a:t>
            </a:r>
          </a:p>
          <a:p>
            <a:endParaRPr/>
          </a:p>
          <a:p>
            <a:r>
              <a:t>1. **Efficient Pathfinding**: It systematically finds the shortest path in weighted graphs, making it invaluable in many domains.</a:t>
            </a:r>
          </a:p>
          <a:p>
            <a:endParaRPr/>
          </a:p>
          <a:p>
            <a:r>
              <a:t>2. **Optimized Implementations**: While a naive implementation runs in O(V²), using a priority queue such as a **binary heap** improves it to O((V + E) log V), making it much faster for large graphs.</a:t>
            </a:r>
          </a:p>
          <a:p>
            <a:endParaRPr/>
          </a:p>
          <a:p>
            <a:r>
              <a:t>3. **Real-World Impact**: The algorithm is deeply embedded in applications such as **GPS navigation, network routing, AI decision-making, and video game pathfinding**.</a:t>
            </a:r>
          </a:p>
          <a:p>
            <a:endParaRPr/>
          </a:p>
          <a:p>
            <a:r>
              <a:t>Understanding Dijkstra’s Algorithm gives insight into how modern technologies optimize navigation and resource allocation.</a:t>
            </a:r>
          </a:p>
        </p:txBody>
      </p:sp>
    </p:spTree>
    <p:extLst>
      <p:ext uri="{BB962C8B-B14F-4D97-AF65-F5344CB8AC3E}">
        <p14:creationId xmlns:p14="http://schemas.microsoft.com/office/powerpoint/2010/main" val="3649494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Dijkstra's Algorithm follows a structured approach to finding the shortest path in a weighted graph. It starts by initializing the source node with a distance of zero and setting all other nodes to infinity. </a:t>
            </a:r>
          </a:p>
          <a:p>
            <a:endParaRPr/>
          </a:p>
          <a:p>
            <a:r>
              <a:t>The algorithm iteratively updates distances by considering the unvisited neighbors of the current node. If a shorter path to a neighbor is found, the tentative distance is updated accordingly. The next node to process is always the one with the smallest tentative distance.</a:t>
            </a:r>
          </a:p>
          <a:p>
            <a:endParaRPr/>
          </a:p>
          <a:p>
            <a:r>
              <a:t>The process continues until all nodes have been visited, or when the smallest unvisited node has an infinite distance, meaning it’s unreachable from the source. This approach ensures the shortest path is found efficiently.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To understand how Dijkstra's Algorithm works, let's visualize it with an example. </a:t>
            </a:r>
          </a:p>
          <a:p>
            <a:endParaRPr/>
          </a:p>
          <a:p>
            <a:r>
              <a:t>Consider a simple weighted graph with five nodes labeled A, B, C, D, and E. Each edge has a specific weight representing the cost of travel between nodes. Our objective is to determine the shortest path from node A to all other nodes.</a:t>
            </a:r>
          </a:p>
          <a:p>
            <a:endParaRPr/>
          </a:p>
          <a:p>
            <a:r>
              <a:t>In the initial setup, the distance to the source node (A) is set to 0, while all other nodes are assigned an initial distance of infinity. As we apply the algorithm step by step, we will systematically update these distances and trace the shortest path.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Now, let's begin executing Dijkstra's Algorithm step by step.</a:t>
            </a:r>
          </a:p>
          <a:p>
            <a:endParaRPr/>
          </a:p>
          <a:p>
            <a:r>
              <a:t>1. **Initialization**: The distance to the source node (A) is set to 0. All other nodes (B, C, D, E) are assigned an initial distance of infinity. The algorithm also marks all nodes as unvisited.</a:t>
            </a:r>
          </a:p>
          <a:p>
            <a:endParaRPr/>
          </a:p>
          <a:p>
            <a:r>
              <a:t>2. **First Node Processing**: We begin with the source node (A). We look at all directly connected neighbors and update their tentative distances based on the weight of the edges connecting them.</a:t>
            </a:r>
          </a:p>
          <a:p>
            <a:endParaRPr/>
          </a:p>
          <a:p>
            <a:r>
              <a:t>3. **Selecting the Next Node**: Among all unvisited nodes, we select the one with the smallest tentative distance. This ensures that we always extend the shortest path found so far. We then update the distances of this node’s neighbors.</a:t>
            </a:r>
          </a:p>
          <a:p>
            <a:endParaRPr/>
          </a:p>
          <a:p>
            <a:r>
              <a:t>This process will continue iteratively until all nodes have been processed.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As we continue executing Dijkstra's Algorithm, we iterate through the remaining steps:</a:t>
            </a:r>
          </a:p>
          <a:p>
            <a:endParaRPr/>
          </a:p>
          <a:p>
            <a:r>
              <a:t>1. **Repeat Process**: Select the unvisited node with the smallest tentative distance, update its neighbors' distances accordingly.</a:t>
            </a:r>
          </a:p>
          <a:p>
            <a:endParaRPr/>
          </a:p>
          <a:p>
            <a:r>
              <a:t>2. **Marking Nodes as Visited**: Once a node's shortest path is confirmed, it is marked as visited. The algorithm will not modify this node again.</a:t>
            </a:r>
          </a:p>
          <a:p>
            <a:endParaRPr/>
          </a:p>
          <a:p>
            <a:r>
              <a:t>3. **Termination**: The process repeats until all nodes have been visited or there are no more reachable nodes left in the graph. At this point, the shortest paths from the source to all other nodes have been determined.</a:t>
            </a:r>
          </a:p>
          <a:p>
            <a:endParaRPr/>
          </a:p>
          <a:p>
            <a:r>
              <a:t>This structured approach ensures that the shortest path to each node is found efficiently, making Dijkstra’s Algorithm highly useful for real-world applications like GPS navigation and network routing.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DB88373F-509E-CC36-8AB8-6B86F37C7873}"/>
              </a:ext>
            </a:extLst>
          </p:cNvPr>
          <p:cNvSpPr>
            <a:spLocks noGrp="1" noRot="1" noChangeAspect="1" noChangeArrowheads="1" noTextEdit="1"/>
          </p:cNvSpPr>
          <p:nvPr>
            <p:ph type="sldImg"/>
          </p:nvPr>
        </p:nvSpPr>
        <p:spPr>
          <a:ln/>
        </p:spPr>
      </p:sp>
      <p:sp>
        <p:nvSpPr>
          <p:cNvPr id="25602" name="Notes Placeholder 2">
            <a:extLst>
              <a:ext uri="{FF2B5EF4-FFF2-40B4-BE49-F238E27FC236}">
                <a16:creationId xmlns:a16="http://schemas.microsoft.com/office/drawing/2014/main" id="{871F3C30-4F35-56EF-4DA4-DDA41587AC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US"/>
          </a:p>
        </p:txBody>
      </p:sp>
      <p:sp>
        <p:nvSpPr>
          <p:cNvPr id="25603" name="Slide Number Placeholder 3">
            <a:extLst>
              <a:ext uri="{FF2B5EF4-FFF2-40B4-BE49-F238E27FC236}">
                <a16:creationId xmlns:a16="http://schemas.microsoft.com/office/drawing/2014/main" id="{1BD33FCC-9384-69A2-21A0-8E68C7E87E9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90C4DE49-9C36-1A42-8F2D-F0DDFD7C9525}" type="slidenum">
              <a:rPr lang="en-US" altLang="en-US">
                <a:latin typeface="Comic Sans MS" panose="030F0902030302020204" pitchFamily="66" charset="0"/>
              </a:rPr>
              <a:pPr/>
              <a:t>10</a:t>
            </a:fld>
            <a:endParaRPr lang="en-US" altLang="en-US">
              <a:latin typeface="Comic Sans MS" panose="030F0902030302020204"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0390E9D9-B18A-D7D2-19F9-D12622910363}"/>
              </a:ext>
            </a:extLst>
          </p:cNvPr>
          <p:cNvSpPr>
            <a:spLocks noGrp="1" noRot="1" noChangeAspect="1" noChangeArrowheads="1" noTextEdit="1"/>
          </p:cNvSpPr>
          <p:nvPr>
            <p:ph type="sldImg"/>
          </p:nvPr>
        </p:nvSpPr>
        <p:spPr>
          <a:ln/>
        </p:spPr>
      </p:sp>
      <p:sp>
        <p:nvSpPr>
          <p:cNvPr id="29698" name="Notes Placeholder 2">
            <a:extLst>
              <a:ext uri="{FF2B5EF4-FFF2-40B4-BE49-F238E27FC236}">
                <a16:creationId xmlns:a16="http://schemas.microsoft.com/office/drawing/2014/main" id="{65034C27-0FF7-D9E8-2760-4A85968FC4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en-US" altLang="en-US"/>
          </a:p>
        </p:txBody>
      </p:sp>
      <p:sp>
        <p:nvSpPr>
          <p:cNvPr id="29699" name="Slide Number Placeholder 3">
            <a:extLst>
              <a:ext uri="{FF2B5EF4-FFF2-40B4-BE49-F238E27FC236}">
                <a16:creationId xmlns:a16="http://schemas.microsoft.com/office/drawing/2014/main" id="{7CA5D41A-E8DC-B98A-69AD-A04221C787F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E0954A77-B8C4-0F4D-894D-FCCD506F241B}" type="slidenum">
              <a:rPr lang="en-US" altLang="en-US">
                <a:latin typeface="Comic Sans MS" panose="030F0902030302020204" pitchFamily="66" charset="0"/>
              </a:rPr>
              <a:pPr/>
              <a:t>13</a:t>
            </a:fld>
            <a:endParaRPr lang="en-US" altLang="en-US">
              <a:latin typeface="Comic Sans MS" panose="030F0902030302020204" pitchFamily="6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Dijkstra’s Algorithm performs efficiently depending on how it is implemented. Let's examine its complexity:</a:t>
            </a:r>
          </a:p>
          <a:p>
            <a:endParaRPr/>
          </a:p>
          <a:p>
            <a:r>
              <a:t>1. **Time Complexity (Basic Implementation)**: When using an adjacency matrix and a simple linear search for the next node, the algorithm runs in **O(V²)**, making it inefficient for large graphs.</a:t>
            </a:r>
          </a:p>
          <a:p>
            <a:endParaRPr/>
          </a:p>
          <a:p>
            <a:r>
              <a:t>2. **Time Complexity (Using Min-Heap)**: By using a priority queue (such as a Binary Heap), the performance improves to **O((V + E) log V)**, which is significantly faster for sparse graphs.</a:t>
            </a:r>
          </a:p>
          <a:p>
            <a:endParaRPr/>
          </a:p>
          <a:p>
            <a:r>
              <a:t>3. **Space Complexity**: The algorithm requires **O(V + E)** space, as it needs to store the graph representation, a distance table, and the priority queue (if used).</a:t>
            </a:r>
          </a:p>
          <a:p>
            <a:endParaRPr/>
          </a:p>
          <a:p>
            <a:r>
              <a:t>These complexity metrics highlight why the choice of data structures matters when implementing Dijkstra’s Algorithm in real-world applications.</a:t>
            </a:r>
          </a:p>
        </p:txBody>
      </p:sp>
    </p:spTree>
    <p:extLst>
      <p:ext uri="{BB962C8B-B14F-4D97-AF65-F5344CB8AC3E}">
        <p14:creationId xmlns:p14="http://schemas.microsoft.com/office/powerpoint/2010/main" val="776637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Dijkstra’s Algorithm has widespread real-world applications due to its efficiency in finding the shortest path:</a:t>
            </a:r>
          </a:p>
          <a:p>
            <a:endParaRPr/>
          </a:p>
          <a:p>
            <a:r>
              <a:t>1. **GPS Navigation Systems**: Services like **Google Maps and Waze** use variations of Dijkstra’s Algorithm to compute the shortest driving routes in real-time.</a:t>
            </a:r>
          </a:p>
          <a:p>
            <a:endParaRPr/>
          </a:p>
          <a:p>
            <a:r>
              <a:t>2. **Network Routing Protocols**: Internet routing protocols such as **OSPF (Open Shortest Path First) and IS-IS** rely on Dijkstra’s Algorithm to determine the most efficient paths for data packets.</a:t>
            </a:r>
          </a:p>
          <a:p>
            <a:endParaRPr/>
          </a:p>
          <a:p>
            <a:r>
              <a:t>3. **Robotics and AI**: Autonomous robots and AI-driven navigation systems use Dijkstra’s Algorithm to optimize movement and decision-making in real-time environments.</a:t>
            </a:r>
          </a:p>
          <a:p>
            <a:endParaRPr/>
          </a:p>
          <a:p>
            <a:r>
              <a:t>4. **Game Development**: Many **video games** use Dijkstra's Algorithm for AI-controlled character movement, ensuring optimal pathfinding in complex maps.</a:t>
            </a:r>
          </a:p>
          <a:p>
            <a:endParaRPr/>
          </a:p>
          <a:p>
            <a:r>
              <a:t>Its versatility makes it a fundamental tool in computing and engineering applications.</a:t>
            </a:r>
          </a:p>
        </p:txBody>
      </p:sp>
    </p:spTree>
    <p:extLst>
      <p:ext uri="{BB962C8B-B14F-4D97-AF65-F5344CB8AC3E}">
        <p14:creationId xmlns:p14="http://schemas.microsoft.com/office/powerpoint/2010/main" val="189657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676400"/>
            <a:ext cx="8123100" cy="21180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4243084"/>
            <a:ext cx="8123100" cy="84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extLst>
      <p:ext uri="{BB962C8B-B14F-4D97-AF65-F5344CB8AC3E}">
        <p14:creationId xmlns:p14="http://schemas.microsoft.com/office/powerpoint/2010/main" val="329316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5649100"/>
            <a:ext cx="5998800" cy="7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56494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7"/>
        <p:cNvGrpSpPr/>
        <p:nvPr/>
      </p:nvGrpSpPr>
      <p:grpSpPr>
        <a:xfrm>
          <a:off x="0" y="0"/>
          <a:ext cx="0" cy="0"/>
          <a:chOff x="0" y="0"/>
          <a:chExt cx="0" cy="0"/>
        </a:xfrm>
      </p:grpSpPr>
      <p:sp>
        <p:nvSpPr>
          <p:cNvPr id="58" name="Google Shape;58;p12"/>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1321967"/>
            <a:ext cx="8520600" cy="2557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4095067"/>
            <a:ext cx="8520600" cy="1202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675622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79790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B45D23-0C4F-2A0A-9E42-3FCEC3248E6C}"/>
              </a:ext>
            </a:extLst>
          </p:cNvPr>
          <p:cNvSpPr>
            <a:spLocks noGrp="1" noChangeArrowheads="1"/>
          </p:cNvSpPr>
          <p:nvPr>
            <p:ph type="dt" sz="half" idx="10"/>
          </p:nvPr>
        </p:nvSpPr>
        <p:spPr>
          <a:ln/>
        </p:spPr>
        <p:txBody>
          <a:bodyPr/>
          <a:lstStyle>
            <a:lvl1pPr>
              <a:defRPr/>
            </a:lvl1pPr>
          </a:lstStyle>
          <a:p>
            <a:pPr>
              <a:defRPr/>
            </a:pPr>
            <a:fld id="{BDB44C73-E9D8-E44B-BBCD-169185E61480}" type="datetime1">
              <a:rPr lang="en-US" altLang="en-US"/>
              <a:pPr>
                <a:defRPr/>
              </a:pPr>
              <a:t>3/5/25</a:t>
            </a:fld>
            <a:endParaRPr lang="en-US" altLang="en-US"/>
          </a:p>
        </p:txBody>
      </p:sp>
      <p:sp>
        <p:nvSpPr>
          <p:cNvPr id="5" name="Rectangle 5">
            <a:extLst>
              <a:ext uri="{FF2B5EF4-FFF2-40B4-BE49-F238E27FC236}">
                <a16:creationId xmlns:a16="http://schemas.microsoft.com/office/drawing/2014/main" id="{0DAECED2-B1EC-782B-7516-1B4E52423B3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9B727E2-D679-AA8B-6C60-8765C9608903}"/>
              </a:ext>
            </a:extLst>
          </p:cNvPr>
          <p:cNvSpPr>
            <a:spLocks noGrp="1" noChangeArrowheads="1"/>
          </p:cNvSpPr>
          <p:nvPr>
            <p:ph type="sldNum" sz="quarter" idx="12"/>
          </p:nvPr>
        </p:nvSpPr>
        <p:spPr>
          <a:ln/>
        </p:spPr>
        <p:txBody>
          <a:bodyPr/>
          <a:lstStyle>
            <a:lvl1pPr>
              <a:defRPr/>
            </a:lvl1pPr>
          </a:lstStyle>
          <a:p>
            <a:pPr>
              <a:defRPr/>
            </a:pPr>
            <a:fld id="{A152121A-9DAE-8D4E-9839-6D06EE44A0E3}" type="slidenum">
              <a:rPr lang="en-US" altLang="en-US"/>
              <a:pPr>
                <a:defRPr/>
              </a:pPr>
              <a:t>‹#›</a:t>
            </a:fld>
            <a:endParaRPr lang="en-US" altLang="en-US"/>
          </a:p>
        </p:txBody>
      </p:sp>
    </p:spTree>
    <p:extLst>
      <p:ext uri="{BB962C8B-B14F-4D97-AF65-F5344CB8AC3E}">
        <p14:creationId xmlns:p14="http://schemas.microsoft.com/office/powerpoint/2010/main" val="112669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B69B01F-5946-451B-71B4-0816F1C9684A}"/>
              </a:ext>
            </a:extLst>
          </p:cNvPr>
          <p:cNvSpPr>
            <a:spLocks noGrp="1" noChangeArrowheads="1"/>
          </p:cNvSpPr>
          <p:nvPr>
            <p:ph type="dt" sz="half" idx="10"/>
          </p:nvPr>
        </p:nvSpPr>
        <p:spPr>
          <a:ln/>
        </p:spPr>
        <p:txBody>
          <a:bodyPr/>
          <a:lstStyle>
            <a:lvl1pPr>
              <a:defRPr/>
            </a:lvl1pPr>
          </a:lstStyle>
          <a:p>
            <a:pPr>
              <a:defRPr/>
            </a:pPr>
            <a:fld id="{BE0D7F52-27FC-5047-9603-F34410B04C7A}" type="datetime1">
              <a:rPr lang="en-US" altLang="en-US"/>
              <a:pPr>
                <a:defRPr/>
              </a:pPr>
              <a:t>3/5/25</a:t>
            </a:fld>
            <a:endParaRPr lang="en-US" altLang="en-US"/>
          </a:p>
        </p:txBody>
      </p:sp>
      <p:sp>
        <p:nvSpPr>
          <p:cNvPr id="6" name="Rectangle 5">
            <a:extLst>
              <a:ext uri="{FF2B5EF4-FFF2-40B4-BE49-F238E27FC236}">
                <a16:creationId xmlns:a16="http://schemas.microsoft.com/office/drawing/2014/main" id="{B4CE92F3-73C6-D7E1-D696-5B24F74D15C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07172A9-481E-FE4C-FAB3-BC35AF310369}"/>
              </a:ext>
            </a:extLst>
          </p:cNvPr>
          <p:cNvSpPr>
            <a:spLocks noGrp="1" noChangeArrowheads="1"/>
          </p:cNvSpPr>
          <p:nvPr>
            <p:ph type="sldNum" sz="quarter" idx="12"/>
          </p:nvPr>
        </p:nvSpPr>
        <p:spPr>
          <a:ln/>
        </p:spPr>
        <p:txBody>
          <a:bodyPr/>
          <a:lstStyle>
            <a:lvl1pPr>
              <a:defRPr/>
            </a:lvl1pPr>
          </a:lstStyle>
          <a:p>
            <a:pPr>
              <a:defRPr/>
            </a:pPr>
            <a:fld id="{A12A43EF-A5DF-5642-BE64-51B75FDECAB6}" type="slidenum">
              <a:rPr lang="en-US" altLang="en-US"/>
              <a:pPr>
                <a:defRPr/>
              </a:pPr>
              <a:t>‹#›</a:t>
            </a:fld>
            <a:endParaRPr lang="en-US" altLang="en-US"/>
          </a:p>
        </p:txBody>
      </p:sp>
    </p:spTree>
    <p:extLst>
      <p:ext uri="{BB962C8B-B14F-4D97-AF65-F5344CB8AC3E}">
        <p14:creationId xmlns:p14="http://schemas.microsoft.com/office/powerpoint/2010/main" val="363162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 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743200"/>
            <a:ext cx="8123100" cy="10384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62586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869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739833"/>
            <a:ext cx="8520600" cy="45552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
        <p:nvSpPr>
          <p:cNvPr id="22" name="Google Shape;22;p4"/>
          <p:cNvSpPr txBox="1">
            <a:spLocks noGrp="1"/>
          </p:cNvSpPr>
          <p:nvPr>
            <p:ph type="subTitle" idx="2"/>
          </p:nvPr>
        </p:nvSpPr>
        <p:spPr>
          <a:xfrm>
            <a:off x="387975" y="1052033"/>
            <a:ext cx="8520600" cy="1110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96613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Agenda">
    <p:spTree>
      <p:nvGrpSpPr>
        <p:cNvPr id="1" name="Shape 23"/>
        <p:cNvGrpSpPr/>
        <p:nvPr/>
      </p:nvGrpSpPr>
      <p:grpSpPr>
        <a:xfrm>
          <a:off x="0" y="0"/>
          <a:ext cx="0" cy="0"/>
          <a:chOff x="0" y="0"/>
          <a:chExt cx="0" cy="0"/>
        </a:xfrm>
      </p:grpSpPr>
      <p:sp>
        <p:nvSpPr>
          <p:cNvPr id="24" name="Google Shape;24;p5"/>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950567"/>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592979"/>
            <a:ext cx="8520600" cy="513462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8" y="6485324"/>
            <a:ext cx="311411" cy="257099"/>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700" y="950568"/>
            <a:ext cx="8520599" cy="642413"/>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extLst>
      <p:ext uri="{BB962C8B-B14F-4D97-AF65-F5344CB8AC3E}">
        <p14:creationId xmlns:p14="http://schemas.microsoft.com/office/powerpoint/2010/main" val="145470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869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8414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7398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
        <p:nvSpPr>
          <p:cNvPr id="33" name="Google Shape;33;p6"/>
          <p:cNvSpPr txBox="1">
            <a:spLocks noGrp="1"/>
          </p:cNvSpPr>
          <p:nvPr>
            <p:ph type="subTitle" idx="3"/>
          </p:nvPr>
        </p:nvSpPr>
        <p:spPr>
          <a:xfrm>
            <a:off x="386975" y="1152000"/>
            <a:ext cx="8368200" cy="112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5096700"/>
            <a:ext cx="3999900" cy="2776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extLst>
      <p:ext uri="{BB962C8B-B14F-4D97-AF65-F5344CB8AC3E}">
        <p14:creationId xmlns:p14="http://schemas.microsoft.com/office/powerpoint/2010/main" val="23975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91563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77823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701800"/>
            <a:ext cx="57975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93589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cxnSp>
        <p:nvCxnSpPr>
          <p:cNvPr id="46" name="Google Shape;46;p10"/>
          <p:cNvCxnSpPr/>
          <p:nvPr/>
        </p:nvCxnSpPr>
        <p:spPr>
          <a:xfrm>
            <a:off x="5029675" y="59940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
        <p:nvSpPr>
          <p:cNvPr id="48" name="Google Shape;48;p10"/>
          <p:cNvSpPr txBox="1">
            <a:spLocks noGrp="1"/>
          </p:cNvSpPr>
          <p:nvPr>
            <p:ph type="title"/>
          </p:nvPr>
        </p:nvSpPr>
        <p:spPr>
          <a:xfrm>
            <a:off x="311700" y="186967"/>
            <a:ext cx="85206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7398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7398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1050400"/>
            <a:ext cx="8368200" cy="112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5096700"/>
            <a:ext cx="3999900" cy="2776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61213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000782627"/>
      </p:ext>
    </p:extLst>
  </p:cSld>
  <p:clrMap bg1="lt1" tx1="dk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3.xml"/><Relationship Id="rId1" Type="http://schemas.openxmlformats.org/officeDocument/2006/relationships/themeOverride" Target="../theme/themeOverr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Introduction to Dijkstra's Algorithm</a:t>
            </a:r>
          </a:p>
        </p:txBody>
      </p:sp>
      <p:sp>
        <p:nvSpPr>
          <p:cNvPr id="4" name="Subtitle 3"/>
          <p:cNvSpPr>
            <a:spLocks noGrp="1"/>
          </p:cNvSpPr>
          <p:nvPr>
            <p:ph type="subTitle" idx="13"/>
          </p:nvPr>
        </p:nvSpPr>
        <p:spPr/>
        <p:txBody>
          <a:bodyPr>
            <a:normAutofit/>
          </a:bodyPr>
          <a:lstStyle/>
          <a:p>
            <a:r>
              <a:t>Understanding the fundamentals</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defRPr sz="1300" b="0" i="0">
                <a:solidFill>
                  <a:srgbClr val="616161"/>
                </a:solidFill>
                <a:latin typeface="Proxima Nova"/>
              </a:defRPr>
            </a:pPr>
            <a:endParaRPr sz="1300" kern="0">
              <a:solidFill>
                <a:srgbClr val="616161"/>
              </a:solidFill>
              <a:latin typeface="Proxima Nova"/>
              <a:sym typeface="Arial"/>
            </a:endParaRPr>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8" name="Rectangle 7"/>
          <p:cNvSpPr/>
          <p:nvPr/>
        </p:nvSpPr>
        <p:spPr>
          <a:xfrm>
            <a:off x="228600" y="236592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9" name="Rectangle 8"/>
          <p:cNvSpPr/>
          <p:nvPr/>
        </p:nvSpPr>
        <p:spPr>
          <a:xfrm>
            <a:off x="228600" y="236592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0" name="Rectangle 9"/>
          <p:cNvSpPr/>
          <p:nvPr/>
        </p:nvSpPr>
        <p:spPr>
          <a:xfrm>
            <a:off x="142235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1" name="TextBox 10"/>
          <p:cNvSpPr txBox="1"/>
          <p:nvPr/>
        </p:nvSpPr>
        <p:spPr>
          <a:xfrm>
            <a:off x="142235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2" name="Picture 11" descr="image.png"/>
          <p:cNvPicPr>
            <a:picLocks noChangeAspect="1"/>
          </p:cNvPicPr>
          <p:nvPr/>
        </p:nvPicPr>
        <p:blipFill>
          <a:blip r:embed="rId4"/>
          <a:stretch>
            <a:fillRect/>
          </a:stretch>
        </p:blipFill>
        <p:spPr>
          <a:xfrm>
            <a:off x="1422350" y="2365920"/>
            <a:ext cx="304800" cy="304800"/>
          </a:xfrm>
          <a:prstGeom prst="rect">
            <a:avLst/>
          </a:prstGeom>
        </p:spPr>
      </p:pic>
      <p:sp>
        <p:nvSpPr>
          <p:cNvPr id="13" name="TextBox 12"/>
          <p:cNvSpPr txBox="1"/>
          <p:nvPr/>
        </p:nvSpPr>
        <p:spPr>
          <a:xfrm>
            <a:off x="228600" y="2823121"/>
            <a:ext cx="2692300"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Developed by Edsger W. Dijkstra (1956)</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A fundamental algorithm for finding the shortest paths in a weighted graph.</a:t>
            </a:r>
          </a:p>
        </p:txBody>
      </p:sp>
      <p:sp>
        <p:nvSpPr>
          <p:cNvPr id="14" name="Rectangle 13"/>
          <p:cNvSpPr/>
          <p:nvPr/>
        </p:nvSpPr>
        <p:spPr>
          <a:xfrm>
            <a:off x="3225701" y="236592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5" name="Rectangle 14"/>
          <p:cNvSpPr/>
          <p:nvPr/>
        </p:nvSpPr>
        <p:spPr>
          <a:xfrm>
            <a:off x="4419451"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6" name="TextBox 15"/>
          <p:cNvSpPr txBox="1"/>
          <p:nvPr/>
        </p:nvSpPr>
        <p:spPr>
          <a:xfrm>
            <a:off x="4419451"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7" name="Picture 16" descr="image.png"/>
          <p:cNvPicPr>
            <a:picLocks noChangeAspect="1"/>
          </p:cNvPicPr>
          <p:nvPr/>
        </p:nvPicPr>
        <p:blipFill>
          <a:blip r:embed="rId5"/>
          <a:stretch>
            <a:fillRect/>
          </a:stretch>
        </p:blipFill>
        <p:spPr>
          <a:xfrm>
            <a:off x="4419451" y="2365920"/>
            <a:ext cx="304800" cy="304800"/>
          </a:xfrm>
          <a:prstGeom prst="rect">
            <a:avLst/>
          </a:prstGeom>
        </p:spPr>
      </p:pic>
      <p:sp>
        <p:nvSpPr>
          <p:cNvPr id="18" name="TextBox 17"/>
          <p:cNvSpPr txBox="1"/>
          <p:nvPr/>
        </p:nvSpPr>
        <p:spPr>
          <a:xfrm>
            <a:off x="3225701" y="2823121"/>
            <a:ext cx="2692449"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Key Characteristics</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Uses a greedy approach to determine the shortest path from a single source node to all other nodes.</a:t>
            </a:r>
          </a:p>
        </p:txBody>
      </p:sp>
      <p:sp>
        <p:nvSpPr>
          <p:cNvPr id="19" name="Rectangle 18"/>
          <p:cNvSpPr/>
          <p:nvPr/>
        </p:nvSpPr>
        <p:spPr>
          <a:xfrm>
            <a:off x="6222950" y="236592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0" name="Rectangle 19"/>
          <p:cNvSpPr/>
          <p:nvPr/>
        </p:nvSpPr>
        <p:spPr>
          <a:xfrm>
            <a:off x="7416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1" name="TextBox 20"/>
          <p:cNvSpPr txBox="1"/>
          <p:nvPr/>
        </p:nvSpPr>
        <p:spPr>
          <a:xfrm>
            <a:off x="741670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22" name="Picture 21" descr="image.png"/>
          <p:cNvPicPr>
            <a:picLocks noChangeAspect="1"/>
          </p:cNvPicPr>
          <p:nvPr/>
        </p:nvPicPr>
        <p:blipFill>
          <a:blip r:embed="rId6"/>
          <a:stretch>
            <a:fillRect/>
          </a:stretch>
        </p:blipFill>
        <p:spPr>
          <a:xfrm>
            <a:off x="7416700" y="2365920"/>
            <a:ext cx="304800" cy="304800"/>
          </a:xfrm>
          <a:prstGeom prst="rect">
            <a:avLst/>
          </a:prstGeom>
        </p:spPr>
      </p:pic>
      <p:sp>
        <p:nvSpPr>
          <p:cNvPr id="23" name="TextBox 22"/>
          <p:cNvSpPr txBox="1"/>
          <p:nvPr/>
        </p:nvSpPr>
        <p:spPr>
          <a:xfrm>
            <a:off x="6222950" y="2823120"/>
            <a:ext cx="2692300" cy="60016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dirty="0">
                <a:solidFill>
                  <a:srgbClr val="616161"/>
                </a:solidFill>
                <a:latin typeface="Proxima Nova"/>
                <a:cs typeface="Arial"/>
                <a:sym typeface="Arial"/>
              </a:rPr>
              <a:t>Constraints</a:t>
            </a:r>
          </a:p>
          <a:p>
            <a:pPr algn="ctr" eaLnBrk="1" fontAlgn="auto" hangingPunct="1">
              <a:spcBef>
                <a:spcPts val="0"/>
              </a:spcBef>
              <a:spcAft>
                <a:spcPts val="1200"/>
              </a:spcAft>
              <a:buClr>
                <a:srgbClr val="000000"/>
              </a:buClr>
            </a:pPr>
            <a:r>
              <a:rPr sz="1300" kern="0" dirty="0">
                <a:solidFill>
                  <a:srgbClr val="616161"/>
                </a:solidFill>
                <a:latin typeface="Proxima Nova"/>
                <a:cs typeface="Arial"/>
                <a:sym typeface="Arial"/>
              </a:rPr>
              <a:t>Only works with graphs that have non-negative edge weights.</a:t>
            </a: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09EA03C-A515-C915-2BAD-A4F00353870E}"/>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63" name="Group 153">
            <a:extLst>
              <a:ext uri="{FF2B5EF4-FFF2-40B4-BE49-F238E27FC236}">
                <a16:creationId xmlns:a16="http://schemas.microsoft.com/office/drawing/2014/main" id="{3630CDBC-38F6-86B0-4AC8-52CA3CDFA23A}"/>
              </a:ext>
            </a:extLst>
          </p:cNvPr>
          <p:cNvGraphicFramePr>
            <a:graphicFrameLocks noGrp="1"/>
          </p:cNvGraphicFramePr>
          <p:nvPr>
            <p:ph idx="1"/>
            <p:extLst>
              <p:ext uri="{D42A27DB-BD31-4B8C-83A1-F6EECF244321}">
                <p14:modId xmlns:p14="http://schemas.microsoft.com/office/powerpoint/2010/main" val="757908028"/>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4577" name="Slide Number Placeholder 5">
            <a:extLst>
              <a:ext uri="{FF2B5EF4-FFF2-40B4-BE49-F238E27FC236}">
                <a16:creationId xmlns:a16="http://schemas.microsoft.com/office/drawing/2014/main" id="{EEA9FB9F-83B7-0ECB-1EF2-A1939680A84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7FE670-AD13-9442-BB69-8287F36A2959}" type="slidenum">
              <a:rPr lang="en-US" altLang="en-US">
                <a:latin typeface="Roboto" panose="02000000000000000000" pitchFamily="2" charset="0"/>
                <a:ea typeface="Roboto" panose="02000000000000000000" pitchFamily="2" charset="0"/>
                <a:cs typeface="Roboto" panose="02000000000000000000" pitchFamily="2" charset="0"/>
              </a:rPr>
              <a:pPr/>
              <a:t>10</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4579" name="Oval 3">
            <a:extLst>
              <a:ext uri="{FF2B5EF4-FFF2-40B4-BE49-F238E27FC236}">
                <a16:creationId xmlns:a16="http://schemas.microsoft.com/office/drawing/2014/main" id="{E1E242A7-61BA-962F-EA94-6A3F990318FA}"/>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24580" name="Oval 4">
            <a:extLst>
              <a:ext uri="{FF2B5EF4-FFF2-40B4-BE49-F238E27FC236}">
                <a16:creationId xmlns:a16="http://schemas.microsoft.com/office/drawing/2014/main" id="{E78E2189-CC8D-1D18-D3D6-2D6516E4BB90}"/>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24581" name="Oval 5">
            <a:extLst>
              <a:ext uri="{FF2B5EF4-FFF2-40B4-BE49-F238E27FC236}">
                <a16:creationId xmlns:a16="http://schemas.microsoft.com/office/drawing/2014/main" id="{B115F84D-37AC-BB1B-FF84-987813B5329A}"/>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24582" name="Oval 6">
            <a:extLst>
              <a:ext uri="{FF2B5EF4-FFF2-40B4-BE49-F238E27FC236}">
                <a16:creationId xmlns:a16="http://schemas.microsoft.com/office/drawing/2014/main" id="{37CEADE6-F3B3-9E37-7AA5-AFDDCF2BEFD4}"/>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24583" name="Oval 7">
            <a:extLst>
              <a:ext uri="{FF2B5EF4-FFF2-40B4-BE49-F238E27FC236}">
                <a16:creationId xmlns:a16="http://schemas.microsoft.com/office/drawing/2014/main" id="{08A6EA49-E032-281C-4EA2-5FD0F2E8580C}"/>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24584" name="Oval 8">
            <a:extLst>
              <a:ext uri="{FF2B5EF4-FFF2-40B4-BE49-F238E27FC236}">
                <a16:creationId xmlns:a16="http://schemas.microsoft.com/office/drawing/2014/main" id="{E1AE040A-6701-5EA8-E5D7-8D0A31241689}"/>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24585" name="Oval 9">
            <a:extLst>
              <a:ext uri="{FF2B5EF4-FFF2-40B4-BE49-F238E27FC236}">
                <a16:creationId xmlns:a16="http://schemas.microsoft.com/office/drawing/2014/main" id="{D96B336C-F296-0D80-C7A8-4EAC4E5A2FA0}"/>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24586" name="Oval 10">
            <a:extLst>
              <a:ext uri="{FF2B5EF4-FFF2-40B4-BE49-F238E27FC236}">
                <a16:creationId xmlns:a16="http://schemas.microsoft.com/office/drawing/2014/main" id="{CE017147-B052-A01D-9459-D767F8E1ECE6}"/>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24587" name="AutoShape 11">
            <a:extLst>
              <a:ext uri="{FF2B5EF4-FFF2-40B4-BE49-F238E27FC236}">
                <a16:creationId xmlns:a16="http://schemas.microsoft.com/office/drawing/2014/main" id="{F63A4F23-8431-487B-6B2E-7BD14DCE578B}"/>
              </a:ext>
            </a:extLst>
          </p:cNvPr>
          <p:cNvCxnSpPr>
            <a:cxnSpLocks noChangeShapeType="1"/>
            <a:stCxn id="24579" idx="7"/>
            <a:endCxn id="24582"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88" name="AutoShape 12">
            <a:extLst>
              <a:ext uri="{FF2B5EF4-FFF2-40B4-BE49-F238E27FC236}">
                <a16:creationId xmlns:a16="http://schemas.microsoft.com/office/drawing/2014/main" id="{E0737FD5-C320-0349-EB41-6ED34D6FD6AC}"/>
              </a:ext>
            </a:extLst>
          </p:cNvPr>
          <p:cNvCxnSpPr>
            <a:cxnSpLocks noChangeShapeType="1"/>
            <a:stCxn id="24579" idx="6"/>
            <a:endCxn id="24583" idx="1"/>
          </p:cNvCxnSpPr>
          <p:nvPr/>
        </p:nvCxnSpPr>
        <p:spPr bwMode="auto">
          <a:xfrm>
            <a:off x="609600" y="3551238"/>
            <a:ext cx="2317750" cy="56197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89" name="AutoShape 13">
            <a:extLst>
              <a:ext uri="{FF2B5EF4-FFF2-40B4-BE49-F238E27FC236}">
                <a16:creationId xmlns:a16="http://schemas.microsoft.com/office/drawing/2014/main" id="{D876B311-DEE2-9FE7-CDB4-D4C3BC1B0AE8}"/>
              </a:ext>
            </a:extLst>
          </p:cNvPr>
          <p:cNvCxnSpPr>
            <a:cxnSpLocks noChangeShapeType="1"/>
            <a:stCxn id="24579" idx="5"/>
            <a:endCxn id="24584" idx="0"/>
          </p:cNvCxnSpPr>
          <p:nvPr/>
        </p:nvCxnSpPr>
        <p:spPr bwMode="auto">
          <a:xfrm>
            <a:off x="557213" y="3665538"/>
            <a:ext cx="1731962" cy="2346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0" name="AutoShape 14">
            <a:extLst>
              <a:ext uri="{FF2B5EF4-FFF2-40B4-BE49-F238E27FC236}">
                <a16:creationId xmlns:a16="http://schemas.microsoft.com/office/drawing/2014/main" id="{0D8B9C48-E7BC-636A-09B8-BB877264200D}"/>
              </a:ext>
            </a:extLst>
          </p:cNvPr>
          <p:cNvCxnSpPr>
            <a:cxnSpLocks noChangeShapeType="1"/>
            <a:stCxn id="24583" idx="7"/>
            <a:endCxn id="24580"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1" name="AutoShape 15">
            <a:extLst>
              <a:ext uri="{FF2B5EF4-FFF2-40B4-BE49-F238E27FC236}">
                <a16:creationId xmlns:a16="http://schemas.microsoft.com/office/drawing/2014/main" id="{60A396F2-4280-ED82-7298-057CF5910AE6}"/>
              </a:ext>
            </a:extLst>
          </p:cNvPr>
          <p:cNvCxnSpPr>
            <a:cxnSpLocks noChangeShapeType="1"/>
            <a:stCxn id="24585" idx="7"/>
            <a:endCxn id="24580"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2" name="AutoShape 16">
            <a:extLst>
              <a:ext uri="{FF2B5EF4-FFF2-40B4-BE49-F238E27FC236}">
                <a16:creationId xmlns:a16="http://schemas.microsoft.com/office/drawing/2014/main" id="{98706B31-7747-0C23-1713-176DA12BCC6B}"/>
              </a:ext>
            </a:extLst>
          </p:cNvPr>
          <p:cNvCxnSpPr>
            <a:cxnSpLocks noChangeShapeType="1"/>
            <a:stCxn id="24583" idx="5"/>
            <a:endCxn id="24586"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3" name="AutoShape 17">
            <a:extLst>
              <a:ext uri="{FF2B5EF4-FFF2-40B4-BE49-F238E27FC236}">
                <a16:creationId xmlns:a16="http://schemas.microsoft.com/office/drawing/2014/main" id="{C8D7619B-8E55-BE5C-C473-A93A12C405D1}"/>
              </a:ext>
            </a:extLst>
          </p:cNvPr>
          <p:cNvCxnSpPr>
            <a:cxnSpLocks noChangeShapeType="1"/>
            <a:stCxn id="24586" idx="5"/>
            <a:endCxn id="24581"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4" name="AutoShape 18">
            <a:extLst>
              <a:ext uri="{FF2B5EF4-FFF2-40B4-BE49-F238E27FC236}">
                <a16:creationId xmlns:a16="http://schemas.microsoft.com/office/drawing/2014/main" id="{62695FAF-BA70-BFB0-DD9C-BC96D0AD3913}"/>
              </a:ext>
            </a:extLst>
          </p:cNvPr>
          <p:cNvCxnSpPr>
            <a:cxnSpLocks noChangeShapeType="1"/>
            <a:stCxn id="24586" idx="6"/>
            <a:endCxn id="24585"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5" name="AutoShape 19">
            <a:extLst>
              <a:ext uri="{FF2B5EF4-FFF2-40B4-BE49-F238E27FC236}">
                <a16:creationId xmlns:a16="http://schemas.microsoft.com/office/drawing/2014/main" id="{E747493A-46A4-A771-341A-687C06FC574B}"/>
              </a:ext>
            </a:extLst>
          </p:cNvPr>
          <p:cNvCxnSpPr>
            <a:cxnSpLocks noChangeShapeType="1"/>
            <a:stCxn id="24585" idx="4"/>
            <a:endCxn id="24581"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6" name="AutoShape 20">
            <a:extLst>
              <a:ext uri="{FF2B5EF4-FFF2-40B4-BE49-F238E27FC236}">
                <a16:creationId xmlns:a16="http://schemas.microsoft.com/office/drawing/2014/main" id="{9843EE4A-1CB8-CB1F-60B8-257236832F6A}"/>
              </a:ext>
            </a:extLst>
          </p:cNvPr>
          <p:cNvCxnSpPr>
            <a:cxnSpLocks noChangeShapeType="1"/>
            <a:stCxn id="24580" idx="3"/>
            <a:endCxn id="24586"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7" name="AutoShape 21">
            <a:extLst>
              <a:ext uri="{FF2B5EF4-FFF2-40B4-BE49-F238E27FC236}">
                <a16:creationId xmlns:a16="http://schemas.microsoft.com/office/drawing/2014/main" id="{88C940B9-012A-7BA7-C7FB-2C2A6E5889D2}"/>
              </a:ext>
            </a:extLst>
          </p:cNvPr>
          <p:cNvCxnSpPr>
            <a:cxnSpLocks noChangeShapeType="1"/>
            <a:stCxn id="24583" idx="4"/>
            <a:endCxn id="24584"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8" name="AutoShape 22">
            <a:extLst>
              <a:ext uri="{FF2B5EF4-FFF2-40B4-BE49-F238E27FC236}">
                <a16:creationId xmlns:a16="http://schemas.microsoft.com/office/drawing/2014/main" id="{0D09ABFC-794F-BA43-4820-9EE50F0C4CDE}"/>
              </a:ext>
            </a:extLst>
          </p:cNvPr>
          <p:cNvCxnSpPr>
            <a:cxnSpLocks noChangeShapeType="1"/>
            <a:stCxn id="24584" idx="6"/>
            <a:endCxn id="24586"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9" name="AutoShape 23">
            <a:extLst>
              <a:ext uri="{FF2B5EF4-FFF2-40B4-BE49-F238E27FC236}">
                <a16:creationId xmlns:a16="http://schemas.microsoft.com/office/drawing/2014/main" id="{CDE18F8D-19A0-B647-D70F-31FF8B816EBB}"/>
              </a:ext>
            </a:extLst>
          </p:cNvPr>
          <p:cNvCxnSpPr>
            <a:cxnSpLocks noChangeShapeType="1"/>
            <a:stCxn id="24582" idx="6"/>
            <a:endCxn id="24580"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0" name="AutoShape 24">
            <a:extLst>
              <a:ext uri="{FF2B5EF4-FFF2-40B4-BE49-F238E27FC236}">
                <a16:creationId xmlns:a16="http://schemas.microsoft.com/office/drawing/2014/main" id="{2B2AAD8B-4FD3-3CBD-B09B-F25F9D4D229B}"/>
              </a:ext>
            </a:extLst>
          </p:cNvPr>
          <p:cNvCxnSpPr>
            <a:cxnSpLocks noChangeShapeType="1"/>
            <a:stCxn id="24584" idx="6"/>
            <a:endCxn id="24581"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1" name="AutoShape 25">
            <a:extLst>
              <a:ext uri="{FF2B5EF4-FFF2-40B4-BE49-F238E27FC236}">
                <a16:creationId xmlns:a16="http://schemas.microsoft.com/office/drawing/2014/main" id="{D797D931-3536-0C4D-CC77-B016F4EF0B91}"/>
              </a:ext>
            </a:extLst>
          </p:cNvPr>
          <p:cNvCxnSpPr>
            <a:cxnSpLocks noChangeShapeType="1"/>
            <a:stCxn id="24580" idx="5"/>
            <a:endCxn id="24581"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2" name="Text Box 26">
            <a:extLst>
              <a:ext uri="{FF2B5EF4-FFF2-40B4-BE49-F238E27FC236}">
                <a16:creationId xmlns:a16="http://schemas.microsoft.com/office/drawing/2014/main" id="{D055B249-8A7C-872E-065A-F02399AAF104}"/>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24603" name="Text Box 27">
            <a:extLst>
              <a:ext uri="{FF2B5EF4-FFF2-40B4-BE49-F238E27FC236}">
                <a16:creationId xmlns:a16="http://schemas.microsoft.com/office/drawing/2014/main" id="{49DC69ED-B17A-6863-0B70-8976F9474871}"/>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24604" name="Text Box 28">
            <a:extLst>
              <a:ext uri="{FF2B5EF4-FFF2-40B4-BE49-F238E27FC236}">
                <a16:creationId xmlns:a16="http://schemas.microsoft.com/office/drawing/2014/main" id="{3434211B-38A6-4B5B-8093-7611ADE81C6B}"/>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24605" name="Text Box 29">
            <a:extLst>
              <a:ext uri="{FF2B5EF4-FFF2-40B4-BE49-F238E27FC236}">
                <a16:creationId xmlns:a16="http://schemas.microsoft.com/office/drawing/2014/main" id="{7A1FEE5F-D0B2-E561-4161-E2D40BA537B0}"/>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24606" name="Text Box 30">
            <a:extLst>
              <a:ext uri="{FF2B5EF4-FFF2-40B4-BE49-F238E27FC236}">
                <a16:creationId xmlns:a16="http://schemas.microsoft.com/office/drawing/2014/main" id="{55E1B590-D6EC-0B93-C332-28B88EF19CBE}"/>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24607" name="Text Box 31">
            <a:extLst>
              <a:ext uri="{FF2B5EF4-FFF2-40B4-BE49-F238E27FC236}">
                <a16:creationId xmlns:a16="http://schemas.microsoft.com/office/drawing/2014/main" id="{91E58B1F-F989-4EC7-2875-36310591C4CC}"/>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24608" name="Text Box 32">
            <a:extLst>
              <a:ext uri="{FF2B5EF4-FFF2-40B4-BE49-F238E27FC236}">
                <a16:creationId xmlns:a16="http://schemas.microsoft.com/office/drawing/2014/main" id="{FAAAF870-27F3-8A5E-A734-267C0D201676}"/>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24609" name="Text Box 33">
            <a:extLst>
              <a:ext uri="{FF2B5EF4-FFF2-40B4-BE49-F238E27FC236}">
                <a16:creationId xmlns:a16="http://schemas.microsoft.com/office/drawing/2014/main" id="{498F33EF-D655-E09B-A3B4-72B0F2CE444B}"/>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24610" name="Text Box 34">
            <a:extLst>
              <a:ext uri="{FF2B5EF4-FFF2-40B4-BE49-F238E27FC236}">
                <a16:creationId xmlns:a16="http://schemas.microsoft.com/office/drawing/2014/main" id="{76D4514F-C4BC-FA6E-9168-5B2A10C45F0E}"/>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24611" name="Text Box 35">
            <a:extLst>
              <a:ext uri="{FF2B5EF4-FFF2-40B4-BE49-F238E27FC236}">
                <a16:creationId xmlns:a16="http://schemas.microsoft.com/office/drawing/2014/main" id="{8998B053-7074-BF07-333A-BB9869C4FFCD}"/>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24612" name="Text Box 36">
            <a:extLst>
              <a:ext uri="{FF2B5EF4-FFF2-40B4-BE49-F238E27FC236}">
                <a16:creationId xmlns:a16="http://schemas.microsoft.com/office/drawing/2014/main" id="{2269D3C5-54E1-8FC9-E030-0D14D694C89E}"/>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24613" name="Text Box 37">
            <a:extLst>
              <a:ext uri="{FF2B5EF4-FFF2-40B4-BE49-F238E27FC236}">
                <a16:creationId xmlns:a16="http://schemas.microsoft.com/office/drawing/2014/main" id="{5FAC5181-5A82-A2CF-77FB-67843A1D355B}"/>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24614" name="Text Box 38">
            <a:extLst>
              <a:ext uri="{FF2B5EF4-FFF2-40B4-BE49-F238E27FC236}">
                <a16:creationId xmlns:a16="http://schemas.microsoft.com/office/drawing/2014/main" id="{9826C3EB-0EBE-572F-5A60-B52F5F349C03}"/>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4615" name="Text Box 39">
            <a:extLst>
              <a:ext uri="{FF2B5EF4-FFF2-40B4-BE49-F238E27FC236}">
                <a16:creationId xmlns:a16="http://schemas.microsoft.com/office/drawing/2014/main" id="{15A424CC-B6AB-7D3D-27F6-31583A45E42F}"/>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24616" name="Text Box 40">
            <a:extLst>
              <a:ext uri="{FF2B5EF4-FFF2-40B4-BE49-F238E27FC236}">
                <a16:creationId xmlns:a16="http://schemas.microsoft.com/office/drawing/2014/main" id="{244A19CB-461C-6024-7245-C1004E5F8331}"/>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4617" name="Freeform 41">
            <a:extLst>
              <a:ext uri="{FF2B5EF4-FFF2-40B4-BE49-F238E27FC236}">
                <a16:creationId xmlns:a16="http://schemas.microsoft.com/office/drawing/2014/main" id="{865E708E-F670-1658-44DE-6366E14BDE07}"/>
              </a:ext>
            </a:extLst>
          </p:cNvPr>
          <p:cNvSpPr>
            <a:spLocks/>
          </p:cNvSpPr>
          <p:nvPr/>
        </p:nvSpPr>
        <p:spPr bwMode="auto">
          <a:xfrm>
            <a:off x="100013" y="3068638"/>
            <a:ext cx="1027112" cy="914400"/>
          </a:xfrm>
          <a:custGeom>
            <a:avLst/>
            <a:gdLst>
              <a:gd name="T0" fmla="*/ 2147483646 w 647"/>
              <a:gd name="T1" fmla="*/ 2147483646 h 576"/>
              <a:gd name="T2" fmla="*/ 2147483646 w 647"/>
              <a:gd name="T3" fmla="*/ 2147483646 h 576"/>
              <a:gd name="T4" fmla="*/ 2147483646 w 647"/>
              <a:gd name="T5" fmla="*/ 2147483646 h 576"/>
              <a:gd name="T6" fmla="*/ 0 w 647"/>
              <a:gd name="T7" fmla="*/ 2147483646 h 576"/>
              <a:gd name="T8" fmla="*/ 2147483646 w 647"/>
              <a:gd name="T9" fmla="*/ 2147483646 h 576"/>
              <a:gd name="T10" fmla="*/ 2147483646 w 647"/>
              <a:gd name="T11" fmla="*/ 2147483646 h 576"/>
              <a:gd name="T12" fmla="*/ 2147483646 w 647"/>
              <a:gd name="T13" fmla="*/ 2147483646 h 576"/>
              <a:gd name="T14" fmla="*/ 2147483646 w 647"/>
              <a:gd name="T15" fmla="*/ 2147483646 h 576"/>
              <a:gd name="T16" fmla="*/ 2147483646 w 647"/>
              <a:gd name="T17" fmla="*/ 2147483646 h 576"/>
              <a:gd name="T18" fmla="*/ 2147483646 w 647"/>
              <a:gd name="T19" fmla="*/ 2147483646 h 576"/>
              <a:gd name="T20" fmla="*/ 2147483646 w 647"/>
              <a:gd name="T21" fmla="*/ 2147483646 h 576"/>
              <a:gd name="T22" fmla="*/ 2147483646 w 647"/>
              <a:gd name="T23" fmla="*/ 2147483646 h 576"/>
              <a:gd name="T24" fmla="*/ 2147483646 w 647"/>
              <a:gd name="T25" fmla="*/ 2147483646 h 576"/>
              <a:gd name="T26" fmla="*/ 2147483646 w 647"/>
              <a:gd name="T27" fmla="*/ 2147483646 h 576"/>
              <a:gd name="T28" fmla="*/ 2147483646 w 647"/>
              <a:gd name="T29" fmla="*/ 2147483646 h 576"/>
              <a:gd name="T30" fmla="*/ 2147483646 w 647"/>
              <a:gd name="T31" fmla="*/ 2147483646 h 576"/>
              <a:gd name="T32" fmla="*/ 2147483646 w 647"/>
              <a:gd name="T33" fmla="*/ 2147483646 h 576"/>
              <a:gd name="T34" fmla="*/ 2147483646 w 647"/>
              <a:gd name="T35" fmla="*/ 2147483646 h 576"/>
              <a:gd name="T36" fmla="*/ 2147483646 w 647"/>
              <a:gd name="T37" fmla="*/ 2147483646 h 576"/>
              <a:gd name="T38" fmla="*/ 2147483646 w 647"/>
              <a:gd name="T39" fmla="*/ 2147483646 h 5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47" h="576">
                <a:moveTo>
                  <a:pt x="142" y="489"/>
                </a:moveTo>
                <a:cubicBezTo>
                  <a:pt x="87" y="470"/>
                  <a:pt x="111" y="478"/>
                  <a:pt x="71" y="465"/>
                </a:cubicBezTo>
                <a:cubicBezTo>
                  <a:pt x="63" y="462"/>
                  <a:pt x="47" y="457"/>
                  <a:pt x="47" y="457"/>
                </a:cubicBezTo>
                <a:cubicBezTo>
                  <a:pt x="24" y="434"/>
                  <a:pt x="10" y="417"/>
                  <a:pt x="0" y="386"/>
                </a:cubicBezTo>
                <a:cubicBezTo>
                  <a:pt x="3" y="326"/>
                  <a:pt x="3" y="265"/>
                  <a:pt x="8" y="205"/>
                </a:cubicBezTo>
                <a:cubicBezTo>
                  <a:pt x="10" y="174"/>
                  <a:pt x="38" y="156"/>
                  <a:pt x="55" y="134"/>
                </a:cubicBezTo>
                <a:cubicBezTo>
                  <a:pt x="78" y="104"/>
                  <a:pt x="98" y="71"/>
                  <a:pt x="118" y="39"/>
                </a:cubicBezTo>
                <a:cubicBezTo>
                  <a:pt x="124" y="30"/>
                  <a:pt x="139" y="34"/>
                  <a:pt x="150" y="31"/>
                </a:cubicBezTo>
                <a:cubicBezTo>
                  <a:pt x="247" y="1"/>
                  <a:pt x="150" y="18"/>
                  <a:pt x="316" y="8"/>
                </a:cubicBezTo>
                <a:cubicBezTo>
                  <a:pt x="379" y="10"/>
                  <a:pt x="444" y="0"/>
                  <a:pt x="505" y="15"/>
                </a:cubicBezTo>
                <a:cubicBezTo>
                  <a:pt x="533" y="22"/>
                  <a:pt x="530" y="81"/>
                  <a:pt x="576" y="94"/>
                </a:cubicBezTo>
                <a:cubicBezTo>
                  <a:pt x="592" y="118"/>
                  <a:pt x="614" y="138"/>
                  <a:pt x="623" y="165"/>
                </a:cubicBezTo>
                <a:cubicBezTo>
                  <a:pt x="628" y="181"/>
                  <a:pt x="639" y="213"/>
                  <a:pt x="639" y="213"/>
                </a:cubicBezTo>
                <a:cubicBezTo>
                  <a:pt x="642" y="247"/>
                  <a:pt x="647" y="281"/>
                  <a:pt x="647" y="315"/>
                </a:cubicBezTo>
                <a:cubicBezTo>
                  <a:pt x="647" y="360"/>
                  <a:pt x="644" y="404"/>
                  <a:pt x="639" y="449"/>
                </a:cubicBezTo>
                <a:cubicBezTo>
                  <a:pt x="633" y="508"/>
                  <a:pt x="516" y="558"/>
                  <a:pt x="466" y="576"/>
                </a:cubicBezTo>
                <a:cubicBezTo>
                  <a:pt x="408" y="573"/>
                  <a:pt x="350" y="575"/>
                  <a:pt x="292" y="568"/>
                </a:cubicBezTo>
                <a:cubicBezTo>
                  <a:pt x="282" y="567"/>
                  <a:pt x="277" y="556"/>
                  <a:pt x="268" y="552"/>
                </a:cubicBezTo>
                <a:cubicBezTo>
                  <a:pt x="239" y="539"/>
                  <a:pt x="197" y="520"/>
                  <a:pt x="166" y="513"/>
                </a:cubicBezTo>
                <a:cubicBezTo>
                  <a:pt x="149" y="487"/>
                  <a:pt x="160" y="489"/>
                  <a:pt x="142" y="489"/>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24618" name="Text Box 42">
            <a:extLst>
              <a:ext uri="{FF2B5EF4-FFF2-40B4-BE49-F238E27FC236}">
                <a16:creationId xmlns:a16="http://schemas.microsoft.com/office/drawing/2014/main" id="{89A4F647-D89A-B1C1-E2E3-0C167137E6EA}"/>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19" name="Text Box 43">
            <a:extLst>
              <a:ext uri="{FF2B5EF4-FFF2-40B4-BE49-F238E27FC236}">
                <a16:creationId xmlns:a16="http://schemas.microsoft.com/office/drawing/2014/main" id="{3F1781BC-F583-DE89-1816-4974B927D485}"/>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0" name="Text Box 44">
            <a:extLst>
              <a:ext uri="{FF2B5EF4-FFF2-40B4-BE49-F238E27FC236}">
                <a16:creationId xmlns:a16="http://schemas.microsoft.com/office/drawing/2014/main" id="{399E7AEC-D9AF-7A33-D1BF-60DE72E48EC7}"/>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1" name="Text Box 45">
            <a:extLst>
              <a:ext uri="{FF2B5EF4-FFF2-40B4-BE49-F238E27FC236}">
                <a16:creationId xmlns:a16="http://schemas.microsoft.com/office/drawing/2014/main" id="{105A6344-DBDA-B078-7C9B-3E8EF17F2E01}"/>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2" name="Text Box 46">
            <a:extLst>
              <a:ext uri="{FF2B5EF4-FFF2-40B4-BE49-F238E27FC236}">
                <a16:creationId xmlns:a16="http://schemas.microsoft.com/office/drawing/2014/main" id="{F3FCC167-7586-60AD-CBEA-32B7713BA1D4}"/>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3" name="Text Box 47">
            <a:extLst>
              <a:ext uri="{FF2B5EF4-FFF2-40B4-BE49-F238E27FC236}">
                <a16:creationId xmlns:a16="http://schemas.microsoft.com/office/drawing/2014/main" id="{A9DF427E-CAA6-F060-8637-20ED3E217BFE}"/>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4" name="Text Box 48">
            <a:extLst>
              <a:ext uri="{FF2B5EF4-FFF2-40B4-BE49-F238E27FC236}">
                <a16:creationId xmlns:a16="http://schemas.microsoft.com/office/drawing/2014/main" id="{62861D4D-7EDA-ED57-2D61-C5AEBFB46FD3}"/>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5" name="Text Box 49">
            <a:extLst>
              <a:ext uri="{FF2B5EF4-FFF2-40B4-BE49-F238E27FC236}">
                <a16:creationId xmlns:a16="http://schemas.microsoft.com/office/drawing/2014/main" id="{312ED2E4-1921-C3F6-CBBC-985D8CA6C656}"/>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6" name="Text Box 50">
            <a:extLst>
              <a:ext uri="{FF2B5EF4-FFF2-40B4-BE49-F238E27FC236}">
                <a16:creationId xmlns:a16="http://schemas.microsoft.com/office/drawing/2014/main" id="{E4039432-6ECB-DA8A-E752-49A001D46AF9}"/>
              </a:ext>
            </a:extLst>
          </p:cNvPr>
          <p:cNvSpPr txBox="1">
            <a:spLocks noChangeArrowheads="1"/>
          </p:cNvSpPr>
          <p:nvPr/>
        </p:nvSpPr>
        <p:spPr bwMode="auto">
          <a:xfrm>
            <a:off x="84138" y="6319838"/>
            <a:ext cx="155257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distance label</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27" name="AutoShape 51">
            <a:extLst>
              <a:ext uri="{FF2B5EF4-FFF2-40B4-BE49-F238E27FC236}">
                <a16:creationId xmlns:a16="http://schemas.microsoft.com/office/drawing/2014/main" id="{7E83245F-2153-FBF5-917E-545C8F848A4D}"/>
              </a:ext>
            </a:extLst>
          </p:cNvPr>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4628" name="Text Box 52">
            <a:extLst>
              <a:ext uri="{FF2B5EF4-FFF2-40B4-BE49-F238E27FC236}">
                <a16:creationId xmlns:a16="http://schemas.microsoft.com/office/drawing/2014/main" id="{3DEF66BC-1B06-8E55-E1C8-12187FE927DA}"/>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2, 3, 4, 5, 6, 7, t }</a:t>
            </a:r>
          </a:p>
        </p:txBody>
      </p:sp>
      <p:sp>
        <p:nvSpPr>
          <p:cNvPr id="24629" name="Text Box 55">
            <a:extLst>
              <a:ext uri="{FF2B5EF4-FFF2-40B4-BE49-F238E27FC236}">
                <a16:creationId xmlns:a16="http://schemas.microsoft.com/office/drawing/2014/main" id="{3A2C0A93-71A6-3375-BFCA-8202655616C9}"/>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30" name="Text Box 56">
            <a:extLst>
              <a:ext uri="{FF2B5EF4-FFF2-40B4-BE49-F238E27FC236}">
                <a16:creationId xmlns:a16="http://schemas.microsoft.com/office/drawing/2014/main" id="{D73592E7-EFB5-4D99-4EF0-C683156E6D44}"/>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4631" name="Text Box 57">
            <a:extLst>
              <a:ext uri="{FF2B5EF4-FFF2-40B4-BE49-F238E27FC236}">
                <a16:creationId xmlns:a16="http://schemas.microsoft.com/office/drawing/2014/main" id="{9A561F7E-BFEA-BF0D-C6FA-6C2FF2F9FDCC}"/>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32" name="Text Box 58">
            <a:extLst>
              <a:ext uri="{FF2B5EF4-FFF2-40B4-BE49-F238E27FC236}">
                <a16:creationId xmlns:a16="http://schemas.microsoft.com/office/drawing/2014/main" id="{19FA0D86-947E-C900-ECE2-D63351468BFB}"/>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4633" name="Text Box 59">
            <a:extLst>
              <a:ext uri="{FF2B5EF4-FFF2-40B4-BE49-F238E27FC236}">
                <a16:creationId xmlns:a16="http://schemas.microsoft.com/office/drawing/2014/main" id="{30787523-4E77-DB34-D98E-A1C06A18BF34}"/>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4634" name="Text Box 60">
            <a:extLst>
              <a:ext uri="{FF2B5EF4-FFF2-40B4-BE49-F238E27FC236}">
                <a16:creationId xmlns:a16="http://schemas.microsoft.com/office/drawing/2014/main" id="{A49A670F-862C-0BFA-A315-074BDEC57EDC}"/>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4635" name="AutoShape 61">
            <a:extLst>
              <a:ext uri="{FF2B5EF4-FFF2-40B4-BE49-F238E27FC236}">
                <a16:creationId xmlns:a16="http://schemas.microsoft.com/office/drawing/2014/main" id="{5D1F17CD-3AFD-81E0-90A0-4432D71B4016}"/>
              </a:ext>
            </a:extLst>
          </p:cNvPr>
          <p:cNvSpPr>
            <a:spLocks noChangeArrowheads="1"/>
          </p:cNvSpPr>
          <p:nvPr/>
        </p:nvSpPr>
        <p:spPr bwMode="auto">
          <a:xfrm rot="2984085">
            <a:off x="2659063" y="231775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537662" name="Text Box 62">
            <a:extLst>
              <a:ext uri="{FF2B5EF4-FFF2-40B4-BE49-F238E27FC236}">
                <a16:creationId xmlns:a16="http://schemas.microsoft.com/office/drawing/2014/main" id="{330F8B37-FFCE-3EBB-6885-A9053F7159C4}"/>
              </a:ext>
            </a:extLst>
          </p:cNvPr>
          <p:cNvSpPr txBox="1">
            <a:spLocks noChangeArrowheads="1"/>
          </p:cNvSpPr>
          <p:nvPr/>
        </p:nvSpPr>
        <p:spPr bwMode="auto">
          <a:xfrm>
            <a:off x="2982913" y="2192338"/>
            <a:ext cx="1277937" cy="308419"/>
          </a:xfrm>
          <a:prstGeom prst="rect">
            <a:avLst/>
          </a:prstGeom>
          <a:noFill/>
          <a:ln>
            <a:noFill/>
          </a:ln>
          <a:effectLst/>
        </p:spPr>
        <p:txBody>
          <a:bodyPr lIns="92075" tIns="46038" rIns="92075" bIns="46038">
            <a:spAutoFit/>
          </a:bodyPr>
          <a:lstStyle/>
          <a:p>
            <a:pPr>
              <a:spcBef>
                <a:spcPct val="50000"/>
              </a:spcBef>
              <a:defRPr/>
            </a:pPr>
            <a:r>
              <a:rPr kumimoji="1" lang="en-US" altLang="en-US" sz="1400" b="1">
                <a:solidFill>
                  <a:schemeClr val="accent1"/>
                </a:solidFill>
                <a:effectLst>
                  <a:outerShdw blurRad="38100" dist="38100" dir="2700000" algn="tl">
                    <a:srgbClr val="C0C0C0"/>
                  </a:outerShdw>
                </a:effectLst>
                <a:latin typeface="Roboto" panose="02000000000000000000" pitchFamily="2" charset="0"/>
                <a:ea typeface="Roboto" panose="02000000000000000000" pitchFamily="2" charset="0"/>
                <a:cs typeface="Roboto" panose="02000000000000000000" pitchFamily="2" charset="0"/>
              </a:rPr>
              <a:t>Extract_Min</a:t>
            </a:r>
          </a:p>
        </p:txBody>
      </p:sp>
      <p:graphicFrame>
        <p:nvGraphicFramePr>
          <p:cNvPr id="64" name="Group 118">
            <a:extLst>
              <a:ext uri="{FF2B5EF4-FFF2-40B4-BE49-F238E27FC236}">
                <a16:creationId xmlns:a16="http://schemas.microsoft.com/office/drawing/2014/main" id="{D3E2A08C-2B98-8637-896A-4454BE650361}"/>
              </a:ext>
            </a:extLst>
          </p:cNvPr>
          <p:cNvGraphicFramePr>
            <a:graphicFrameLocks/>
          </p:cNvGraphicFramePr>
          <p:nvPr>
            <p:extLst>
              <p:ext uri="{D42A27DB-BD31-4B8C-83A1-F6EECF244321}">
                <p14:modId xmlns:p14="http://schemas.microsoft.com/office/powerpoint/2010/main" val="2679245488"/>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4695" name="Text Box 149">
            <a:extLst>
              <a:ext uri="{FF2B5EF4-FFF2-40B4-BE49-F238E27FC236}">
                <a16:creationId xmlns:a16="http://schemas.microsoft.com/office/drawing/2014/main" id="{C4BDF477-9729-B233-81B5-AFF4FE59521A}"/>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24696" name="Text Box 150">
            <a:extLst>
              <a:ext uri="{FF2B5EF4-FFF2-40B4-BE49-F238E27FC236}">
                <a16:creationId xmlns:a16="http://schemas.microsoft.com/office/drawing/2014/main" id="{86435094-C6E9-91A4-72CF-23CF9FAAC4A3}"/>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3D471EE-2993-AF35-36A1-F9F0A5343E9C}"/>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59" name="Group 153">
            <a:extLst>
              <a:ext uri="{FF2B5EF4-FFF2-40B4-BE49-F238E27FC236}">
                <a16:creationId xmlns:a16="http://schemas.microsoft.com/office/drawing/2014/main" id="{18C0429D-8838-53BC-7729-8D232362DBBA}"/>
              </a:ext>
            </a:extLst>
          </p:cNvPr>
          <p:cNvGraphicFramePr>
            <a:graphicFrameLocks noGrp="1"/>
          </p:cNvGraphicFramePr>
          <p:nvPr>
            <p:ph idx="1"/>
            <p:extLst>
              <p:ext uri="{D42A27DB-BD31-4B8C-83A1-F6EECF244321}">
                <p14:modId xmlns:p14="http://schemas.microsoft.com/office/powerpoint/2010/main" val="2218676600"/>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6625" name="Slide Number Placeholder 5">
            <a:extLst>
              <a:ext uri="{FF2B5EF4-FFF2-40B4-BE49-F238E27FC236}">
                <a16:creationId xmlns:a16="http://schemas.microsoft.com/office/drawing/2014/main" id="{8BBDF8A7-C827-082E-4CA1-B06FDACDC64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466082-5492-FF45-967E-4453C8613728}" type="slidenum">
              <a:rPr lang="en-US" altLang="en-US">
                <a:latin typeface="Roboto" panose="02000000000000000000" pitchFamily="2" charset="0"/>
                <a:ea typeface="Roboto" panose="02000000000000000000" pitchFamily="2" charset="0"/>
                <a:cs typeface="Roboto" panose="02000000000000000000" pitchFamily="2" charset="0"/>
              </a:rPr>
              <a:pPr/>
              <a:t>11</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6627" name="Oval 3">
            <a:extLst>
              <a:ext uri="{FF2B5EF4-FFF2-40B4-BE49-F238E27FC236}">
                <a16:creationId xmlns:a16="http://schemas.microsoft.com/office/drawing/2014/main" id="{07946F90-C5B9-B47D-E427-ABADD6838955}"/>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26628" name="Oval 4">
            <a:extLst>
              <a:ext uri="{FF2B5EF4-FFF2-40B4-BE49-F238E27FC236}">
                <a16:creationId xmlns:a16="http://schemas.microsoft.com/office/drawing/2014/main" id="{CCB9F19F-52E4-9ACC-5456-463D13E97809}"/>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26629" name="Oval 5">
            <a:extLst>
              <a:ext uri="{FF2B5EF4-FFF2-40B4-BE49-F238E27FC236}">
                <a16:creationId xmlns:a16="http://schemas.microsoft.com/office/drawing/2014/main" id="{4D24A35F-D646-7E72-8272-2F4A9B866810}"/>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26630" name="Oval 6">
            <a:extLst>
              <a:ext uri="{FF2B5EF4-FFF2-40B4-BE49-F238E27FC236}">
                <a16:creationId xmlns:a16="http://schemas.microsoft.com/office/drawing/2014/main" id="{0F53A3DC-480F-C9BF-44F3-E85D45F413CB}"/>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26631" name="Oval 7">
            <a:extLst>
              <a:ext uri="{FF2B5EF4-FFF2-40B4-BE49-F238E27FC236}">
                <a16:creationId xmlns:a16="http://schemas.microsoft.com/office/drawing/2014/main" id="{1C8DE781-2F76-0827-793D-E17E5D94E771}"/>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26632" name="Oval 8">
            <a:extLst>
              <a:ext uri="{FF2B5EF4-FFF2-40B4-BE49-F238E27FC236}">
                <a16:creationId xmlns:a16="http://schemas.microsoft.com/office/drawing/2014/main" id="{0ADA9DD8-069C-2048-3D66-6BA278F095DA}"/>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26633" name="Oval 9">
            <a:extLst>
              <a:ext uri="{FF2B5EF4-FFF2-40B4-BE49-F238E27FC236}">
                <a16:creationId xmlns:a16="http://schemas.microsoft.com/office/drawing/2014/main" id="{79AC055A-FFF3-2221-3468-DC37B3D003B9}"/>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26634" name="Oval 10">
            <a:extLst>
              <a:ext uri="{FF2B5EF4-FFF2-40B4-BE49-F238E27FC236}">
                <a16:creationId xmlns:a16="http://schemas.microsoft.com/office/drawing/2014/main" id="{6075155A-5CC8-F381-953D-0743FD0FE2C9}"/>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26635" name="AutoShape 11">
            <a:extLst>
              <a:ext uri="{FF2B5EF4-FFF2-40B4-BE49-F238E27FC236}">
                <a16:creationId xmlns:a16="http://schemas.microsoft.com/office/drawing/2014/main" id="{E740BF9A-2AEF-B711-DFFD-8D4C3439B3F1}"/>
              </a:ext>
            </a:extLst>
          </p:cNvPr>
          <p:cNvCxnSpPr>
            <a:cxnSpLocks noChangeShapeType="1"/>
            <a:stCxn id="26627" idx="7"/>
            <a:endCxn id="26630"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6" name="AutoShape 12">
            <a:extLst>
              <a:ext uri="{FF2B5EF4-FFF2-40B4-BE49-F238E27FC236}">
                <a16:creationId xmlns:a16="http://schemas.microsoft.com/office/drawing/2014/main" id="{1383D85A-0E17-AB1C-5F52-FCD556671C06}"/>
              </a:ext>
            </a:extLst>
          </p:cNvPr>
          <p:cNvCxnSpPr>
            <a:cxnSpLocks noChangeShapeType="1"/>
            <a:stCxn id="26627" idx="6"/>
            <a:endCxn id="26631" idx="1"/>
          </p:cNvCxnSpPr>
          <p:nvPr/>
        </p:nvCxnSpPr>
        <p:spPr bwMode="auto">
          <a:xfrm>
            <a:off x="609600" y="3551238"/>
            <a:ext cx="2317750" cy="56197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7" name="AutoShape 13">
            <a:extLst>
              <a:ext uri="{FF2B5EF4-FFF2-40B4-BE49-F238E27FC236}">
                <a16:creationId xmlns:a16="http://schemas.microsoft.com/office/drawing/2014/main" id="{5E36F22D-F0D2-88CD-7D96-EEF8FDD65FD6}"/>
              </a:ext>
            </a:extLst>
          </p:cNvPr>
          <p:cNvCxnSpPr>
            <a:cxnSpLocks noChangeShapeType="1"/>
            <a:stCxn id="26627" idx="5"/>
            <a:endCxn id="26632" idx="0"/>
          </p:cNvCxnSpPr>
          <p:nvPr/>
        </p:nvCxnSpPr>
        <p:spPr bwMode="auto">
          <a:xfrm>
            <a:off x="557213" y="3665538"/>
            <a:ext cx="1731962" cy="2346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8" name="AutoShape 14">
            <a:extLst>
              <a:ext uri="{FF2B5EF4-FFF2-40B4-BE49-F238E27FC236}">
                <a16:creationId xmlns:a16="http://schemas.microsoft.com/office/drawing/2014/main" id="{2FF2CC7D-6757-79B0-1FD3-9378EA21F81B}"/>
              </a:ext>
            </a:extLst>
          </p:cNvPr>
          <p:cNvCxnSpPr>
            <a:cxnSpLocks noChangeShapeType="1"/>
            <a:stCxn id="26631" idx="7"/>
            <a:endCxn id="26628"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9" name="AutoShape 15">
            <a:extLst>
              <a:ext uri="{FF2B5EF4-FFF2-40B4-BE49-F238E27FC236}">
                <a16:creationId xmlns:a16="http://schemas.microsoft.com/office/drawing/2014/main" id="{13544120-59C0-0C01-05E4-1A3CCC72D994}"/>
              </a:ext>
            </a:extLst>
          </p:cNvPr>
          <p:cNvCxnSpPr>
            <a:cxnSpLocks noChangeShapeType="1"/>
            <a:stCxn id="26633" idx="7"/>
            <a:endCxn id="26628"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0" name="AutoShape 16">
            <a:extLst>
              <a:ext uri="{FF2B5EF4-FFF2-40B4-BE49-F238E27FC236}">
                <a16:creationId xmlns:a16="http://schemas.microsoft.com/office/drawing/2014/main" id="{60CFA8E8-8035-4E4C-5A9B-D878FD14964A}"/>
              </a:ext>
            </a:extLst>
          </p:cNvPr>
          <p:cNvCxnSpPr>
            <a:cxnSpLocks noChangeShapeType="1"/>
            <a:stCxn id="26631" idx="5"/>
            <a:endCxn id="26634"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1" name="AutoShape 17">
            <a:extLst>
              <a:ext uri="{FF2B5EF4-FFF2-40B4-BE49-F238E27FC236}">
                <a16:creationId xmlns:a16="http://schemas.microsoft.com/office/drawing/2014/main" id="{42E8D0D1-25A9-596C-1AAF-C4B406427437}"/>
              </a:ext>
            </a:extLst>
          </p:cNvPr>
          <p:cNvCxnSpPr>
            <a:cxnSpLocks noChangeShapeType="1"/>
            <a:stCxn id="26634" idx="5"/>
            <a:endCxn id="26629"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2" name="AutoShape 18">
            <a:extLst>
              <a:ext uri="{FF2B5EF4-FFF2-40B4-BE49-F238E27FC236}">
                <a16:creationId xmlns:a16="http://schemas.microsoft.com/office/drawing/2014/main" id="{0A7B3853-341D-A540-8F0C-2C40C25346B6}"/>
              </a:ext>
            </a:extLst>
          </p:cNvPr>
          <p:cNvCxnSpPr>
            <a:cxnSpLocks noChangeShapeType="1"/>
            <a:stCxn id="26634" idx="6"/>
            <a:endCxn id="26633"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3" name="AutoShape 19">
            <a:extLst>
              <a:ext uri="{FF2B5EF4-FFF2-40B4-BE49-F238E27FC236}">
                <a16:creationId xmlns:a16="http://schemas.microsoft.com/office/drawing/2014/main" id="{69D43164-40BB-1789-C019-E66D7C72E663}"/>
              </a:ext>
            </a:extLst>
          </p:cNvPr>
          <p:cNvCxnSpPr>
            <a:cxnSpLocks noChangeShapeType="1"/>
            <a:stCxn id="26633" idx="4"/>
            <a:endCxn id="26629"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4" name="AutoShape 20">
            <a:extLst>
              <a:ext uri="{FF2B5EF4-FFF2-40B4-BE49-F238E27FC236}">
                <a16:creationId xmlns:a16="http://schemas.microsoft.com/office/drawing/2014/main" id="{7C00CCE4-6B94-731B-A1E6-E62D8E77D8B8}"/>
              </a:ext>
            </a:extLst>
          </p:cNvPr>
          <p:cNvCxnSpPr>
            <a:cxnSpLocks noChangeShapeType="1"/>
            <a:stCxn id="26628" idx="3"/>
            <a:endCxn id="26634"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5" name="AutoShape 21">
            <a:extLst>
              <a:ext uri="{FF2B5EF4-FFF2-40B4-BE49-F238E27FC236}">
                <a16:creationId xmlns:a16="http://schemas.microsoft.com/office/drawing/2014/main" id="{BBD20C08-5F61-E276-E704-50C6F92934CC}"/>
              </a:ext>
            </a:extLst>
          </p:cNvPr>
          <p:cNvCxnSpPr>
            <a:cxnSpLocks noChangeShapeType="1"/>
            <a:stCxn id="26631" idx="4"/>
            <a:endCxn id="26632"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6" name="AutoShape 22">
            <a:extLst>
              <a:ext uri="{FF2B5EF4-FFF2-40B4-BE49-F238E27FC236}">
                <a16:creationId xmlns:a16="http://schemas.microsoft.com/office/drawing/2014/main" id="{9CE2FF40-9AF0-E23E-90E0-B383A0FA5D24}"/>
              </a:ext>
            </a:extLst>
          </p:cNvPr>
          <p:cNvCxnSpPr>
            <a:cxnSpLocks noChangeShapeType="1"/>
            <a:stCxn id="26632" idx="6"/>
            <a:endCxn id="26634"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7" name="AutoShape 23">
            <a:extLst>
              <a:ext uri="{FF2B5EF4-FFF2-40B4-BE49-F238E27FC236}">
                <a16:creationId xmlns:a16="http://schemas.microsoft.com/office/drawing/2014/main" id="{E3208A41-31E1-B8DB-3D19-7E6C44FC49E7}"/>
              </a:ext>
            </a:extLst>
          </p:cNvPr>
          <p:cNvCxnSpPr>
            <a:cxnSpLocks noChangeShapeType="1"/>
            <a:stCxn id="26630" idx="6"/>
            <a:endCxn id="26628"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8" name="AutoShape 24">
            <a:extLst>
              <a:ext uri="{FF2B5EF4-FFF2-40B4-BE49-F238E27FC236}">
                <a16:creationId xmlns:a16="http://schemas.microsoft.com/office/drawing/2014/main" id="{E201258E-692B-0455-347A-D57D5977736E}"/>
              </a:ext>
            </a:extLst>
          </p:cNvPr>
          <p:cNvCxnSpPr>
            <a:cxnSpLocks noChangeShapeType="1"/>
            <a:stCxn id="26632" idx="6"/>
            <a:endCxn id="26629"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9" name="AutoShape 25">
            <a:extLst>
              <a:ext uri="{FF2B5EF4-FFF2-40B4-BE49-F238E27FC236}">
                <a16:creationId xmlns:a16="http://schemas.microsoft.com/office/drawing/2014/main" id="{F9EF9D8B-6EB3-7C84-E50C-796D01638F78}"/>
              </a:ext>
            </a:extLst>
          </p:cNvPr>
          <p:cNvCxnSpPr>
            <a:cxnSpLocks noChangeShapeType="1"/>
            <a:stCxn id="26628" idx="5"/>
            <a:endCxn id="26629"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50" name="Text Box 26">
            <a:extLst>
              <a:ext uri="{FF2B5EF4-FFF2-40B4-BE49-F238E27FC236}">
                <a16:creationId xmlns:a16="http://schemas.microsoft.com/office/drawing/2014/main" id="{C756B296-CEDE-B0BE-2587-15C9527C72B4}"/>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26651" name="Text Box 27">
            <a:extLst>
              <a:ext uri="{FF2B5EF4-FFF2-40B4-BE49-F238E27FC236}">
                <a16:creationId xmlns:a16="http://schemas.microsoft.com/office/drawing/2014/main" id="{A03764EC-3D6F-67AC-D60D-503F495DF515}"/>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26652" name="Text Box 28">
            <a:extLst>
              <a:ext uri="{FF2B5EF4-FFF2-40B4-BE49-F238E27FC236}">
                <a16:creationId xmlns:a16="http://schemas.microsoft.com/office/drawing/2014/main" id="{19219CD1-62E0-F183-E813-5F7C0202895F}"/>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26653" name="Text Box 29">
            <a:extLst>
              <a:ext uri="{FF2B5EF4-FFF2-40B4-BE49-F238E27FC236}">
                <a16:creationId xmlns:a16="http://schemas.microsoft.com/office/drawing/2014/main" id="{77CA4F58-F18A-9E60-2A0E-AF5FD02DB416}"/>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26654" name="Text Box 30">
            <a:extLst>
              <a:ext uri="{FF2B5EF4-FFF2-40B4-BE49-F238E27FC236}">
                <a16:creationId xmlns:a16="http://schemas.microsoft.com/office/drawing/2014/main" id="{30E9FB2A-F97F-DC7A-1E29-329E7F14B93E}"/>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26655" name="Text Box 31">
            <a:extLst>
              <a:ext uri="{FF2B5EF4-FFF2-40B4-BE49-F238E27FC236}">
                <a16:creationId xmlns:a16="http://schemas.microsoft.com/office/drawing/2014/main" id="{025BDD1C-9CC5-17B0-9559-201BDC54997F}"/>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26656" name="Text Box 32">
            <a:extLst>
              <a:ext uri="{FF2B5EF4-FFF2-40B4-BE49-F238E27FC236}">
                <a16:creationId xmlns:a16="http://schemas.microsoft.com/office/drawing/2014/main" id="{7819FFA5-8ABB-D264-725F-F73851126C1E}"/>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26657" name="Text Box 33">
            <a:extLst>
              <a:ext uri="{FF2B5EF4-FFF2-40B4-BE49-F238E27FC236}">
                <a16:creationId xmlns:a16="http://schemas.microsoft.com/office/drawing/2014/main" id="{6BE9C5A9-7FCF-2FD1-89EB-80BC60C10ACD}"/>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26658" name="Text Box 34">
            <a:extLst>
              <a:ext uri="{FF2B5EF4-FFF2-40B4-BE49-F238E27FC236}">
                <a16:creationId xmlns:a16="http://schemas.microsoft.com/office/drawing/2014/main" id="{2C9DDD4B-9A5B-7D1E-691B-45AC832ACE9C}"/>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26659" name="Text Box 35">
            <a:extLst>
              <a:ext uri="{FF2B5EF4-FFF2-40B4-BE49-F238E27FC236}">
                <a16:creationId xmlns:a16="http://schemas.microsoft.com/office/drawing/2014/main" id="{30A47942-0AC1-CC3C-5165-0CD4CD2CD77F}"/>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26660" name="Text Box 36">
            <a:extLst>
              <a:ext uri="{FF2B5EF4-FFF2-40B4-BE49-F238E27FC236}">
                <a16:creationId xmlns:a16="http://schemas.microsoft.com/office/drawing/2014/main" id="{ECE0C28B-597B-9767-3CFB-FA4A8A941D47}"/>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26661" name="Text Box 37">
            <a:extLst>
              <a:ext uri="{FF2B5EF4-FFF2-40B4-BE49-F238E27FC236}">
                <a16:creationId xmlns:a16="http://schemas.microsoft.com/office/drawing/2014/main" id="{005A902A-B3FF-A359-9CB9-FBCE3E86FF77}"/>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26662" name="Text Box 38">
            <a:extLst>
              <a:ext uri="{FF2B5EF4-FFF2-40B4-BE49-F238E27FC236}">
                <a16:creationId xmlns:a16="http://schemas.microsoft.com/office/drawing/2014/main" id="{02B77254-3DD0-5404-0E2E-A5CD2629CAEE}"/>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6663" name="Text Box 39">
            <a:extLst>
              <a:ext uri="{FF2B5EF4-FFF2-40B4-BE49-F238E27FC236}">
                <a16:creationId xmlns:a16="http://schemas.microsoft.com/office/drawing/2014/main" id="{9B776D36-712D-E9DE-6FE7-9D50A781A467}"/>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26664" name="Text Box 40">
            <a:extLst>
              <a:ext uri="{FF2B5EF4-FFF2-40B4-BE49-F238E27FC236}">
                <a16:creationId xmlns:a16="http://schemas.microsoft.com/office/drawing/2014/main" id="{867B9DE5-CBC3-359C-AA4F-BD748D5421E1}"/>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6665" name="Text Box 42">
            <a:extLst>
              <a:ext uri="{FF2B5EF4-FFF2-40B4-BE49-F238E27FC236}">
                <a16:creationId xmlns:a16="http://schemas.microsoft.com/office/drawing/2014/main" id="{BBF027CC-AC7C-EDC0-5B64-583E32B32FEF}"/>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66" name="Text Box 43">
            <a:extLst>
              <a:ext uri="{FF2B5EF4-FFF2-40B4-BE49-F238E27FC236}">
                <a16:creationId xmlns:a16="http://schemas.microsoft.com/office/drawing/2014/main" id="{61AA7F34-C363-9DC6-3E6F-46A7AA4E3AD2}"/>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67" name="Text Box 44">
            <a:extLst>
              <a:ext uri="{FF2B5EF4-FFF2-40B4-BE49-F238E27FC236}">
                <a16:creationId xmlns:a16="http://schemas.microsoft.com/office/drawing/2014/main" id="{C9EFF47E-576C-F21D-B833-671FE4F42F50}"/>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68" name="Text Box 45">
            <a:extLst>
              <a:ext uri="{FF2B5EF4-FFF2-40B4-BE49-F238E27FC236}">
                <a16:creationId xmlns:a16="http://schemas.microsoft.com/office/drawing/2014/main" id="{DA6EC244-9D9F-BE31-D0A5-30341E007D9C}"/>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69" name="Text Box 46">
            <a:extLst>
              <a:ext uri="{FF2B5EF4-FFF2-40B4-BE49-F238E27FC236}">
                <a16:creationId xmlns:a16="http://schemas.microsoft.com/office/drawing/2014/main" id="{81B30D03-44B0-D689-AB97-59BCB81E320F}"/>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70" name="Text Box 47">
            <a:extLst>
              <a:ext uri="{FF2B5EF4-FFF2-40B4-BE49-F238E27FC236}">
                <a16:creationId xmlns:a16="http://schemas.microsoft.com/office/drawing/2014/main" id="{BAB59D16-D4AF-EAFA-2721-AE16A2F9AC77}"/>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71" name="Text Box 48">
            <a:extLst>
              <a:ext uri="{FF2B5EF4-FFF2-40B4-BE49-F238E27FC236}">
                <a16:creationId xmlns:a16="http://schemas.microsoft.com/office/drawing/2014/main" id="{3BBB8B09-4A13-7A0D-4948-AEA60EF43B68}"/>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72" name="Text Box 49">
            <a:extLst>
              <a:ext uri="{FF2B5EF4-FFF2-40B4-BE49-F238E27FC236}">
                <a16:creationId xmlns:a16="http://schemas.microsoft.com/office/drawing/2014/main" id="{3D105F1A-E758-C871-8492-3F5782F2FE18}"/>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73" name="Text Box 52">
            <a:extLst>
              <a:ext uri="{FF2B5EF4-FFF2-40B4-BE49-F238E27FC236}">
                <a16:creationId xmlns:a16="http://schemas.microsoft.com/office/drawing/2014/main" id="{34B3E934-5C0C-E236-A86B-FE85E22ABEDC}"/>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3, 4, 5, 6, 7, t }</a:t>
            </a:r>
          </a:p>
        </p:txBody>
      </p:sp>
      <p:sp>
        <p:nvSpPr>
          <p:cNvPr id="26674" name="Text Box 53">
            <a:extLst>
              <a:ext uri="{FF2B5EF4-FFF2-40B4-BE49-F238E27FC236}">
                <a16:creationId xmlns:a16="http://schemas.microsoft.com/office/drawing/2014/main" id="{88A25242-BD1C-6C9E-1487-B3D36E684DC8}"/>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75" name="Text Box 54">
            <a:extLst>
              <a:ext uri="{FF2B5EF4-FFF2-40B4-BE49-F238E27FC236}">
                <a16:creationId xmlns:a16="http://schemas.microsoft.com/office/drawing/2014/main" id="{6AF45DD8-D26E-ED2E-23F5-CD4A3BF075A3}"/>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6676" name="Text Box 55">
            <a:extLst>
              <a:ext uri="{FF2B5EF4-FFF2-40B4-BE49-F238E27FC236}">
                <a16:creationId xmlns:a16="http://schemas.microsoft.com/office/drawing/2014/main" id="{5EB329C9-7104-B7A0-DAC9-DCBB321F373E}"/>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77" name="Text Box 56">
            <a:extLst>
              <a:ext uri="{FF2B5EF4-FFF2-40B4-BE49-F238E27FC236}">
                <a16:creationId xmlns:a16="http://schemas.microsoft.com/office/drawing/2014/main" id="{6FDE039B-951E-B017-6C14-1602BAC6CD56}"/>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6678" name="Text Box 57">
            <a:extLst>
              <a:ext uri="{FF2B5EF4-FFF2-40B4-BE49-F238E27FC236}">
                <a16:creationId xmlns:a16="http://schemas.microsoft.com/office/drawing/2014/main" id="{F2C375ED-ECA6-29C5-098F-09157DDCF876}"/>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6679" name="Text Box 58">
            <a:extLst>
              <a:ext uri="{FF2B5EF4-FFF2-40B4-BE49-F238E27FC236}">
                <a16:creationId xmlns:a16="http://schemas.microsoft.com/office/drawing/2014/main" id="{D81EECEE-C2F0-7B9E-3210-2E0A9A4C5B5D}"/>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6680" name="Freeform 61">
            <a:extLst>
              <a:ext uri="{FF2B5EF4-FFF2-40B4-BE49-F238E27FC236}">
                <a16:creationId xmlns:a16="http://schemas.microsoft.com/office/drawing/2014/main" id="{D375474F-786A-F0E9-5E27-1C961F6D786F}"/>
              </a:ext>
            </a:extLst>
          </p:cNvPr>
          <p:cNvSpPr>
            <a:spLocks/>
          </p:cNvSpPr>
          <p:nvPr/>
        </p:nvSpPr>
        <p:spPr bwMode="auto">
          <a:xfrm>
            <a:off x="133350" y="2224088"/>
            <a:ext cx="3113088" cy="1858962"/>
          </a:xfrm>
          <a:custGeom>
            <a:avLst/>
            <a:gdLst>
              <a:gd name="T0" fmla="*/ 2147483646 w 1961"/>
              <a:gd name="T1" fmla="*/ 2147483646 h 1171"/>
              <a:gd name="T2" fmla="*/ 2147483646 w 1961"/>
              <a:gd name="T3" fmla="*/ 2147483646 h 1171"/>
              <a:gd name="T4" fmla="*/ 2147483646 w 1961"/>
              <a:gd name="T5" fmla="*/ 2147483646 h 1171"/>
              <a:gd name="T6" fmla="*/ 2147483646 w 1961"/>
              <a:gd name="T7" fmla="*/ 2147483646 h 1171"/>
              <a:gd name="T8" fmla="*/ 2147483646 w 1961"/>
              <a:gd name="T9" fmla="*/ 2147483646 h 1171"/>
              <a:gd name="T10" fmla="*/ 2147483646 w 1961"/>
              <a:gd name="T11" fmla="*/ 2147483646 h 1171"/>
              <a:gd name="T12" fmla="*/ 2147483646 w 1961"/>
              <a:gd name="T13" fmla="*/ 2147483646 h 1171"/>
              <a:gd name="T14" fmla="*/ 2147483646 w 1961"/>
              <a:gd name="T15" fmla="*/ 2147483646 h 1171"/>
              <a:gd name="T16" fmla="*/ 2147483646 w 1961"/>
              <a:gd name="T17" fmla="*/ 2147483646 h 1171"/>
              <a:gd name="T18" fmla="*/ 2147483646 w 1961"/>
              <a:gd name="T19" fmla="*/ 2147483646 h 1171"/>
              <a:gd name="T20" fmla="*/ 2147483646 w 1961"/>
              <a:gd name="T21" fmla="*/ 2147483646 h 1171"/>
              <a:gd name="T22" fmla="*/ 2147483646 w 1961"/>
              <a:gd name="T23" fmla="*/ 2147483646 h 1171"/>
              <a:gd name="T24" fmla="*/ 2147483646 w 1961"/>
              <a:gd name="T25" fmla="*/ 2147483646 h 1171"/>
              <a:gd name="T26" fmla="*/ 2147483646 w 1961"/>
              <a:gd name="T27" fmla="*/ 2147483646 h 1171"/>
              <a:gd name="T28" fmla="*/ 2147483646 w 1961"/>
              <a:gd name="T29" fmla="*/ 2147483646 h 1171"/>
              <a:gd name="T30" fmla="*/ 2147483646 w 1961"/>
              <a:gd name="T31" fmla="*/ 2147483646 h 1171"/>
              <a:gd name="T32" fmla="*/ 2147483646 w 1961"/>
              <a:gd name="T33" fmla="*/ 2147483646 h 1171"/>
              <a:gd name="T34" fmla="*/ 2147483646 w 1961"/>
              <a:gd name="T35" fmla="*/ 2147483646 h 1171"/>
              <a:gd name="T36" fmla="*/ 2147483646 w 1961"/>
              <a:gd name="T37" fmla="*/ 2147483646 h 1171"/>
              <a:gd name="T38" fmla="*/ 2147483646 w 1961"/>
              <a:gd name="T39" fmla="*/ 2147483646 h 1171"/>
              <a:gd name="T40" fmla="*/ 2147483646 w 1961"/>
              <a:gd name="T41" fmla="*/ 2147483646 h 1171"/>
              <a:gd name="T42" fmla="*/ 2147483646 w 1961"/>
              <a:gd name="T43" fmla="*/ 2147483646 h 1171"/>
              <a:gd name="T44" fmla="*/ 2147483646 w 1961"/>
              <a:gd name="T45" fmla="*/ 2147483646 h 1171"/>
              <a:gd name="T46" fmla="*/ 2147483646 w 1961"/>
              <a:gd name="T47" fmla="*/ 2147483646 h 1171"/>
              <a:gd name="T48" fmla="*/ 2147483646 w 1961"/>
              <a:gd name="T49" fmla="*/ 2147483646 h 1171"/>
              <a:gd name="T50" fmla="*/ 2147483646 w 1961"/>
              <a:gd name="T51" fmla="*/ 2147483646 h 1171"/>
              <a:gd name="T52" fmla="*/ 2147483646 w 1961"/>
              <a:gd name="T53" fmla="*/ 2147483646 h 1171"/>
              <a:gd name="T54" fmla="*/ 2147483646 w 1961"/>
              <a:gd name="T55" fmla="*/ 2147483646 h 1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1" h="1171">
                <a:moveTo>
                  <a:pt x="3" y="824"/>
                </a:moveTo>
                <a:cubicBezTo>
                  <a:pt x="9" y="747"/>
                  <a:pt x="0" y="721"/>
                  <a:pt x="34" y="666"/>
                </a:cubicBezTo>
                <a:cubicBezTo>
                  <a:pt x="53" y="592"/>
                  <a:pt x="84" y="534"/>
                  <a:pt x="121" y="469"/>
                </a:cubicBezTo>
                <a:cubicBezTo>
                  <a:pt x="128" y="456"/>
                  <a:pt x="140" y="425"/>
                  <a:pt x="153" y="414"/>
                </a:cubicBezTo>
                <a:cubicBezTo>
                  <a:pt x="189" y="383"/>
                  <a:pt x="227" y="372"/>
                  <a:pt x="271" y="359"/>
                </a:cubicBezTo>
                <a:cubicBezTo>
                  <a:pt x="332" y="297"/>
                  <a:pt x="301" y="311"/>
                  <a:pt x="350" y="295"/>
                </a:cubicBezTo>
                <a:cubicBezTo>
                  <a:pt x="402" y="258"/>
                  <a:pt x="447" y="213"/>
                  <a:pt x="500" y="177"/>
                </a:cubicBezTo>
                <a:cubicBezTo>
                  <a:pt x="545" y="147"/>
                  <a:pt x="600" y="145"/>
                  <a:pt x="650" y="130"/>
                </a:cubicBezTo>
                <a:cubicBezTo>
                  <a:pt x="750" y="100"/>
                  <a:pt x="845" y="83"/>
                  <a:pt x="950" y="75"/>
                </a:cubicBezTo>
                <a:cubicBezTo>
                  <a:pt x="1011" y="65"/>
                  <a:pt x="1070" y="52"/>
                  <a:pt x="1131" y="43"/>
                </a:cubicBezTo>
                <a:cubicBezTo>
                  <a:pt x="1260" y="0"/>
                  <a:pt x="1469" y="39"/>
                  <a:pt x="1565" y="43"/>
                </a:cubicBezTo>
                <a:cubicBezTo>
                  <a:pt x="1628" y="56"/>
                  <a:pt x="1691" y="68"/>
                  <a:pt x="1754" y="82"/>
                </a:cubicBezTo>
                <a:cubicBezTo>
                  <a:pt x="1765" y="87"/>
                  <a:pt x="1775" y="94"/>
                  <a:pt x="1786" y="98"/>
                </a:cubicBezTo>
                <a:cubicBezTo>
                  <a:pt x="1801" y="104"/>
                  <a:pt x="1833" y="114"/>
                  <a:pt x="1833" y="114"/>
                </a:cubicBezTo>
                <a:cubicBezTo>
                  <a:pt x="1862" y="157"/>
                  <a:pt x="1890" y="197"/>
                  <a:pt x="1920" y="240"/>
                </a:cubicBezTo>
                <a:cubicBezTo>
                  <a:pt x="1916" y="374"/>
                  <a:pt x="1961" y="523"/>
                  <a:pt x="1841" y="603"/>
                </a:cubicBezTo>
                <a:cubicBezTo>
                  <a:pt x="1814" y="640"/>
                  <a:pt x="1785" y="672"/>
                  <a:pt x="1747" y="698"/>
                </a:cubicBezTo>
                <a:cubicBezTo>
                  <a:pt x="1717" y="742"/>
                  <a:pt x="1663" y="759"/>
                  <a:pt x="1612" y="769"/>
                </a:cubicBezTo>
                <a:cubicBezTo>
                  <a:pt x="1561" y="790"/>
                  <a:pt x="1509" y="789"/>
                  <a:pt x="1455" y="800"/>
                </a:cubicBezTo>
                <a:cubicBezTo>
                  <a:pt x="1310" y="831"/>
                  <a:pt x="1188" y="835"/>
                  <a:pt x="1036" y="840"/>
                </a:cubicBezTo>
                <a:cubicBezTo>
                  <a:pt x="982" y="847"/>
                  <a:pt x="931" y="855"/>
                  <a:pt x="879" y="871"/>
                </a:cubicBezTo>
                <a:cubicBezTo>
                  <a:pt x="809" y="923"/>
                  <a:pt x="740" y="980"/>
                  <a:pt x="673" y="1037"/>
                </a:cubicBezTo>
                <a:cubicBezTo>
                  <a:pt x="646" y="1060"/>
                  <a:pt x="582" y="1123"/>
                  <a:pt x="547" y="1132"/>
                </a:cubicBezTo>
                <a:cubicBezTo>
                  <a:pt x="453" y="1156"/>
                  <a:pt x="370" y="1165"/>
                  <a:pt x="271" y="1171"/>
                </a:cubicBezTo>
                <a:cubicBezTo>
                  <a:pt x="207" y="1165"/>
                  <a:pt x="172" y="1158"/>
                  <a:pt x="121" y="1124"/>
                </a:cubicBezTo>
                <a:cubicBezTo>
                  <a:pt x="103" y="1072"/>
                  <a:pt x="74" y="1030"/>
                  <a:pt x="50" y="982"/>
                </a:cubicBezTo>
                <a:cubicBezTo>
                  <a:pt x="41" y="964"/>
                  <a:pt x="38" y="937"/>
                  <a:pt x="34" y="919"/>
                </a:cubicBezTo>
                <a:cubicBezTo>
                  <a:pt x="26" y="887"/>
                  <a:pt x="13" y="855"/>
                  <a:pt x="3" y="824"/>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graphicFrame>
        <p:nvGraphicFramePr>
          <p:cNvPr id="60" name="Group 118">
            <a:extLst>
              <a:ext uri="{FF2B5EF4-FFF2-40B4-BE49-F238E27FC236}">
                <a16:creationId xmlns:a16="http://schemas.microsoft.com/office/drawing/2014/main" id="{4D0B92F3-5CEC-2425-FAD0-44DFFE3609BD}"/>
              </a:ext>
            </a:extLst>
          </p:cNvPr>
          <p:cNvGraphicFramePr>
            <a:graphicFrameLocks/>
          </p:cNvGraphicFramePr>
          <p:nvPr>
            <p:extLst>
              <p:ext uri="{D42A27DB-BD31-4B8C-83A1-F6EECF244321}">
                <p14:modId xmlns:p14="http://schemas.microsoft.com/office/powerpoint/2010/main" val="822139688"/>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6739" name="Text Box 149">
            <a:extLst>
              <a:ext uri="{FF2B5EF4-FFF2-40B4-BE49-F238E27FC236}">
                <a16:creationId xmlns:a16="http://schemas.microsoft.com/office/drawing/2014/main" id="{E7C6501F-22AC-CB1E-3B6E-4A7FDFA0CE84}"/>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26740" name="Text Box 150">
            <a:extLst>
              <a:ext uri="{FF2B5EF4-FFF2-40B4-BE49-F238E27FC236}">
                <a16:creationId xmlns:a16="http://schemas.microsoft.com/office/drawing/2014/main" id="{C941EB22-FA08-B086-1CE2-04CA1CBAEC21}"/>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70FF6C-980F-2160-CA83-CF40F5A4E2A9}"/>
              </a:ext>
            </a:extLst>
          </p:cNvPr>
          <p:cNvSpPr>
            <a:spLocks noGrp="1" noChangeArrowheads="1"/>
          </p:cNvSpPr>
          <p:nvPr>
            <p:ph type="title"/>
          </p:nvPr>
        </p:nvSpPr>
        <p:spPr>
          <a:xfrm>
            <a:off x="311700" y="440668"/>
            <a:ext cx="8520600" cy="763600"/>
          </a:xfrm>
        </p:spPr>
        <p:txBody>
          <a:body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64" name="Group 153">
            <a:extLst>
              <a:ext uri="{FF2B5EF4-FFF2-40B4-BE49-F238E27FC236}">
                <a16:creationId xmlns:a16="http://schemas.microsoft.com/office/drawing/2014/main" id="{7F2ED573-C325-F498-ADC4-B0F805E13FBC}"/>
              </a:ext>
            </a:extLst>
          </p:cNvPr>
          <p:cNvGraphicFramePr>
            <a:graphicFrameLocks noGrp="1"/>
          </p:cNvGraphicFramePr>
          <p:nvPr>
            <p:ph idx="1"/>
            <p:extLst>
              <p:ext uri="{D42A27DB-BD31-4B8C-83A1-F6EECF244321}">
                <p14:modId xmlns:p14="http://schemas.microsoft.com/office/powerpoint/2010/main" val="2925592523"/>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33</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7649" name="Slide Number Placeholder 5">
            <a:extLst>
              <a:ext uri="{FF2B5EF4-FFF2-40B4-BE49-F238E27FC236}">
                <a16:creationId xmlns:a16="http://schemas.microsoft.com/office/drawing/2014/main" id="{8A0C16BB-9537-CEE9-77E4-E64D9460757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346149-A3A9-F44C-8C63-D6E379513C2C}" type="slidenum">
              <a:rPr lang="en-US" altLang="en-US">
                <a:latin typeface="Roboto" panose="02000000000000000000" pitchFamily="2" charset="0"/>
                <a:ea typeface="Roboto" panose="02000000000000000000" pitchFamily="2" charset="0"/>
                <a:cs typeface="Roboto" panose="02000000000000000000" pitchFamily="2" charset="0"/>
              </a:rPr>
              <a:pPr/>
              <a:t>12</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7651" name="Oval 3">
            <a:extLst>
              <a:ext uri="{FF2B5EF4-FFF2-40B4-BE49-F238E27FC236}">
                <a16:creationId xmlns:a16="http://schemas.microsoft.com/office/drawing/2014/main" id="{29160FA9-43E9-B2EF-A349-7BC7D49469B0}"/>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27652" name="Oval 4">
            <a:extLst>
              <a:ext uri="{FF2B5EF4-FFF2-40B4-BE49-F238E27FC236}">
                <a16:creationId xmlns:a16="http://schemas.microsoft.com/office/drawing/2014/main" id="{8046311C-B798-6698-475B-ACDDFA2BB318}"/>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27653" name="Oval 5">
            <a:extLst>
              <a:ext uri="{FF2B5EF4-FFF2-40B4-BE49-F238E27FC236}">
                <a16:creationId xmlns:a16="http://schemas.microsoft.com/office/drawing/2014/main" id="{016ACEB6-D5F4-3ED9-E73E-4106C741EE97}"/>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27654" name="Oval 6">
            <a:extLst>
              <a:ext uri="{FF2B5EF4-FFF2-40B4-BE49-F238E27FC236}">
                <a16:creationId xmlns:a16="http://schemas.microsoft.com/office/drawing/2014/main" id="{2C252969-A455-E7F1-8B63-D8C5EEABC51A}"/>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27655" name="Oval 7">
            <a:extLst>
              <a:ext uri="{FF2B5EF4-FFF2-40B4-BE49-F238E27FC236}">
                <a16:creationId xmlns:a16="http://schemas.microsoft.com/office/drawing/2014/main" id="{C1B7A88F-6F9E-887C-271C-BA2CAAD20000}"/>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27656" name="Oval 8">
            <a:extLst>
              <a:ext uri="{FF2B5EF4-FFF2-40B4-BE49-F238E27FC236}">
                <a16:creationId xmlns:a16="http://schemas.microsoft.com/office/drawing/2014/main" id="{03938D67-688D-55C1-FF06-F73B797B6C11}"/>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27657" name="Oval 9">
            <a:extLst>
              <a:ext uri="{FF2B5EF4-FFF2-40B4-BE49-F238E27FC236}">
                <a16:creationId xmlns:a16="http://schemas.microsoft.com/office/drawing/2014/main" id="{95951B4B-FCDE-6858-7FBD-12095A6541C9}"/>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27658" name="Oval 10">
            <a:extLst>
              <a:ext uri="{FF2B5EF4-FFF2-40B4-BE49-F238E27FC236}">
                <a16:creationId xmlns:a16="http://schemas.microsoft.com/office/drawing/2014/main" id="{CE3EBA84-8794-4BE3-BA3C-863B4875FD77}"/>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27659" name="AutoShape 11">
            <a:extLst>
              <a:ext uri="{FF2B5EF4-FFF2-40B4-BE49-F238E27FC236}">
                <a16:creationId xmlns:a16="http://schemas.microsoft.com/office/drawing/2014/main" id="{E15B2EE3-920B-DB4E-7AEC-79E81FB9EB0E}"/>
              </a:ext>
            </a:extLst>
          </p:cNvPr>
          <p:cNvCxnSpPr>
            <a:cxnSpLocks noChangeShapeType="1"/>
            <a:stCxn id="27651" idx="7"/>
            <a:endCxn id="27654"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0" name="AutoShape 12">
            <a:extLst>
              <a:ext uri="{FF2B5EF4-FFF2-40B4-BE49-F238E27FC236}">
                <a16:creationId xmlns:a16="http://schemas.microsoft.com/office/drawing/2014/main" id="{7C835B57-1408-45C6-C90D-42D1A505BD29}"/>
              </a:ext>
            </a:extLst>
          </p:cNvPr>
          <p:cNvCxnSpPr>
            <a:cxnSpLocks noChangeShapeType="1"/>
            <a:stCxn id="27651" idx="6"/>
            <a:endCxn id="27655" idx="1"/>
          </p:cNvCxnSpPr>
          <p:nvPr/>
        </p:nvCxnSpPr>
        <p:spPr bwMode="auto">
          <a:xfrm>
            <a:off x="609600" y="3551238"/>
            <a:ext cx="2317750" cy="56197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1" name="AutoShape 13">
            <a:extLst>
              <a:ext uri="{FF2B5EF4-FFF2-40B4-BE49-F238E27FC236}">
                <a16:creationId xmlns:a16="http://schemas.microsoft.com/office/drawing/2014/main" id="{D6EC1013-E7AD-C2E2-4057-C542DA1A9E57}"/>
              </a:ext>
            </a:extLst>
          </p:cNvPr>
          <p:cNvCxnSpPr>
            <a:cxnSpLocks noChangeShapeType="1"/>
            <a:stCxn id="27651" idx="5"/>
            <a:endCxn id="27656" idx="0"/>
          </p:cNvCxnSpPr>
          <p:nvPr/>
        </p:nvCxnSpPr>
        <p:spPr bwMode="auto">
          <a:xfrm>
            <a:off x="557213" y="3665538"/>
            <a:ext cx="1731962" cy="2346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2" name="AutoShape 14">
            <a:extLst>
              <a:ext uri="{FF2B5EF4-FFF2-40B4-BE49-F238E27FC236}">
                <a16:creationId xmlns:a16="http://schemas.microsoft.com/office/drawing/2014/main" id="{D7A400DC-834C-4350-588C-F86B3A1282B5}"/>
              </a:ext>
            </a:extLst>
          </p:cNvPr>
          <p:cNvCxnSpPr>
            <a:cxnSpLocks noChangeShapeType="1"/>
            <a:stCxn id="27655" idx="7"/>
            <a:endCxn id="27652"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3" name="AutoShape 15">
            <a:extLst>
              <a:ext uri="{FF2B5EF4-FFF2-40B4-BE49-F238E27FC236}">
                <a16:creationId xmlns:a16="http://schemas.microsoft.com/office/drawing/2014/main" id="{8C7F4E52-E644-444E-77EA-43809222A3AD}"/>
              </a:ext>
            </a:extLst>
          </p:cNvPr>
          <p:cNvCxnSpPr>
            <a:cxnSpLocks noChangeShapeType="1"/>
            <a:stCxn id="27657" idx="7"/>
            <a:endCxn id="27652"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4" name="AutoShape 16">
            <a:extLst>
              <a:ext uri="{FF2B5EF4-FFF2-40B4-BE49-F238E27FC236}">
                <a16:creationId xmlns:a16="http://schemas.microsoft.com/office/drawing/2014/main" id="{44C74A37-0485-AF3C-2F0D-077C00A9500A}"/>
              </a:ext>
            </a:extLst>
          </p:cNvPr>
          <p:cNvCxnSpPr>
            <a:cxnSpLocks noChangeShapeType="1"/>
            <a:stCxn id="27655" idx="5"/>
            <a:endCxn id="27658"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5" name="AutoShape 17">
            <a:extLst>
              <a:ext uri="{FF2B5EF4-FFF2-40B4-BE49-F238E27FC236}">
                <a16:creationId xmlns:a16="http://schemas.microsoft.com/office/drawing/2014/main" id="{35C33140-571F-73D4-41A0-B8D1F023D71C}"/>
              </a:ext>
            </a:extLst>
          </p:cNvPr>
          <p:cNvCxnSpPr>
            <a:cxnSpLocks noChangeShapeType="1"/>
            <a:stCxn id="27658" idx="5"/>
            <a:endCxn id="27653"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6" name="AutoShape 18">
            <a:extLst>
              <a:ext uri="{FF2B5EF4-FFF2-40B4-BE49-F238E27FC236}">
                <a16:creationId xmlns:a16="http://schemas.microsoft.com/office/drawing/2014/main" id="{D9652DA9-3B96-CB2F-7FA2-158A11A936B5}"/>
              </a:ext>
            </a:extLst>
          </p:cNvPr>
          <p:cNvCxnSpPr>
            <a:cxnSpLocks noChangeShapeType="1"/>
            <a:stCxn id="27658" idx="6"/>
            <a:endCxn id="27657"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7" name="AutoShape 19">
            <a:extLst>
              <a:ext uri="{FF2B5EF4-FFF2-40B4-BE49-F238E27FC236}">
                <a16:creationId xmlns:a16="http://schemas.microsoft.com/office/drawing/2014/main" id="{0DB0BDF6-69EE-C454-3348-3A3D0EA0763B}"/>
              </a:ext>
            </a:extLst>
          </p:cNvPr>
          <p:cNvCxnSpPr>
            <a:cxnSpLocks noChangeShapeType="1"/>
            <a:stCxn id="27657" idx="4"/>
            <a:endCxn id="27653"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8" name="AutoShape 20">
            <a:extLst>
              <a:ext uri="{FF2B5EF4-FFF2-40B4-BE49-F238E27FC236}">
                <a16:creationId xmlns:a16="http://schemas.microsoft.com/office/drawing/2014/main" id="{C739C469-9EEE-7606-7726-B059F4D2FC36}"/>
              </a:ext>
            </a:extLst>
          </p:cNvPr>
          <p:cNvCxnSpPr>
            <a:cxnSpLocks noChangeShapeType="1"/>
            <a:stCxn id="27652" idx="3"/>
            <a:endCxn id="27658"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69" name="AutoShape 21">
            <a:extLst>
              <a:ext uri="{FF2B5EF4-FFF2-40B4-BE49-F238E27FC236}">
                <a16:creationId xmlns:a16="http://schemas.microsoft.com/office/drawing/2014/main" id="{6C409B2E-779F-D6EC-57B1-48B40DD85B8E}"/>
              </a:ext>
            </a:extLst>
          </p:cNvPr>
          <p:cNvCxnSpPr>
            <a:cxnSpLocks noChangeShapeType="1"/>
            <a:stCxn id="27655" idx="4"/>
            <a:endCxn id="27656"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0" name="AutoShape 22">
            <a:extLst>
              <a:ext uri="{FF2B5EF4-FFF2-40B4-BE49-F238E27FC236}">
                <a16:creationId xmlns:a16="http://schemas.microsoft.com/office/drawing/2014/main" id="{260BD45F-BE1D-4BC8-350B-873B09844045}"/>
              </a:ext>
            </a:extLst>
          </p:cNvPr>
          <p:cNvCxnSpPr>
            <a:cxnSpLocks noChangeShapeType="1"/>
            <a:stCxn id="27656" idx="6"/>
            <a:endCxn id="27658"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1" name="AutoShape 23">
            <a:extLst>
              <a:ext uri="{FF2B5EF4-FFF2-40B4-BE49-F238E27FC236}">
                <a16:creationId xmlns:a16="http://schemas.microsoft.com/office/drawing/2014/main" id="{C842BA39-C7D8-7CCF-BA00-243E787AA531}"/>
              </a:ext>
            </a:extLst>
          </p:cNvPr>
          <p:cNvCxnSpPr>
            <a:cxnSpLocks noChangeShapeType="1"/>
            <a:stCxn id="27654" idx="6"/>
            <a:endCxn id="27652"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2" name="AutoShape 24">
            <a:extLst>
              <a:ext uri="{FF2B5EF4-FFF2-40B4-BE49-F238E27FC236}">
                <a16:creationId xmlns:a16="http://schemas.microsoft.com/office/drawing/2014/main" id="{E11D0EC2-24DC-1FFC-F599-738AF62571AF}"/>
              </a:ext>
            </a:extLst>
          </p:cNvPr>
          <p:cNvCxnSpPr>
            <a:cxnSpLocks noChangeShapeType="1"/>
            <a:stCxn id="27656" idx="6"/>
            <a:endCxn id="27653"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673" name="AutoShape 25">
            <a:extLst>
              <a:ext uri="{FF2B5EF4-FFF2-40B4-BE49-F238E27FC236}">
                <a16:creationId xmlns:a16="http://schemas.microsoft.com/office/drawing/2014/main" id="{FEC1B42C-E4BA-9598-E537-72521A9AF93D}"/>
              </a:ext>
            </a:extLst>
          </p:cNvPr>
          <p:cNvCxnSpPr>
            <a:cxnSpLocks noChangeShapeType="1"/>
            <a:stCxn id="27652" idx="5"/>
            <a:endCxn id="27653"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74" name="Text Box 26">
            <a:extLst>
              <a:ext uri="{FF2B5EF4-FFF2-40B4-BE49-F238E27FC236}">
                <a16:creationId xmlns:a16="http://schemas.microsoft.com/office/drawing/2014/main" id="{417969E3-0CD8-DF8F-3F25-24387A9EAE3E}"/>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27675" name="Text Box 27">
            <a:extLst>
              <a:ext uri="{FF2B5EF4-FFF2-40B4-BE49-F238E27FC236}">
                <a16:creationId xmlns:a16="http://schemas.microsoft.com/office/drawing/2014/main" id="{76FFDBAA-1023-B248-7FB2-29B18DFA2CD9}"/>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27676" name="Text Box 28">
            <a:extLst>
              <a:ext uri="{FF2B5EF4-FFF2-40B4-BE49-F238E27FC236}">
                <a16:creationId xmlns:a16="http://schemas.microsoft.com/office/drawing/2014/main" id="{70111011-A8AE-716D-5304-9753C04B4453}"/>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27677" name="Text Box 29">
            <a:extLst>
              <a:ext uri="{FF2B5EF4-FFF2-40B4-BE49-F238E27FC236}">
                <a16:creationId xmlns:a16="http://schemas.microsoft.com/office/drawing/2014/main" id="{708D750B-3186-5AAD-6540-02C8F927EC1C}"/>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27678" name="Text Box 30">
            <a:extLst>
              <a:ext uri="{FF2B5EF4-FFF2-40B4-BE49-F238E27FC236}">
                <a16:creationId xmlns:a16="http://schemas.microsoft.com/office/drawing/2014/main" id="{3AB3B640-6C18-8DDE-4536-58AC0525687F}"/>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27679" name="Text Box 31">
            <a:extLst>
              <a:ext uri="{FF2B5EF4-FFF2-40B4-BE49-F238E27FC236}">
                <a16:creationId xmlns:a16="http://schemas.microsoft.com/office/drawing/2014/main" id="{EB54D5E1-C08B-4D91-B758-0C9E2FD7FC07}"/>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27680" name="Text Box 32">
            <a:extLst>
              <a:ext uri="{FF2B5EF4-FFF2-40B4-BE49-F238E27FC236}">
                <a16:creationId xmlns:a16="http://schemas.microsoft.com/office/drawing/2014/main" id="{5FE8EC5A-6CAE-3424-4C50-9746590F524F}"/>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27681" name="Text Box 33">
            <a:extLst>
              <a:ext uri="{FF2B5EF4-FFF2-40B4-BE49-F238E27FC236}">
                <a16:creationId xmlns:a16="http://schemas.microsoft.com/office/drawing/2014/main" id="{FB3E6E8F-CEE4-163C-51FF-7FBD0C0444D0}"/>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27682" name="Text Box 34">
            <a:extLst>
              <a:ext uri="{FF2B5EF4-FFF2-40B4-BE49-F238E27FC236}">
                <a16:creationId xmlns:a16="http://schemas.microsoft.com/office/drawing/2014/main" id="{F6D896E2-00DD-4F99-8E0D-19F76C495E0D}"/>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27683" name="Text Box 35">
            <a:extLst>
              <a:ext uri="{FF2B5EF4-FFF2-40B4-BE49-F238E27FC236}">
                <a16:creationId xmlns:a16="http://schemas.microsoft.com/office/drawing/2014/main" id="{C7A02AC3-6A62-688B-772B-905029992C96}"/>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27684" name="Text Box 36">
            <a:extLst>
              <a:ext uri="{FF2B5EF4-FFF2-40B4-BE49-F238E27FC236}">
                <a16:creationId xmlns:a16="http://schemas.microsoft.com/office/drawing/2014/main" id="{5659EEE7-A2E6-F4E8-2504-6601CF999641}"/>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27685" name="Text Box 37">
            <a:extLst>
              <a:ext uri="{FF2B5EF4-FFF2-40B4-BE49-F238E27FC236}">
                <a16:creationId xmlns:a16="http://schemas.microsoft.com/office/drawing/2014/main" id="{FD45936A-A3B1-590F-08AD-540B8C0D0EDF}"/>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27686" name="Text Box 38">
            <a:extLst>
              <a:ext uri="{FF2B5EF4-FFF2-40B4-BE49-F238E27FC236}">
                <a16:creationId xmlns:a16="http://schemas.microsoft.com/office/drawing/2014/main" id="{D91C545D-BA14-BCBD-C63C-E79509E5D699}"/>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7687" name="Text Box 39">
            <a:extLst>
              <a:ext uri="{FF2B5EF4-FFF2-40B4-BE49-F238E27FC236}">
                <a16:creationId xmlns:a16="http://schemas.microsoft.com/office/drawing/2014/main" id="{BD4C180A-FBAE-4955-44CB-CCE902C1B095}"/>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27688" name="Text Box 40">
            <a:extLst>
              <a:ext uri="{FF2B5EF4-FFF2-40B4-BE49-F238E27FC236}">
                <a16:creationId xmlns:a16="http://schemas.microsoft.com/office/drawing/2014/main" id="{ABB4DB5C-C095-E27C-C554-EEEB20CE439E}"/>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7689" name="Text Box 41">
            <a:extLst>
              <a:ext uri="{FF2B5EF4-FFF2-40B4-BE49-F238E27FC236}">
                <a16:creationId xmlns:a16="http://schemas.microsoft.com/office/drawing/2014/main" id="{6410AA25-A5B8-37F7-51E2-8C30DDAED9D7}"/>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0" name="Text Box 42">
            <a:extLst>
              <a:ext uri="{FF2B5EF4-FFF2-40B4-BE49-F238E27FC236}">
                <a16:creationId xmlns:a16="http://schemas.microsoft.com/office/drawing/2014/main" id="{9A97C381-0ADA-D15A-736B-E16FB458AF4C}"/>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1" name="Text Box 43">
            <a:extLst>
              <a:ext uri="{FF2B5EF4-FFF2-40B4-BE49-F238E27FC236}">
                <a16:creationId xmlns:a16="http://schemas.microsoft.com/office/drawing/2014/main" id="{8211230E-80F1-49C3-D76F-FC53E45FCA87}"/>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2" name="Text Box 44">
            <a:extLst>
              <a:ext uri="{FF2B5EF4-FFF2-40B4-BE49-F238E27FC236}">
                <a16:creationId xmlns:a16="http://schemas.microsoft.com/office/drawing/2014/main" id="{53CFD5AE-3069-62AF-ED4B-12A1753E47D9}"/>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3" name="Text Box 45">
            <a:extLst>
              <a:ext uri="{FF2B5EF4-FFF2-40B4-BE49-F238E27FC236}">
                <a16:creationId xmlns:a16="http://schemas.microsoft.com/office/drawing/2014/main" id="{20D9A475-A109-391E-ACDF-BD25D2884219}"/>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4" name="Text Box 46">
            <a:extLst>
              <a:ext uri="{FF2B5EF4-FFF2-40B4-BE49-F238E27FC236}">
                <a16:creationId xmlns:a16="http://schemas.microsoft.com/office/drawing/2014/main" id="{92D8B0D8-B979-2AC2-22EA-0D699C973123}"/>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5" name="Text Box 47">
            <a:extLst>
              <a:ext uri="{FF2B5EF4-FFF2-40B4-BE49-F238E27FC236}">
                <a16:creationId xmlns:a16="http://schemas.microsoft.com/office/drawing/2014/main" id="{8B6DBC7A-0244-E9BD-268C-CDA562313A98}"/>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6" name="Text Box 48">
            <a:extLst>
              <a:ext uri="{FF2B5EF4-FFF2-40B4-BE49-F238E27FC236}">
                <a16:creationId xmlns:a16="http://schemas.microsoft.com/office/drawing/2014/main" id="{B125BEA5-CB9E-A894-1BF7-8B573327DA7C}"/>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7" name="Text Box 49">
            <a:extLst>
              <a:ext uri="{FF2B5EF4-FFF2-40B4-BE49-F238E27FC236}">
                <a16:creationId xmlns:a16="http://schemas.microsoft.com/office/drawing/2014/main" id="{A82A0244-F482-ADDC-4DF5-889759D8FE4D}"/>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dirty="0">
                <a:latin typeface="Roboto" panose="02000000000000000000" pitchFamily="2" charset="0"/>
                <a:ea typeface="Roboto" panose="02000000000000000000" pitchFamily="2" charset="0"/>
                <a:cs typeface="Roboto" panose="02000000000000000000" pitchFamily="2" charset="0"/>
              </a:rPr>
              <a:t>S = { s, 2 }</a:t>
            </a:r>
          </a:p>
          <a:p>
            <a:pPr>
              <a:spcBef>
                <a:spcPct val="20000"/>
              </a:spcBef>
              <a:buClr>
                <a:srgbClr val="003399"/>
              </a:buClr>
              <a:buSzPct val="50000"/>
              <a:buFont typeface="Monotype Sorts" pitchFamily="2" charset="2"/>
              <a:buNone/>
            </a:pPr>
            <a:r>
              <a:rPr kumimoji="1" lang="en-US" altLang="en-US" dirty="0">
                <a:latin typeface="Roboto" panose="02000000000000000000" pitchFamily="2" charset="0"/>
                <a:ea typeface="Roboto" panose="02000000000000000000" pitchFamily="2" charset="0"/>
                <a:cs typeface="Roboto" panose="02000000000000000000" pitchFamily="2" charset="0"/>
              </a:rPr>
              <a:t>Q = { 3, 4, 5, 6, 7, t }</a:t>
            </a:r>
          </a:p>
        </p:txBody>
      </p:sp>
      <p:sp>
        <p:nvSpPr>
          <p:cNvPr id="27698" name="Text Box 50">
            <a:extLst>
              <a:ext uri="{FF2B5EF4-FFF2-40B4-BE49-F238E27FC236}">
                <a16:creationId xmlns:a16="http://schemas.microsoft.com/office/drawing/2014/main" id="{1D826FD0-26A8-7E79-31BF-2545E21201C3}"/>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699" name="Text Box 51">
            <a:extLst>
              <a:ext uri="{FF2B5EF4-FFF2-40B4-BE49-F238E27FC236}">
                <a16:creationId xmlns:a16="http://schemas.microsoft.com/office/drawing/2014/main" id="{071E1450-E0EC-4DBF-C48F-AD611343A317}"/>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7700" name="Text Box 52">
            <a:extLst>
              <a:ext uri="{FF2B5EF4-FFF2-40B4-BE49-F238E27FC236}">
                <a16:creationId xmlns:a16="http://schemas.microsoft.com/office/drawing/2014/main" id="{C82E3B93-BA5F-982C-F339-741506327CA1}"/>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701" name="Text Box 53">
            <a:extLst>
              <a:ext uri="{FF2B5EF4-FFF2-40B4-BE49-F238E27FC236}">
                <a16:creationId xmlns:a16="http://schemas.microsoft.com/office/drawing/2014/main" id="{AB62ED9C-B031-2EE3-A4CD-B192DC17E077}"/>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702" name="Text Box 54">
            <a:extLst>
              <a:ext uri="{FF2B5EF4-FFF2-40B4-BE49-F238E27FC236}">
                <a16:creationId xmlns:a16="http://schemas.microsoft.com/office/drawing/2014/main" id="{7C3FA7C1-557D-58DF-E357-01032DDE45FC}"/>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7703" name="Text Box 55">
            <a:extLst>
              <a:ext uri="{FF2B5EF4-FFF2-40B4-BE49-F238E27FC236}">
                <a16:creationId xmlns:a16="http://schemas.microsoft.com/office/drawing/2014/main" id="{7859CBB8-0529-C898-B86B-4514B00ECB4E}"/>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7704" name="AutoShape 60">
            <a:extLst>
              <a:ext uri="{FF2B5EF4-FFF2-40B4-BE49-F238E27FC236}">
                <a16:creationId xmlns:a16="http://schemas.microsoft.com/office/drawing/2014/main" id="{2959DAC0-DF75-2C56-E09D-E64DA5CF9C98}"/>
              </a:ext>
            </a:extLst>
          </p:cNvPr>
          <p:cNvSpPr>
            <a:spLocks noChangeArrowheads="1"/>
          </p:cNvSpPr>
          <p:nvPr/>
        </p:nvSpPr>
        <p:spPr bwMode="auto">
          <a:xfrm rot="-3296093">
            <a:off x="7707313" y="2176463"/>
            <a:ext cx="174625" cy="314325"/>
          </a:xfrm>
          <a:prstGeom prst="downArrow">
            <a:avLst>
              <a:gd name="adj1" fmla="val 50000"/>
              <a:gd name="adj2" fmla="val 45000"/>
            </a:avLst>
          </a:prstGeom>
          <a:solidFill>
            <a:srgbClr val="0066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7705" name="Text Box 61">
            <a:extLst>
              <a:ext uri="{FF2B5EF4-FFF2-40B4-BE49-F238E27FC236}">
                <a16:creationId xmlns:a16="http://schemas.microsoft.com/office/drawing/2014/main" id="{7BB557DC-9F44-1C57-0F68-C110AE32C379}"/>
              </a:ext>
            </a:extLst>
          </p:cNvPr>
          <p:cNvSpPr txBox="1">
            <a:spLocks noChangeArrowheads="1"/>
          </p:cNvSpPr>
          <p:nvPr/>
        </p:nvSpPr>
        <p:spPr bwMode="auto">
          <a:xfrm>
            <a:off x="7105650" y="1852613"/>
            <a:ext cx="165258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decrease key</a:t>
            </a:r>
          </a:p>
        </p:txBody>
      </p:sp>
      <p:sp>
        <p:nvSpPr>
          <p:cNvPr id="27706" name="Text Box 62">
            <a:extLst>
              <a:ext uri="{FF2B5EF4-FFF2-40B4-BE49-F238E27FC236}">
                <a16:creationId xmlns:a16="http://schemas.microsoft.com/office/drawing/2014/main" id="{CD04DB69-C588-D7A7-CF6F-6A62CECED010}"/>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7707" name="Text Box 63">
            <a:extLst>
              <a:ext uri="{FF2B5EF4-FFF2-40B4-BE49-F238E27FC236}">
                <a16:creationId xmlns:a16="http://schemas.microsoft.com/office/drawing/2014/main" id="{600F5D18-DEF3-DD15-619B-0E239A8B17EE}"/>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7708" name="Freeform 56">
            <a:extLst>
              <a:ext uri="{FF2B5EF4-FFF2-40B4-BE49-F238E27FC236}">
                <a16:creationId xmlns:a16="http://schemas.microsoft.com/office/drawing/2014/main" id="{0DCBBDBE-22A4-AB24-636A-99E7194FD661}"/>
              </a:ext>
            </a:extLst>
          </p:cNvPr>
          <p:cNvSpPr>
            <a:spLocks/>
          </p:cNvSpPr>
          <p:nvPr/>
        </p:nvSpPr>
        <p:spPr bwMode="auto">
          <a:xfrm>
            <a:off x="133350" y="2224088"/>
            <a:ext cx="3113088" cy="1858962"/>
          </a:xfrm>
          <a:custGeom>
            <a:avLst/>
            <a:gdLst>
              <a:gd name="T0" fmla="*/ 2147483646 w 1961"/>
              <a:gd name="T1" fmla="*/ 2147483646 h 1171"/>
              <a:gd name="T2" fmla="*/ 2147483646 w 1961"/>
              <a:gd name="T3" fmla="*/ 2147483646 h 1171"/>
              <a:gd name="T4" fmla="*/ 2147483646 w 1961"/>
              <a:gd name="T5" fmla="*/ 2147483646 h 1171"/>
              <a:gd name="T6" fmla="*/ 2147483646 w 1961"/>
              <a:gd name="T7" fmla="*/ 2147483646 h 1171"/>
              <a:gd name="T8" fmla="*/ 2147483646 w 1961"/>
              <a:gd name="T9" fmla="*/ 2147483646 h 1171"/>
              <a:gd name="T10" fmla="*/ 2147483646 w 1961"/>
              <a:gd name="T11" fmla="*/ 2147483646 h 1171"/>
              <a:gd name="T12" fmla="*/ 2147483646 w 1961"/>
              <a:gd name="T13" fmla="*/ 2147483646 h 1171"/>
              <a:gd name="T14" fmla="*/ 2147483646 w 1961"/>
              <a:gd name="T15" fmla="*/ 2147483646 h 1171"/>
              <a:gd name="T16" fmla="*/ 2147483646 w 1961"/>
              <a:gd name="T17" fmla="*/ 2147483646 h 1171"/>
              <a:gd name="T18" fmla="*/ 2147483646 w 1961"/>
              <a:gd name="T19" fmla="*/ 2147483646 h 1171"/>
              <a:gd name="T20" fmla="*/ 2147483646 w 1961"/>
              <a:gd name="T21" fmla="*/ 2147483646 h 1171"/>
              <a:gd name="T22" fmla="*/ 2147483646 w 1961"/>
              <a:gd name="T23" fmla="*/ 2147483646 h 1171"/>
              <a:gd name="T24" fmla="*/ 2147483646 w 1961"/>
              <a:gd name="T25" fmla="*/ 2147483646 h 1171"/>
              <a:gd name="T26" fmla="*/ 2147483646 w 1961"/>
              <a:gd name="T27" fmla="*/ 2147483646 h 1171"/>
              <a:gd name="T28" fmla="*/ 2147483646 w 1961"/>
              <a:gd name="T29" fmla="*/ 2147483646 h 1171"/>
              <a:gd name="T30" fmla="*/ 2147483646 w 1961"/>
              <a:gd name="T31" fmla="*/ 2147483646 h 1171"/>
              <a:gd name="T32" fmla="*/ 2147483646 w 1961"/>
              <a:gd name="T33" fmla="*/ 2147483646 h 1171"/>
              <a:gd name="T34" fmla="*/ 2147483646 w 1961"/>
              <a:gd name="T35" fmla="*/ 2147483646 h 1171"/>
              <a:gd name="T36" fmla="*/ 2147483646 w 1961"/>
              <a:gd name="T37" fmla="*/ 2147483646 h 1171"/>
              <a:gd name="T38" fmla="*/ 2147483646 w 1961"/>
              <a:gd name="T39" fmla="*/ 2147483646 h 1171"/>
              <a:gd name="T40" fmla="*/ 2147483646 w 1961"/>
              <a:gd name="T41" fmla="*/ 2147483646 h 1171"/>
              <a:gd name="T42" fmla="*/ 2147483646 w 1961"/>
              <a:gd name="T43" fmla="*/ 2147483646 h 1171"/>
              <a:gd name="T44" fmla="*/ 2147483646 w 1961"/>
              <a:gd name="T45" fmla="*/ 2147483646 h 1171"/>
              <a:gd name="T46" fmla="*/ 2147483646 w 1961"/>
              <a:gd name="T47" fmla="*/ 2147483646 h 1171"/>
              <a:gd name="T48" fmla="*/ 2147483646 w 1961"/>
              <a:gd name="T49" fmla="*/ 2147483646 h 1171"/>
              <a:gd name="T50" fmla="*/ 2147483646 w 1961"/>
              <a:gd name="T51" fmla="*/ 2147483646 h 1171"/>
              <a:gd name="T52" fmla="*/ 2147483646 w 1961"/>
              <a:gd name="T53" fmla="*/ 2147483646 h 1171"/>
              <a:gd name="T54" fmla="*/ 2147483646 w 1961"/>
              <a:gd name="T55" fmla="*/ 2147483646 h 1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1" h="1171">
                <a:moveTo>
                  <a:pt x="3" y="824"/>
                </a:moveTo>
                <a:cubicBezTo>
                  <a:pt x="9" y="747"/>
                  <a:pt x="0" y="721"/>
                  <a:pt x="34" y="666"/>
                </a:cubicBezTo>
                <a:cubicBezTo>
                  <a:pt x="53" y="592"/>
                  <a:pt x="84" y="534"/>
                  <a:pt x="121" y="469"/>
                </a:cubicBezTo>
                <a:cubicBezTo>
                  <a:pt x="128" y="456"/>
                  <a:pt x="140" y="425"/>
                  <a:pt x="153" y="414"/>
                </a:cubicBezTo>
                <a:cubicBezTo>
                  <a:pt x="189" y="383"/>
                  <a:pt x="227" y="372"/>
                  <a:pt x="271" y="359"/>
                </a:cubicBezTo>
                <a:cubicBezTo>
                  <a:pt x="332" y="297"/>
                  <a:pt x="301" y="311"/>
                  <a:pt x="350" y="295"/>
                </a:cubicBezTo>
                <a:cubicBezTo>
                  <a:pt x="402" y="258"/>
                  <a:pt x="447" y="213"/>
                  <a:pt x="500" y="177"/>
                </a:cubicBezTo>
                <a:cubicBezTo>
                  <a:pt x="545" y="147"/>
                  <a:pt x="600" y="145"/>
                  <a:pt x="650" y="130"/>
                </a:cubicBezTo>
                <a:cubicBezTo>
                  <a:pt x="750" y="100"/>
                  <a:pt x="845" y="83"/>
                  <a:pt x="950" y="75"/>
                </a:cubicBezTo>
                <a:cubicBezTo>
                  <a:pt x="1011" y="65"/>
                  <a:pt x="1070" y="52"/>
                  <a:pt x="1131" y="43"/>
                </a:cubicBezTo>
                <a:cubicBezTo>
                  <a:pt x="1260" y="0"/>
                  <a:pt x="1469" y="39"/>
                  <a:pt x="1565" y="43"/>
                </a:cubicBezTo>
                <a:cubicBezTo>
                  <a:pt x="1628" y="56"/>
                  <a:pt x="1691" y="68"/>
                  <a:pt x="1754" y="82"/>
                </a:cubicBezTo>
                <a:cubicBezTo>
                  <a:pt x="1765" y="87"/>
                  <a:pt x="1775" y="94"/>
                  <a:pt x="1786" y="98"/>
                </a:cubicBezTo>
                <a:cubicBezTo>
                  <a:pt x="1801" y="104"/>
                  <a:pt x="1833" y="114"/>
                  <a:pt x="1833" y="114"/>
                </a:cubicBezTo>
                <a:cubicBezTo>
                  <a:pt x="1862" y="157"/>
                  <a:pt x="1890" y="197"/>
                  <a:pt x="1920" y="240"/>
                </a:cubicBezTo>
                <a:cubicBezTo>
                  <a:pt x="1916" y="374"/>
                  <a:pt x="1961" y="523"/>
                  <a:pt x="1841" y="603"/>
                </a:cubicBezTo>
                <a:cubicBezTo>
                  <a:pt x="1814" y="640"/>
                  <a:pt x="1785" y="672"/>
                  <a:pt x="1747" y="698"/>
                </a:cubicBezTo>
                <a:cubicBezTo>
                  <a:pt x="1717" y="742"/>
                  <a:pt x="1663" y="759"/>
                  <a:pt x="1612" y="769"/>
                </a:cubicBezTo>
                <a:cubicBezTo>
                  <a:pt x="1561" y="790"/>
                  <a:pt x="1509" y="789"/>
                  <a:pt x="1455" y="800"/>
                </a:cubicBezTo>
                <a:cubicBezTo>
                  <a:pt x="1310" y="831"/>
                  <a:pt x="1188" y="835"/>
                  <a:pt x="1036" y="840"/>
                </a:cubicBezTo>
                <a:cubicBezTo>
                  <a:pt x="982" y="847"/>
                  <a:pt x="931" y="855"/>
                  <a:pt x="879" y="871"/>
                </a:cubicBezTo>
                <a:cubicBezTo>
                  <a:pt x="809" y="923"/>
                  <a:pt x="740" y="980"/>
                  <a:pt x="673" y="1037"/>
                </a:cubicBezTo>
                <a:cubicBezTo>
                  <a:pt x="646" y="1060"/>
                  <a:pt x="582" y="1123"/>
                  <a:pt x="547" y="1132"/>
                </a:cubicBezTo>
                <a:cubicBezTo>
                  <a:pt x="453" y="1156"/>
                  <a:pt x="370" y="1165"/>
                  <a:pt x="271" y="1171"/>
                </a:cubicBezTo>
                <a:cubicBezTo>
                  <a:pt x="207" y="1165"/>
                  <a:pt x="172" y="1158"/>
                  <a:pt x="121" y="1124"/>
                </a:cubicBezTo>
                <a:cubicBezTo>
                  <a:pt x="103" y="1072"/>
                  <a:pt x="74" y="1030"/>
                  <a:pt x="50" y="982"/>
                </a:cubicBezTo>
                <a:cubicBezTo>
                  <a:pt x="41" y="964"/>
                  <a:pt x="38" y="937"/>
                  <a:pt x="34" y="919"/>
                </a:cubicBezTo>
                <a:cubicBezTo>
                  <a:pt x="26" y="887"/>
                  <a:pt x="13" y="855"/>
                  <a:pt x="3" y="824"/>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graphicFrame>
        <p:nvGraphicFramePr>
          <p:cNvPr id="65" name="Group 118">
            <a:extLst>
              <a:ext uri="{FF2B5EF4-FFF2-40B4-BE49-F238E27FC236}">
                <a16:creationId xmlns:a16="http://schemas.microsoft.com/office/drawing/2014/main" id="{6D6A96EE-F159-F237-07AE-32C8893826AB}"/>
              </a:ext>
            </a:extLst>
          </p:cNvPr>
          <p:cNvGraphicFramePr>
            <a:graphicFrameLocks/>
          </p:cNvGraphicFramePr>
          <p:nvPr>
            <p:extLst>
              <p:ext uri="{D42A27DB-BD31-4B8C-83A1-F6EECF244321}">
                <p14:modId xmlns:p14="http://schemas.microsoft.com/office/powerpoint/2010/main" val="3220898773"/>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7767" name="Text Box 149">
            <a:extLst>
              <a:ext uri="{FF2B5EF4-FFF2-40B4-BE49-F238E27FC236}">
                <a16:creationId xmlns:a16="http://schemas.microsoft.com/office/drawing/2014/main" id="{CD4B3839-30E1-53D5-8EF6-090ED5106D6C}"/>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27768" name="Text Box 150">
            <a:extLst>
              <a:ext uri="{FF2B5EF4-FFF2-40B4-BE49-F238E27FC236}">
                <a16:creationId xmlns:a16="http://schemas.microsoft.com/office/drawing/2014/main" id="{5DAF63EC-6B0B-8AF2-FFB4-C94ABB383996}"/>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27769" name="Rectangle 67">
            <a:extLst>
              <a:ext uri="{FF2B5EF4-FFF2-40B4-BE49-F238E27FC236}">
                <a16:creationId xmlns:a16="http://schemas.microsoft.com/office/drawing/2014/main" id="{882DBCE9-3372-1B60-735A-32FF7504E57D}"/>
              </a:ext>
            </a:extLst>
          </p:cNvPr>
          <p:cNvSpPr>
            <a:spLocks noChangeArrowheads="1"/>
          </p:cNvSpPr>
          <p:nvPr/>
        </p:nvSpPr>
        <p:spPr bwMode="auto">
          <a:xfrm>
            <a:off x="714375" y="1552575"/>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7770" name="Rectangle 68">
            <a:extLst>
              <a:ext uri="{FF2B5EF4-FFF2-40B4-BE49-F238E27FC236}">
                <a16:creationId xmlns:a16="http://schemas.microsoft.com/office/drawing/2014/main" id="{2AC88400-E227-58B2-4CAD-99212335DAAC}"/>
              </a:ext>
            </a:extLst>
          </p:cNvPr>
          <p:cNvSpPr>
            <a:spLocks noChangeArrowheads="1"/>
          </p:cNvSpPr>
          <p:nvPr/>
        </p:nvSpPr>
        <p:spPr bwMode="auto">
          <a:xfrm>
            <a:off x="7967663" y="1058863"/>
            <a:ext cx="687387"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D0CCE50-4DD6-87B8-A019-BB2953F88445}"/>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63" name="Group 153">
            <a:extLst>
              <a:ext uri="{FF2B5EF4-FFF2-40B4-BE49-F238E27FC236}">
                <a16:creationId xmlns:a16="http://schemas.microsoft.com/office/drawing/2014/main" id="{76ECD097-FBAA-3DD5-B7FA-282E9DABF08A}"/>
              </a:ext>
            </a:extLst>
          </p:cNvPr>
          <p:cNvGraphicFramePr>
            <a:graphicFrameLocks noGrp="1"/>
          </p:cNvGraphicFramePr>
          <p:nvPr>
            <p:ph idx="1"/>
            <p:extLst>
              <p:ext uri="{D42A27DB-BD31-4B8C-83A1-F6EECF244321}">
                <p14:modId xmlns:p14="http://schemas.microsoft.com/office/powerpoint/2010/main" val="2189804008"/>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33</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8673" name="Slide Number Placeholder 5">
            <a:extLst>
              <a:ext uri="{FF2B5EF4-FFF2-40B4-BE49-F238E27FC236}">
                <a16:creationId xmlns:a16="http://schemas.microsoft.com/office/drawing/2014/main" id="{67C46090-8F6B-924E-9DC9-AA1700AEC2B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99CA06-C9FC-AA4C-BF74-7B4219246FFA}" type="slidenum">
              <a:rPr lang="en-US" altLang="en-US">
                <a:latin typeface="Roboto" panose="02000000000000000000" pitchFamily="2" charset="0"/>
                <a:ea typeface="Roboto" panose="02000000000000000000" pitchFamily="2" charset="0"/>
                <a:cs typeface="Roboto" panose="02000000000000000000" pitchFamily="2" charset="0"/>
              </a:rPr>
              <a:pPr/>
              <a:t>13</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8675" name="Oval 3">
            <a:extLst>
              <a:ext uri="{FF2B5EF4-FFF2-40B4-BE49-F238E27FC236}">
                <a16:creationId xmlns:a16="http://schemas.microsoft.com/office/drawing/2014/main" id="{DACA504B-7C7C-8A2A-CAB0-5CCC8F9875DD}"/>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28676" name="Oval 4">
            <a:extLst>
              <a:ext uri="{FF2B5EF4-FFF2-40B4-BE49-F238E27FC236}">
                <a16:creationId xmlns:a16="http://schemas.microsoft.com/office/drawing/2014/main" id="{F82D866E-717C-97E9-770E-D5CA1689EF0F}"/>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28677" name="Oval 5">
            <a:extLst>
              <a:ext uri="{FF2B5EF4-FFF2-40B4-BE49-F238E27FC236}">
                <a16:creationId xmlns:a16="http://schemas.microsoft.com/office/drawing/2014/main" id="{21131FB4-9A88-8F83-7496-B7579233DAD1}"/>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28678" name="Oval 6">
            <a:extLst>
              <a:ext uri="{FF2B5EF4-FFF2-40B4-BE49-F238E27FC236}">
                <a16:creationId xmlns:a16="http://schemas.microsoft.com/office/drawing/2014/main" id="{F22365B5-D214-4C96-6849-3347DFC9E2B2}"/>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28679" name="Oval 7">
            <a:extLst>
              <a:ext uri="{FF2B5EF4-FFF2-40B4-BE49-F238E27FC236}">
                <a16:creationId xmlns:a16="http://schemas.microsoft.com/office/drawing/2014/main" id="{A80FE9CB-AF11-C931-5BBA-8828C128C5B7}"/>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28680" name="Oval 8">
            <a:extLst>
              <a:ext uri="{FF2B5EF4-FFF2-40B4-BE49-F238E27FC236}">
                <a16:creationId xmlns:a16="http://schemas.microsoft.com/office/drawing/2014/main" id="{AE1191E7-4F27-94B1-2B15-A0560FDFCFAF}"/>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28681" name="Oval 9">
            <a:extLst>
              <a:ext uri="{FF2B5EF4-FFF2-40B4-BE49-F238E27FC236}">
                <a16:creationId xmlns:a16="http://schemas.microsoft.com/office/drawing/2014/main" id="{0C892F6C-2D8D-1694-30E2-7C07D023C1FC}"/>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28682" name="Oval 10">
            <a:extLst>
              <a:ext uri="{FF2B5EF4-FFF2-40B4-BE49-F238E27FC236}">
                <a16:creationId xmlns:a16="http://schemas.microsoft.com/office/drawing/2014/main" id="{A5B6D16C-5A10-BDF0-4C18-4AA7525CF033}"/>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28683" name="AutoShape 11">
            <a:extLst>
              <a:ext uri="{FF2B5EF4-FFF2-40B4-BE49-F238E27FC236}">
                <a16:creationId xmlns:a16="http://schemas.microsoft.com/office/drawing/2014/main" id="{39F25259-78AF-2B00-D5C3-7B78D97757F4}"/>
              </a:ext>
            </a:extLst>
          </p:cNvPr>
          <p:cNvCxnSpPr>
            <a:cxnSpLocks noChangeShapeType="1"/>
            <a:stCxn id="28675" idx="7"/>
            <a:endCxn id="28678"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4" name="AutoShape 12">
            <a:extLst>
              <a:ext uri="{FF2B5EF4-FFF2-40B4-BE49-F238E27FC236}">
                <a16:creationId xmlns:a16="http://schemas.microsoft.com/office/drawing/2014/main" id="{15EC70E4-B218-9867-66E8-F1D80AEC1CE1}"/>
              </a:ext>
            </a:extLst>
          </p:cNvPr>
          <p:cNvCxnSpPr>
            <a:cxnSpLocks noChangeShapeType="1"/>
            <a:stCxn id="28675" idx="6"/>
            <a:endCxn id="28679" idx="1"/>
          </p:cNvCxnSpPr>
          <p:nvPr/>
        </p:nvCxnSpPr>
        <p:spPr bwMode="auto">
          <a:xfrm>
            <a:off x="609600" y="3551238"/>
            <a:ext cx="2317750" cy="56197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5" name="AutoShape 13">
            <a:extLst>
              <a:ext uri="{FF2B5EF4-FFF2-40B4-BE49-F238E27FC236}">
                <a16:creationId xmlns:a16="http://schemas.microsoft.com/office/drawing/2014/main" id="{61C2D7BC-1126-4CB6-912B-348B6FF9CED8}"/>
              </a:ext>
            </a:extLst>
          </p:cNvPr>
          <p:cNvCxnSpPr>
            <a:cxnSpLocks noChangeShapeType="1"/>
            <a:stCxn id="28675" idx="5"/>
            <a:endCxn id="28680" idx="0"/>
          </p:cNvCxnSpPr>
          <p:nvPr/>
        </p:nvCxnSpPr>
        <p:spPr bwMode="auto">
          <a:xfrm>
            <a:off x="557213" y="3665538"/>
            <a:ext cx="1731962" cy="2346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6" name="AutoShape 14">
            <a:extLst>
              <a:ext uri="{FF2B5EF4-FFF2-40B4-BE49-F238E27FC236}">
                <a16:creationId xmlns:a16="http://schemas.microsoft.com/office/drawing/2014/main" id="{52878779-44EA-1EA4-F7F7-CFA9BF0CCAE5}"/>
              </a:ext>
            </a:extLst>
          </p:cNvPr>
          <p:cNvCxnSpPr>
            <a:cxnSpLocks noChangeShapeType="1"/>
            <a:stCxn id="28679" idx="7"/>
            <a:endCxn id="28676"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7" name="AutoShape 15">
            <a:extLst>
              <a:ext uri="{FF2B5EF4-FFF2-40B4-BE49-F238E27FC236}">
                <a16:creationId xmlns:a16="http://schemas.microsoft.com/office/drawing/2014/main" id="{827528FE-DD73-048E-9024-F0975C8D28A8}"/>
              </a:ext>
            </a:extLst>
          </p:cNvPr>
          <p:cNvCxnSpPr>
            <a:cxnSpLocks noChangeShapeType="1"/>
            <a:stCxn id="28681" idx="7"/>
            <a:endCxn id="28676"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8" name="AutoShape 16">
            <a:extLst>
              <a:ext uri="{FF2B5EF4-FFF2-40B4-BE49-F238E27FC236}">
                <a16:creationId xmlns:a16="http://schemas.microsoft.com/office/drawing/2014/main" id="{10E5B232-BD90-AD32-56FA-8A8C7E717CC1}"/>
              </a:ext>
            </a:extLst>
          </p:cNvPr>
          <p:cNvCxnSpPr>
            <a:cxnSpLocks noChangeShapeType="1"/>
            <a:stCxn id="28679" idx="5"/>
            <a:endCxn id="28682"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9" name="AutoShape 17">
            <a:extLst>
              <a:ext uri="{FF2B5EF4-FFF2-40B4-BE49-F238E27FC236}">
                <a16:creationId xmlns:a16="http://schemas.microsoft.com/office/drawing/2014/main" id="{C0627BD0-5E28-A30E-C3AE-B72350855D92}"/>
              </a:ext>
            </a:extLst>
          </p:cNvPr>
          <p:cNvCxnSpPr>
            <a:cxnSpLocks noChangeShapeType="1"/>
            <a:stCxn id="28682" idx="5"/>
            <a:endCxn id="28677"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0" name="AutoShape 18">
            <a:extLst>
              <a:ext uri="{FF2B5EF4-FFF2-40B4-BE49-F238E27FC236}">
                <a16:creationId xmlns:a16="http://schemas.microsoft.com/office/drawing/2014/main" id="{E0178F0E-FF6D-7E7F-633A-FB2F375BB811}"/>
              </a:ext>
            </a:extLst>
          </p:cNvPr>
          <p:cNvCxnSpPr>
            <a:cxnSpLocks noChangeShapeType="1"/>
            <a:stCxn id="28682" idx="6"/>
            <a:endCxn id="28681"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1" name="AutoShape 19">
            <a:extLst>
              <a:ext uri="{FF2B5EF4-FFF2-40B4-BE49-F238E27FC236}">
                <a16:creationId xmlns:a16="http://schemas.microsoft.com/office/drawing/2014/main" id="{62EFB607-C293-C33D-A8AA-E4C9EF3F054C}"/>
              </a:ext>
            </a:extLst>
          </p:cNvPr>
          <p:cNvCxnSpPr>
            <a:cxnSpLocks noChangeShapeType="1"/>
            <a:stCxn id="28681" idx="4"/>
            <a:endCxn id="28677"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2" name="AutoShape 20">
            <a:extLst>
              <a:ext uri="{FF2B5EF4-FFF2-40B4-BE49-F238E27FC236}">
                <a16:creationId xmlns:a16="http://schemas.microsoft.com/office/drawing/2014/main" id="{6F83B782-DE13-B4CA-A229-774D57B5EEE8}"/>
              </a:ext>
            </a:extLst>
          </p:cNvPr>
          <p:cNvCxnSpPr>
            <a:cxnSpLocks noChangeShapeType="1"/>
            <a:stCxn id="28676" idx="3"/>
            <a:endCxn id="28682"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3" name="AutoShape 21">
            <a:extLst>
              <a:ext uri="{FF2B5EF4-FFF2-40B4-BE49-F238E27FC236}">
                <a16:creationId xmlns:a16="http://schemas.microsoft.com/office/drawing/2014/main" id="{94D8A7FC-C1AB-4637-B436-FF9FEB2CAC55}"/>
              </a:ext>
            </a:extLst>
          </p:cNvPr>
          <p:cNvCxnSpPr>
            <a:cxnSpLocks noChangeShapeType="1"/>
            <a:stCxn id="28679" idx="4"/>
            <a:endCxn id="28680"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4" name="AutoShape 22">
            <a:extLst>
              <a:ext uri="{FF2B5EF4-FFF2-40B4-BE49-F238E27FC236}">
                <a16:creationId xmlns:a16="http://schemas.microsoft.com/office/drawing/2014/main" id="{14AD7644-E4D4-E4DA-73B9-1DFD27445903}"/>
              </a:ext>
            </a:extLst>
          </p:cNvPr>
          <p:cNvCxnSpPr>
            <a:cxnSpLocks noChangeShapeType="1"/>
            <a:stCxn id="28680" idx="6"/>
            <a:endCxn id="28682"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5" name="AutoShape 23">
            <a:extLst>
              <a:ext uri="{FF2B5EF4-FFF2-40B4-BE49-F238E27FC236}">
                <a16:creationId xmlns:a16="http://schemas.microsoft.com/office/drawing/2014/main" id="{AE2C779D-3E36-94DC-D54B-811EE10A6161}"/>
              </a:ext>
            </a:extLst>
          </p:cNvPr>
          <p:cNvCxnSpPr>
            <a:cxnSpLocks noChangeShapeType="1"/>
            <a:stCxn id="28678" idx="6"/>
            <a:endCxn id="28676"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6" name="AutoShape 24">
            <a:extLst>
              <a:ext uri="{FF2B5EF4-FFF2-40B4-BE49-F238E27FC236}">
                <a16:creationId xmlns:a16="http://schemas.microsoft.com/office/drawing/2014/main" id="{C435BA46-BA71-65E1-2AB0-3A74490D6FE5}"/>
              </a:ext>
            </a:extLst>
          </p:cNvPr>
          <p:cNvCxnSpPr>
            <a:cxnSpLocks noChangeShapeType="1"/>
            <a:stCxn id="28680" idx="6"/>
            <a:endCxn id="28677"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7" name="AutoShape 25">
            <a:extLst>
              <a:ext uri="{FF2B5EF4-FFF2-40B4-BE49-F238E27FC236}">
                <a16:creationId xmlns:a16="http://schemas.microsoft.com/office/drawing/2014/main" id="{B3265AA9-472C-A628-90F8-7C985A7B8175}"/>
              </a:ext>
            </a:extLst>
          </p:cNvPr>
          <p:cNvCxnSpPr>
            <a:cxnSpLocks noChangeShapeType="1"/>
            <a:stCxn id="28676" idx="5"/>
            <a:endCxn id="28677"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8" name="Text Box 26">
            <a:extLst>
              <a:ext uri="{FF2B5EF4-FFF2-40B4-BE49-F238E27FC236}">
                <a16:creationId xmlns:a16="http://schemas.microsoft.com/office/drawing/2014/main" id="{CAF97E66-F365-6E4B-0B34-8057390EDB83}"/>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28699" name="Text Box 27">
            <a:extLst>
              <a:ext uri="{FF2B5EF4-FFF2-40B4-BE49-F238E27FC236}">
                <a16:creationId xmlns:a16="http://schemas.microsoft.com/office/drawing/2014/main" id="{16D02EAB-1CB2-A86C-3496-90862E6A9C7B}"/>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28700" name="Text Box 28">
            <a:extLst>
              <a:ext uri="{FF2B5EF4-FFF2-40B4-BE49-F238E27FC236}">
                <a16:creationId xmlns:a16="http://schemas.microsoft.com/office/drawing/2014/main" id="{381A8C90-E948-BE02-AEFF-44FA8F9A5224}"/>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28701" name="Text Box 29">
            <a:extLst>
              <a:ext uri="{FF2B5EF4-FFF2-40B4-BE49-F238E27FC236}">
                <a16:creationId xmlns:a16="http://schemas.microsoft.com/office/drawing/2014/main" id="{BA0CFC5F-B83A-2978-32B3-0D002F0AF005}"/>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28702" name="Text Box 30">
            <a:extLst>
              <a:ext uri="{FF2B5EF4-FFF2-40B4-BE49-F238E27FC236}">
                <a16:creationId xmlns:a16="http://schemas.microsoft.com/office/drawing/2014/main" id="{2B8417A6-9EFF-574D-4FCF-C48833BD9002}"/>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28703" name="Text Box 31">
            <a:extLst>
              <a:ext uri="{FF2B5EF4-FFF2-40B4-BE49-F238E27FC236}">
                <a16:creationId xmlns:a16="http://schemas.microsoft.com/office/drawing/2014/main" id="{6468EC43-B455-959A-3353-6DD7D5E7DE42}"/>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28704" name="Text Box 32">
            <a:extLst>
              <a:ext uri="{FF2B5EF4-FFF2-40B4-BE49-F238E27FC236}">
                <a16:creationId xmlns:a16="http://schemas.microsoft.com/office/drawing/2014/main" id="{A19E8093-5271-9CA1-25E1-C5A421E652DE}"/>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28705" name="Text Box 33">
            <a:extLst>
              <a:ext uri="{FF2B5EF4-FFF2-40B4-BE49-F238E27FC236}">
                <a16:creationId xmlns:a16="http://schemas.microsoft.com/office/drawing/2014/main" id="{B8940AD2-0FF4-D61D-B2F4-4668AA5D2B73}"/>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28706" name="Text Box 34">
            <a:extLst>
              <a:ext uri="{FF2B5EF4-FFF2-40B4-BE49-F238E27FC236}">
                <a16:creationId xmlns:a16="http://schemas.microsoft.com/office/drawing/2014/main" id="{A89582F9-16E3-41B0-8EBF-A2DD753D22F5}"/>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28707" name="Text Box 35">
            <a:extLst>
              <a:ext uri="{FF2B5EF4-FFF2-40B4-BE49-F238E27FC236}">
                <a16:creationId xmlns:a16="http://schemas.microsoft.com/office/drawing/2014/main" id="{09291686-16E7-12E1-7EEE-7386CBBE410C}"/>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28708" name="Text Box 36">
            <a:extLst>
              <a:ext uri="{FF2B5EF4-FFF2-40B4-BE49-F238E27FC236}">
                <a16:creationId xmlns:a16="http://schemas.microsoft.com/office/drawing/2014/main" id="{FC4D646E-B548-CF84-34AF-709993A73F1D}"/>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28709" name="Text Box 37">
            <a:extLst>
              <a:ext uri="{FF2B5EF4-FFF2-40B4-BE49-F238E27FC236}">
                <a16:creationId xmlns:a16="http://schemas.microsoft.com/office/drawing/2014/main" id="{74EA3DF5-9F61-FCF7-2E93-497E4F69DF93}"/>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28710" name="Text Box 38">
            <a:extLst>
              <a:ext uri="{FF2B5EF4-FFF2-40B4-BE49-F238E27FC236}">
                <a16:creationId xmlns:a16="http://schemas.microsoft.com/office/drawing/2014/main" id="{B929A876-B4B9-6079-7C62-2CA926323773}"/>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8711" name="Text Box 39">
            <a:extLst>
              <a:ext uri="{FF2B5EF4-FFF2-40B4-BE49-F238E27FC236}">
                <a16:creationId xmlns:a16="http://schemas.microsoft.com/office/drawing/2014/main" id="{F6EBD0F0-124C-1A95-C8A6-7A8A689C5F0C}"/>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28712" name="Text Box 40">
            <a:extLst>
              <a:ext uri="{FF2B5EF4-FFF2-40B4-BE49-F238E27FC236}">
                <a16:creationId xmlns:a16="http://schemas.microsoft.com/office/drawing/2014/main" id="{FB1A68F8-02AE-40CA-D0DF-1D5FF17A997A}"/>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8713" name="Text Box 41">
            <a:extLst>
              <a:ext uri="{FF2B5EF4-FFF2-40B4-BE49-F238E27FC236}">
                <a16:creationId xmlns:a16="http://schemas.microsoft.com/office/drawing/2014/main" id="{F0A5B7A8-D1ED-BC1B-EA4C-996634DD67FD}"/>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14" name="Text Box 42">
            <a:extLst>
              <a:ext uri="{FF2B5EF4-FFF2-40B4-BE49-F238E27FC236}">
                <a16:creationId xmlns:a16="http://schemas.microsoft.com/office/drawing/2014/main" id="{3DAE9C2E-1BC7-127D-F133-241ED999C06C}"/>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15" name="Text Box 43">
            <a:extLst>
              <a:ext uri="{FF2B5EF4-FFF2-40B4-BE49-F238E27FC236}">
                <a16:creationId xmlns:a16="http://schemas.microsoft.com/office/drawing/2014/main" id="{D21735B5-F0BC-92AE-C605-0C79E740B6AB}"/>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16" name="Text Box 44">
            <a:extLst>
              <a:ext uri="{FF2B5EF4-FFF2-40B4-BE49-F238E27FC236}">
                <a16:creationId xmlns:a16="http://schemas.microsoft.com/office/drawing/2014/main" id="{F91F363B-41D7-3E4B-45E8-5F3DCAB2BFCE}"/>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17" name="Text Box 45">
            <a:extLst>
              <a:ext uri="{FF2B5EF4-FFF2-40B4-BE49-F238E27FC236}">
                <a16:creationId xmlns:a16="http://schemas.microsoft.com/office/drawing/2014/main" id="{CED17814-82C2-F5C5-2F62-4175D24588B3}"/>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18" name="Text Box 46">
            <a:extLst>
              <a:ext uri="{FF2B5EF4-FFF2-40B4-BE49-F238E27FC236}">
                <a16:creationId xmlns:a16="http://schemas.microsoft.com/office/drawing/2014/main" id="{AB0EE882-B779-1C89-5C68-36095243D202}"/>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19" name="Text Box 47">
            <a:extLst>
              <a:ext uri="{FF2B5EF4-FFF2-40B4-BE49-F238E27FC236}">
                <a16:creationId xmlns:a16="http://schemas.microsoft.com/office/drawing/2014/main" id="{F1F5823C-EA36-6765-6B0C-0420F4893E08}"/>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20" name="Text Box 48">
            <a:extLst>
              <a:ext uri="{FF2B5EF4-FFF2-40B4-BE49-F238E27FC236}">
                <a16:creationId xmlns:a16="http://schemas.microsoft.com/office/drawing/2014/main" id="{4CA654BB-5F1D-0B7D-2903-A836B2B1144D}"/>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21" name="Text Box 49">
            <a:extLst>
              <a:ext uri="{FF2B5EF4-FFF2-40B4-BE49-F238E27FC236}">
                <a16:creationId xmlns:a16="http://schemas.microsoft.com/office/drawing/2014/main" id="{E015FC8C-EB08-0364-8D3E-0B10ADBD48DB}"/>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3, 4, 5, 6, 7, t }</a:t>
            </a:r>
          </a:p>
        </p:txBody>
      </p:sp>
      <p:sp>
        <p:nvSpPr>
          <p:cNvPr id="28722" name="Text Box 50">
            <a:extLst>
              <a:ext uri="{FF2B5EF4-FFF2-40B4-BE49-F238E27FC236}">
                <a16:creationId xmlns:a16="http://schemas.microsoft.com/office/drawing/2014/main" id="{26E785E3-E762-6303-17AC-8095902280C1}"/>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23" name="Text Box 51">
            <a:extLst>
              <a:ext uri="{FF2B5EF4-FFF2-40B4-BE49-F238E27FC236}">
                <a16:creationId xmlns:a16="http://schemas.microsoft.com/office/drawing/2014/main" id="{462D22EB-5A32-BD6A-ACFE-DFECE58A81FB}"/>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8724" name="Text Box 52">
            <a:extLst>
              <a:ext uri="{FF2B5EF4-FFF2-40B4-BE49-F238E27FC236}">
                <a16:creationId xmlns:a16="http://schemas.microsoft.com/office/drawing/2014/main" id="{5B9D8F15-42B3-0D61-08EF-E8432382CD53}"/>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25" name="Text Box 53">
            <a:extLst>
              <a:ext uri="{FF2B5EF4-FFF2-40B4-BE49-F238E27FC236}">
                <a16:creationId xmlns:a16="http://schemas.microsoft.com/office/drawing/2014/main" id="{4EC2AF3D-E654-9A12-E552-FD816AA728BA}"/>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26" name="Text Box 54">
            <a:extLst>
              <a:ext uri="{FF2B5EF4-FFF2-40B4-BE49-F238E27FC236}">
                <a16:creationId xmlns:a16="http://schemas.microsoft.com/office/drawing/2014/main" id="{E2C98CB8-A9CF-BDF8-DC61-CF117D69A31D}"/>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8727" name="Text Box 55">
            <a:extLst>
              <a:ext uri="{FF2B5EF4-FFF2-40B4-BE49-F238E27FC236}">
                <a16:creationId xmlns:a16="http://schemas.microsoft.com/office/drawing/2014/main" id="{30C9E1D1-305A-6E0D-7469-7BC5C3352A5B}"/>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8728" name="Text Box 58">
            <a:extLst>
              <a:ext uri="{FF2B5EF4-FFF2-40B4-BE49-F238E27FC236}">
                <a16:creationId xmlns:a16="http://schemas.microsoft.com/office/drawing/2014/main" id="{442C42FA-0E5A-E50D-4136-079680C6939B}"/>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8729" name="Text Box 59">
            <a:extLst>
              <a:ext uri="{FF2B5EF4-FFF2-40B4-BE49-F238E27FC236}">
                <a16:creationId xmlns:a16="http://schemas.microsoft.com/office/drawing/2014/main" id="{4C415706-599F-7394-9DB9-99BC4AA8CD78}"/>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8730" name="Freeform 60">
            <a:extLst>
              <a:ext uri="{FF2B5EF4-FFF2-40B4-BE49-F238E27FC236}">
                <a16:creationId xmlns:a16="http://schemas.microsoft.com/office/drawing/2014/main" id="{994A7B9C-9A58-804E-18C2-A865FF2CE30D}"/>
              </a:ext>
            </a:extLst>
          </p:cNvPr>
          <p:cNvSpPr>
            <a:spLocks/>
          </p:cNvSpPr>
          <p:nvPr/>
        </p:nvSpPr>
        <p:spPr bwMode="auto">
          <a:xfrm>
            <a:off x="133350" y="2224088"/>
            <a:ext cx="3113088" cy="1858962"/>
          </a:xfrm>
          <a:custGeom>
            <a:avLst/>
            <a:gdLst>
              <a:gd name="T0" fmla="*/ 2147483646 w 1961"/>
              <a:gd name="T1" fmla="*/ 2147483646 h 1171"/>
              <a:gd name="T2" fmla="*/ 2147483646 w 1961"/>
              <a:gd name="T3" fmla="*/ 2147483646 h 1171"/>
              <a:gd name="T4" fmla="*/ 2147483646 w 1961"/>
              <a:gd name="T5" fmla="*/ 2147483646 h 1171"/>
              <a:gd name="T6" fmla="*/ 2147483646 w 1961"/>
              <a:gd name="T7" fmla="*/ 2147483646 h 1171"/>
              <a:gd name="T8" fmla="*/ 2147483646 w 1961"/>
              <a:gd name="T9" fmla="*/ 2147483646 h 1171"/>
              <a:gd name="T10" fmla="*/ 2147483646 w 1961"/>
              <a:gd name="T11" fmla="*/ 2147483646 h 1171"/>
              <a:gd name="T12" fmla="*/ 2147483646 w 1961"/>
              <a:gd name="T13" fmla="*/ 2147483646 h 1171"/>
              <a:gd name="T14" fmla="*/ 2147483646 w 1961"/>
              <a:gd name="T15" fmla="*/ 2147483646 h 1171"/>
              <a:gd name="T16" fmla="*/ 2147483646 w 1961"/>
              <a:gd name="T17" fmla="*/ 2147483646 h 1171"/>
              <a:gd name="T18" fmla="*/ 2147483646 w 1961"/>
              <a:gd name="T19" fmla="*/ 2147483646 h 1171"/>
              <a:gd name="T20" fmla="*/ 2147483646 w 1961"/>
              <a:gd name="T21" fmla="*/ 2147483646 h 1171"/>
              <a:gd name="T22" fmla="*/ 2147483646 w 1961"/>
              <a:gd name="T23" fmla="*/ 2147483646 h 1171"/>
              <a:gd name="T24" fmla="*/ 2147483646 w 1961"/>
              <a:gd name="T25" fmla="*/ 2147483646 h 1171"/>
              <a:gd name="T26" fmla="*/ 2147483646 w 1961"/>
              <a:gd name="T27" fmla="*/ 2147483646 h 1171"/>
              <a:gd name="T28" fmla="*/ 2147483646 w 1961"/>
              <a:gd name="T29" fmla="*/ 2147483646 h 1171"/>
              <a:gd name="T30" fmla="*/ 2147483646 w 1961"/>
              <a:gd name="T31" fmla="*/ 2147483646 h 1171"/>
              <a:gd name="T32" fmla="*/ 2147483646 w 1961"/>
              <a:gd name="T33" fmla="*/ 2147483646 h 1171"/>
              <a:gd name="T34" fmla="*/ 2147483646 w 1961"/>
              <a:gd name="T35" fmla="*/ 2147483646 h 1171"/>
              <a:gd name="T36" fmla="*/ 2147483646 w 1961"/>
              <a:gd name="T37" fmla="*/ 2147483646 h 1171"/>
              <a:gd name="T38" fmla="*/ 2147483646 w 1961"/>
              <a:gd name="T39" fmla="*/ 2147483646 h 1171"/>
              <a:gd name="T40" fmla="*/ 2147483646 w 1961"/>
              <a:gd name="T41" fmla="*/ 2147483646 h 1171"/>
              <a:gd name="T42" fmla="*/ 2147483646 w 1961"/>
              <a:gd name="T43" fmla="*/ 2147483646 h 1171"/>
              <a:gd name="T44" fmla="*/ 2147483646 w 1961"/>
              <a:gd name="T45" fmla="*/ 2147483646 h 1171"/>
              <a:gd name="T46" fmla="*/ 2147483646 w 1961"/>
              <a:gd name="T47" fmla="*/ 2147483646 h 1171"/>
              <a:gd name="T48" fmla="*/ 2147483646 w 1961"/>
              <a:gd name="T49" fmla="*/ 2147483646 h 1171"/>
              <a:gd name="T50" fmla="*/ 2147483646 w 1961"/>
              <a:gd name="T51" fmla="*/ 2147483646 h 1171"/>
              <a:gd name="T52" fmla="*/ 2147483646 w 1961"/>
              <a:gd name="T53" fmla="*/ 2147483646 h 1171"/>
              <a:gd name="T54" fmla="*/ 2147483646 w 1961"/>
              <a:gd name="T55" fmla="*/ 2147483646 h 1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1" h="1171">
                <a:moveTo>
                  <a:pt x="3" y="824"/>
                </a:moveTo>
                <a:cubicBezTo>
                  <a:pt x="9" y="747"/>
                  <a:pt x="0" y="721"/>
                  <a:pt x="34" y="666"/>
                </a:cubicBezTo>
                <a:cubicBezTo>
                  <a:pt x="53" y="592"/>
                  <a:pt x="84" y="534"/>
                  <a:pt x="121" y="469"/>
                </a:cubicBezTo>
                <a:cubicBezTo>
                  <a:pt x="128" y="456"/>
                  <a:pt x="140" y="425"/>
                  <a:pt x="153" y="414"/>
                </a:cubicBezTo>
                <a:cubicBezTo>
                  <a:pt x="189" y="383"/>
                  <a:pt x="227" y="372"/>
                  <a:pt x="271" y="359"/>
                </a:cubicBezTo>
                <a:cubicBezTo>
                  <a:pt x="332" y="297"/>
                  <a:pt x="301" y="311"/>
                  <a:pt x="350" y="295"/>
                </a:cubicBezTo>
                <a:cubicBezTo>
                  <a:pt x="402" y="258"/>
                  <a:pt x="447" y="213"/>
                  <a:pt x="500" y="177"/>
                </a:cubicBezTo>
                <a:cubicBezTo>
                  <a:pt x="545" y="147"/>
                  <a:pt x="600" y="145"/>
                  <a:pt x="650" y="130"/>
                </a:cubicBezTo>
                <a:cubicBezTo>
                  <a:pt x="750" y="100"/>
                  <a:pt x="845" y="83"/>
                  <a:pt x="950" y="75"/>
                </a:cubicBezTo>
                <a:cubicBezTo>
                  <a:pt x="1011" y="65"/>
                  <a:pt x="1070" y="52"/>
                  <a:pt x="1131" y="43"/>
                </a:cubicBezTo>
                <a:cubicBezTo>
                  <a:pt x="1260" y="0"/>
                  <a:pt x="1469" y="39"/>
                  <a:pt x="1565" y="43"/>
                </a:cubicBezTo>
                <a:cubicBezTo>
                  <a:pt x="1628" y="56"/>
                  <a:pt x="1691" y="68"/>
                  <a:pt x="1754" y="82"/>
                </a:cubicBezTo>
                <a:cubicBezTo>
                  <a:pt x="1765" y="87"/>
                  <a:pt x="1775" y="94"/>
                  <a:pt x="1786" y="98"/>
                </a:cubicBezTo>
                <a:cubicBezTo>
                  <a:pt x="1801" y="104"/>
                  <a:pt x="1833" y="114"/>
                  <a:pt x="1833" y="114"/>
                </a:cubicBezTo>
                <a:cubicBezTo>
                  <a:pt x="1862" y="157"/>
                  <a:pt x="1890" y="197"/>
                  <a:pt x="1920" y="240"/>
                </a:cubicBezTo>
                <a:cubicBezTo>
                  <a:pt x="1916" y="374"/>
                  <a:pt x="1961" y="523"/>
                  <a:pt x="1841" y="603"/>
                </a:cubicBezTo>
                <a:cubicBezTo>
                  <a:pt x="1814" y="640"/>
                  <a:pt x="1785" y="672"/>
                  <a:pt x="1747" y="698"/>
                </a:cubicBezTo>
                <a:cubicBezTo>
                  <a:pt x="1717" y="742"/>
                  <a:pt x="1663" y="759"/>
                  <a:pt x="1612" y="769"/>
                </a:cubicBezTo>
                <a:cubicBezTo>
                  <a:pt x="1561" y="790"/>
                  <a:pt x="1509" y="789"/>
                  <a:pt x="1455" y="800"/>
                </a:cubicBezTo>
                <a:cubicBezTo>
                  <a:pt x="1310" y="831"/>
                  <a:pt x="1188" y="835"/>
                  <a:pt x="1036" y="840"/>
                </a:cubicBezTo>
                <a:cubicBezTo>
                  <a:pt x="982" y="847"/>
                  <a:pt x="931" y="855"/>
                  <a:pt x="879" y="871"/>
                </a:cubicBezTo>
                <a:cubicBezTo>
                  <a:pt x="809" y="923"/>
                  <a:pt x="740" y="980"/>
                  <a:pt x="673" y="1037"/>
                </a:cubicBezTo>
                <a:cubicBezTo>
                  <a:pt x="646" y="1060"/>
                  <a:pt x="582" y="1123"/>
                  <a:pt x="547" y="1132"/>
                </a:cubicBezTo>
                <a:cubicBezTo>
                  <a:pt x="453" y="1156"/>
                  <a:pt x="370" y="1165"/>
                  <a:pt x="271" y="1171"/>
                </a:cubicBezTo>
                <a:cubicBezTo>
                  <a:pt x="207" y="1165"/>
                  <a:pt x="172" y="1158"/>
                  <a:pt x="121" y="1124"/>
                </a:cubicBezTo>
                <a:cubicBezTo>
                  <a:pt x="103" y="1072"/>
                  <a:pt x="74" y="1030"/>
                  <a:pt x="50" y="982"/>
                </a:cubicBezTo>
                <a:cubicBezTo>
                  <a:pt x="41" y="964"/>
                  <a:pt x="38" y="937"/>
                  <a:pt x="34" y="919"/>
                </a:cubicBezTo>
                <a:cubicBezTo>
                  <a:pt x="26" y="887"/>
                  <a:pt x="13" y="855"/>
                  <a:pt x="3" y="824"/>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28731" name="AutoShape 61">
            <a:extLst>
              <a:ext uri="{FF2B5EF4-FFF2-40B4-BE49-F238E27FC236}">
                <a16:creationId xmlns:a16="http://schemas.microsoft.com/office/drawing/2014/main" id="{4723F1BB-4C60-E0BF-091E-80813FACCBEF}"/>
              </a:ext>
            </a:extLst>
          </p:cNvPr>
          <p:cNvSpPr>
            <a:spLocks noChangeArrowheads="1"/>
          </p:cNvSpPr>
          <p:nvPr/>
        </p:nvSpPr>
        <p:spPr bwMode="auto">
          <a:xfrm rot="2984085">
            <a:off x="3509963" y="349885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540734" name="Text Box 62">
            <a:extLst>
              <a:ext uri="{FF2B5EF4-FFF2-40B4-BE49-F238E27FC236}">
                <a16:creationId xmlns:a16="http://schemas.microsoft.com/office/drawing/2014/main" id="{E4BDE37B-97BB-6BD3-E233-7D46622E9104}"/>
              </a:ext>
            </a:extLst>
          </p:cNvPr>
          <p:cNvSpPr txBox="1">
            <a:spLocks noChangeArrowheads="1"/>
          </p:cNvSpPr>
          <p:nvPr/>
        </p:nvSpPr>
        <p:spPr bwMode="auto">
          <a:xfrm>
            <a:off x="3465513" y="3195638"/>
            <a:ext cx="1277937" cy="308419"/>
          </a:xfrm>
          <a:prstGeom prst="rect">
            <a:avLst/>
          </a:prstGeom>
          <a:noFill/>
          <a:ln>
            <a:noFill/>
          </a:ln>
          <a:effectLst/>
        </p:spPr>
        <p:txBody>
          <a:bodyPr lIns="92075" tIns="46038" rIns="92075" bIns="46038">
            <a:spAutoFit/>
          </a:bodyPr>
          <a:lstStyle/>
          <a:p>
            <a:pPr>
              <a:spcBef>
                <a:spcPct val="50000"/>
              </a:spcBef>
              <a:defRPr/>
            </a:pPr>
            <a:r>
              <a:rPr kumimoji="1" lang="en-US" altLang="en-US" sz="1400" b="1">
                <a:solidFill>
                  <a:schemeClr val="accent1"/>
                </a:solidFill>
                <a:effectLst>
                  <a:outerShdw blurRad="38100" dist="38100" dir="2700000" algn="tl">
                    <a:srgbClr val="C0C0C0"/>
                  </a:outerShdw>
                </a:effectLst>
                <a:latin typeface="Roboto" panose="02000000000000000000" pitchFamily="2" charset="0"/>
                <a:ea typeface="Roboto" panose="02000000000000000000" pitchFamily="2" charset="0"/>
                <a:cs typeface="Roboto" panose="02000000000000000000" pitchFamily="2" charset="0"/>
              </a:rPr>
              <a:t>Extract_Min</a:t>
            </a:r>
          </a:p>
        </p:txBody>
      </p:sp>
      <p:graphicFrame>
        <p:nvGraphicFramePr>
          <p:cNvPr id="65" name="Group 118">
            <a:extLst>
              <a:ext uri="{FF2B5EF4-FFF2-40B4-BE49-F238E27FC236}">
                <a16:creationId xmlns:a16="http://schemas.microsoft.com/office/drawing/2014/main" id="{6AD5FDBE-66E0-A85C-646B-7C3438FE3DCA}"/>
              </a:ext>
            </a:extLst>
          </p:cNvPr>
          <p:cNvGraphicFramePr>
            <a:graphicFrameLocks/>
          </p:cNvGraphicFramePr>
          <p:nvPr>
            <p:extLst>
              <p:ext uri="{D42A27DB-BD31-4B8C-83A1-F6EECF244321}">
                <p14:modId xmlns:p14="http://schemas.microsoft.com/office/powerpoint/2010/main" val="2923703621"/>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8791" name="Text Box 149">
            <a:extLst>
              <a:ext uri="{FF2B5EF4-FFF2-40B4-BE49-F238E27FC236}">
                <a16:creationId xmlns:a16="http://schemas.microsoft.com/office/drawing/2014/main" id="{F592B9FA-3D0B-9F2C-3B6C-DB818F807EDC}"/>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28792" name="Text Box 150">
            <a:extLst>
              <a:ext uri="{FF2B5EF4-FFF2-40B4-BE49-F238E27FC236}">
                <a16:creationId xmlns:a16="http://schemas.microsoft.com/office/drawing/2014/main" id="{38AACE75-09E9-3145-4F32-D8CB6E1B6730}"/>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5F526A6-C181-2A19-FC0F-B87C9264458D}"/>
              </a:ext>
            </a:extLst>
          </p:cNvPr>
          <p:cNvSpPr>
            <a:spLocks noGrp="1" noChangeArrowheads="1"/>
          </p:cNvSpPr>
          <p:nvPr>
            <p:ph type="title"/>
          </p:nvPr>
        </p:nvSpPr>
        <p:spPr>
          <a:xfrm>
            <a:off x="311700" y="440668"/>
            <a:ext cx="8520600" cy="763600"/>
          </a:xfrm>
        </p:spPr>
        <p:txBody>
          <a:body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65" name="Group 153">
            <a:extLst>
              <a:ext uri="{FF2B5EF4-FFF2-40B4-BE49-F238E27FC236}">
                <a16:creationId xmlns:a16="http://schemas.microsoft.com/office/drawing/2014/main" id="{FD1E8EC1-CACD-F1A8-E84D-B936300D12D3}"/>
              </a:ext>
            </a:extLst>
          </p:cNvPr>
          <p:cNvGraphicFramePr>
            <a:graphicFrameLocks noGrp="1"/>
          </p:cNvGraphicFramePr>
          <p:nvPr>
            <p:ph idx="1"/>
            <p:extLst>
              <p:ext uri="{D42A27DB-BD31-4B8C-83A1-F6EECF244321}">
                <p14:modId xmlns:p14="http://schemas.microsoft.com/office/powerpoint/2010/main" val="906824972"/>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44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0721" name="Slide Number Placeholder 5">
            <a:extLst>
              <a:ext uri="{FF2B5EF4-FFF2-40B4-BE49-F238E27FC236}">
                <a16:creationId xmlns:a16="http://schemas.microsoft.com/office/drawing/2014/main" id="{CAF815B6-BED7-65B8-E7DA-1F2F54DD4A5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8CB1FC-44A3-BB44-8F7D-3C6954647499}" type="slidenum">
              <a:rPr lang="en-US" altLang="en-US">
                <a:latin typeface="Roboto" panose="02000000000000000000" pitchFamily="2" charset="0"/>
                <a:ea typeface="Roboto" panose="02000000000000000000" pitchFamily="2" charset="0"/>
                <a:cs typeface="Roboto" panose="02000000000000000000" pitchFamily="2" charset="0"/>
              </a:rPr>
              <a:pPr/>
              <a:t>14</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0723" name="Oval 3">
            <a:extLst>
              <a:ext uri="{FF2B5EF4-FFF2-40B4-BE49-F238E27FC236}">
                <a16:creationId xmlns:a16="http://schemas.microsoft.com/office/drawing/2014/main" id="{876C6F15-909E-F4D1-BD37-F22C3BBF34B2}"/>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0724" name="Oval 4">
            <a:extLst>
              <a:ext uri="{FF2B5EF4-FFF2-40B4-BE49-F238E27FC236}">
                <a16:creationId xmlns:a16="http://schemas.microsoft.com/office/drawing/2014/main" id="{8273A206-43EC-56E2-E8D3-B29D50D4011E}"/>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0725" name="Oval 5">
            <a:extLst>
              <a:ext uri="{FF2B5EF4-FFF2-40B4-BE49-F238E27FC236}">
                <a16:creationId xmlns:a16="http://schemas.microsoft.com/office/drawing/2014/main" id="{4355349C-C902-9153-45CE-BC3089570283}"/>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0726" name="Oval 6">
            <a:extLst>
              <a:ext uri="{FF2B5EF4-FFF2-40B4-BE49-F238E27FC236}">
                <a16:creationId xmlns:a16="http://schemas.microsoft.com/office/drawing/2014/main" id="{94194A82-DEE0-A7EE-96EB-A93EC832295E}"/>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0727" name="Oval 7">
            <a:extLst>
              <a:ext uri="{FF2B5EF4-FFF2-40B4-BE49-F238E27FC236}">
                <a16:creationId xmlns:a16="http://schemas.microsoft.com/office/drawing/2014/main" id="{25B6B730-DEBA-3FDB-C98E-DAC7A5B92C63}"/>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0728" name="Oval 8">
            <a:extLst>
              <a:ext uri="{FF2B5EF4-FFF2-40B4-BE49-F238E27FC236}">
                <a16:creationId xmlns:a16="http://schemas.microsoft.com/office/drawing/2014/main" id="{89F58CD2-2483-4FA8-51D4-A2C350A9C328}"/>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0729" name="Oval 9">
            <a:extLst>
              <a:ext uri="{FF2B5EF4-FFF2-40B4-BE49-F238E27FC236}">
                <a16:creationId xmlns:a16="http://schemas.microsoft.com/office/drawing/2014/main" id="{74239A43-3A89-797D-E0C7-11C42F6B21B9}"/>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0730" name="Oval 10">
            <a:extLst>
              <a:ext uri="{FF2B5EF4-FFF2-40B4-BE49-F238E27FC236}">
                <a16:creationId xmlns:a16="http://schemas.microsoft.com/office/drawing/2014/main" id="{FF920C10-7D3C-B555-D26E-51CF13B0AE82}"/>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0731" name="AutoShape 11">
            <a:extLst>
              <a:ext uri="{FF2B5EF4-FFF2-40B4-BE49-F238E27FC236}">
                <a16:creationId xmlns:a16="http://schemas.microsoft.com/office/drawing/2014/main" id="{D8C862B8-3AA5-C8C6-1AFB-2DFAE85FE09B}"/>
              </a:ext>
            </a:extLst>
          </p:cNvPr>
          <p:cNvCxnSpPr>
            <a:cxnSpLocks noChangeShapeType="1"/>
            <a:stCxn id="30723" idx="7"/>
            <a:endCxn id="30726"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2">
            <a:extLst>
              <a:ext uri="{FF2B5EF4-FFF2-40B4-BE49-F238E27FC236}">
                <a16:creationId xmlns:a16="http://schemas.microsoft.com/office/drawing/2014/main" id="{D7767C28-162E-C637-E131-01F04DDA72F5}"/>
              </a:ext>
            </a:extLst>
          </p:cNvPr>
          <p:cNvCxnSpPr>
            <a:cxnSpLocks noChangeShapeType="1"/>
            <a:stCxn id="30723" idx="6"/>
            <a:endCxn id="30727"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3" name="AutoShape 13">
            <a:extLst>
              <a:ext uri="{FF2B5EF4-FFF2-40B4-BE49-F238E27FC236}">
                <a16:creationId xmlns:a16="http://schemas.microsoft.com/office/drawing/2014/main" id="{F1E61680-EC1C-8AD4-1187-996C871EE5C6}"/>
              </a:ext>
            </a:extLst>
          </p:cNvPr>
          <p:cNvCxnSpPr>
            <a:cxnSpLocks noChangeShapeType="1"/>
            <a:stCxn id="30723" idx="5"/>
            <a:endCxn id="30728" idx="0"/>
          </p:cNvCxnSpPr>
          <p:nvPr/>
        </p:nvCxnSpPr>
        <p:spPr bwMode="auto">
          <a:xfrm>
            <a:off x="557213" y="3665538"/>
            <a:ext cx="1731962" cy="2346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4" name="AutoShape 14">
            <a:extLst>
              <a:ext uri="{FF2B5EF4-FFF2-40B4-BE49-F238E27FC236}">
                <a16:creationId xmlns:a16="http://schemas.microsoft.com/office/drawing/2014/main" id="{142305BE-D1E7-95FC-C4A9-1293FD81E661}"/>
              </a:ext>
            </a:extLst>
          </p:cNvPr>
          <p:cNvCxnSpPr>
            <a:cxnSpLocks noChangeShapeType="1"/>
            <a:stCxn id="30727" idx="7"/>
            <a:endCxn id="30724"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5" name="AutoShape 15">
            <a:extLst>
              <a:ext uri="{FF2B5EF4-FFF2-40B4-BE49-F238E27FC236}">
                <a16:creationId xmlns:a16="http://schemas.microsoft.com/office/drawing/2014/main" id="{3CF266A4-CEAB-93AC-63F2-9984FC2CCBC9}"/>
              </a:ext>
            </a:extLst>
          </p:cNvPr>
          <p:cNvCxnSpPr>
            <a:cxnSpLocks noChangeShapeType="1"/>
            <a:stCxn id="30729" idx="7"/>
            <a:endCxn id="30724"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6" name="AutoShape 16">
            <a:extLst>
              <a:ext uri="{FF2B5EF4-FFF2-40B4-BE49-F238E27FC236}">
                <a16:creationId xmlns:a16="http://schemas.microsoft.com/office/drawing/2014/main" id="{7B01A52F-D85A-D32D-4560-A632A7026454}"/>
              </a:ext>
            </a:extLst>
          </p:cNvPr>
          <p:cNvCxnSpPr>
            <a:cxnSpLocks noChangeShapeType="1"/>
            <a:stCxn id="30727" idx="5"/>
            <a:endCxn id="30730" idx="1"/>
          </p:cNvCxnSpPr>
          <p:nvPr/>
        </p:nvCxnSpPr>
        <p:spPr bwMode="auto">
          <a:xfrm>
            <a:off x="3140075" y="4341813"/>
            <a:ext cx="1193800" cy="46355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7" name="AutoShape 17">
            <a:extLst>
              <a:ext uri="{FF2B5EF4-FFF2-40B4-BE49-F238E27FC236}">
                <a16:creationId xmlns:a16="http://schemas.microsoft.com/office/drawing/2014/main" id="{F18DA66A-094A-0237-1543-6B31B49BE737}"/>
              </a:ext>
            </a:extLst>
          </p:cNvPr>
          <p:cNvCxnSpPr>
            <a:cxnSpLocks noChangeShapeType="1"/>
            <a:stCxn id="30730" idx="5"/>
            <a:endCxn id="30725"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8" name="AutoShape 18">
            <a:extLst>
              <a:ext uri="{FF2B5EF4-FFF2-40B4-BE49-F238E27FC236}">
                <a16:creationId xmlns:a16="http://schemas.microsoft.com/office/drawing/2014/main" id="{90EAB287-0F9F-0443-0E09-3573DA7403EF}"/>
              </a:ext>
            </a:extLst>
          </p:cNvPr>
          <p:cNvCxnSpPr>
            <a:cxnSpLocks noChangeShapeType="1"/>
            <a:stCxn id="30730" idx="6"/>
            <a:endCxn id="30729"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9" name="AutoShape 19">
            <a:extLst>
              <a:ext uri="{FF2B5EF4-FFF2-40B4-BE49-F238E27FC236}">
                <a16:creationId xmlns:a16="http://schemas.microsoft.com/office/drawing/2014/main" id="{CA51CF12-14F7-CFC1-F42E-ECCF3E728428}"/>
              </a:ext>
            </a:extLst>
          </p:cNvPr>
          <p:cNvCxnSpPr>
            <a:cxnSpLocks noChangeShapeType="1"/>
            <a:stCxn id="30729" idx="4"/>
            <a:endCxn id="30725"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0" name="AutoShape 20">
            <a:extLst>
              <a:ext uri="{FF2B5EF4-FFF2-40B4-BE49-F238E27FC236}">
                <a16:creationId xmlns:a16="http://schemas.microsoft.com/office/drawing/2014/main" id="{0CC1F1CF-15ED-56E3-62DD-5C0A0450A97C}"/>
              </a:ext>
            </a:extLst>
          </p:cNvPr>
          <p:cNvCxnSpPr>
            <a:cxnSpLocks noChangeShapeType="1"/>
            <a:stCxn id="30724" idx="3"/>
            <a:endCxn id="30730"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1" name="AutoShape 21">
            <a:extLst>
              <a:ext uri="{FF2B5EF4-FFF2-40B4-BE49-F238E27FC236}">
                <a16:creationId xmlns:a16="http://schemas.microsoft.com/office/drawing/2014/main" id="{8A8ADC2E-B6E8-3049-41FC-054CD8D625EC}"/>
              </a:ext>
            </a:extLst>
          </p:cNvPr>
          <p:cNvCxnSpPr>
            <a:cxnSpLocks noChangeShapeType="1"/>
            <a:stCxn id="30727" idx="4"/>
            <a:endCxn id="30728"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2" name="AutoShape 22">
            <a:extLst>
              <a:ext uri="{FF2B5EF4-FFF2-40B4-BE49-F238E27FC236}">
                <a16:creationId xmlns:a16="http://schemas.microsoft.com/office/drawing/2014/main" id="{B2A98187-A946-09D2-2E59-4591909E2145}"/>
              </a:ext>
            </a:extLst>
          </p:cNvPr>
          <p:cNvCxnSpPr>
            <a:cxnSpLocks noChangeShapeType="1"/>
            <a:stCxn id="30728" idx="6"/>
            <a:endCxn id="30730"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3" name="AutoShape 23">
            <a:extLst>
              <a:ext uri="{FF2B5EF4-FFF2-40B4-BE49-F238E27FC236}">
                <a16:creationId xmlns:a16="http://schemas.microsoft.com/office/drawing/2014/main" id="{15ECF633-C7BB-D115-35BA-F18696AFA760}"/>
              </a:ext>
            </a:extLst>
          </p:cNvPr>
          <p:cNvCxnSpPr>
            <a:cxnSpLocks noChangeShapeType="1"/>
            <a:stCxn id="30726" idx="6"/>
            <a:endCxn id="30724"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4" name="AutoShape 24">
            <a:extLst>
              <a:ext uri="{FF2B5EF4-FFF2-40B4-BE49-F238E27FC236}">
                <a16:creationId xmlns:a16="http://schemas.microsoft.com/office/drawing/2014/main" id="{4F05C07D-D940-0CB4-1438-794150CDA5D3}"/>
              </a:ext>
            </a:extLst>
          </p:cNvPr>
          <p:cNvCxnSpPr>
            <a:cxnSpLocks noChangeShapeType="1"/>
            <a:stCxn id="30728" idx="6"/>
            <a:endCxn id="30725"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5" name="AutoShape 25">
            <a:extLst>
              <a:ext uri="{FF2B5EF4-FFF2-40B4-BE49-F238E27FC236}">
                <a16:creationId xmlns:a16="http://schemas.microsoft.com/office/drawing/2014/main" id="{E1645E8A-8490-A3CC-1344-817020F0A968}"/>
              </a:ext>
            </a:extLst>
          </p:cNvPr>
          <p:cNvCxnSpPr>
            <a:cxnSpLocks noChangeShapeType="1"/>
            <a:stCxn id="30724" idx="5"/>
            <a:endCxn id="30725"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6" name="Text Box 26">
            <a:extLst>
              <a:ext uri="{FF2B5EF4-FFF2-40B4-BE49-F238E27FC236}">
                <a16:creationId xmlns:a16="http://schemas.microsoft.com/office/drawing/2014/main" id="{6244C7BF-658C-4BD0-7B62-AD50DE118FCC}"/>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0747" name="Text Box 27">
            <a:extLst>
              <a:ext uri="{FF2B5EF4-FFF2-40B4-BE49-F238E27FC236}">
                <a16:creationId xmlns:a16="http://schemas.microsoft.com/office/drawing/2014/main" id="{C406600E-0EFC-22C4-5403-4FFA00E65ABF}"/>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0748" name="Text Box 28">
            <a:extLst>
              <a:ext uri="{FF2B5EF4-FFF2-40B4-BE49-F238E27FC236}">
                <a16:creationId xmlns:a16="http://schemas.microsoft.com/office/drawing/2014/main" id="{97A0E92F-F7D2-90D6-8CC2-6B857552B9B9}"/>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0749" name="Text Box 29">
            <a:extLst>
              <a:ext uri="{FF2B5EF4-FFF2-40B4-BE49-F238E27FC236}">
                <a16:creationId xmlns:a16="http://schemas.microsoft.com/office/drawing/2014/main" id="{D0BDAF00-2D4F-9F6B-F571-B52D370649CA}"/>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0750" name="Text Box 30">
            <a:extLst>
              <a:ext uri="{FF2B5EF4-FFF2-40B4-BE49-F238E27FC236}">
                <a16:creationId xmlns:a16="http://schemas.microsoft.com/office/drawing/2014/main" id="{D28E76A6-B5F1-D2E9-7FF9-C65E4066622D}"/>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0751" name="Text Box 31">
            <a:extLst>
              <a:ext uri="{FF2B5EF4-FFF2-40B4-BE49-F238E27FC236}">
                <a16:creationId xmlns:a16="http://schemas.microsoft.com/office/drawing/2014/main" id="{81AAAB74-4C38-F833-2506-1F21782C83A8}"/>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0752" name="Text Box 32">
            <a:extLst>
              <a:ext uri="{FF2B5EF4-FFF2-40B4-BE49-F238E27FC236}">
                <a16:creationId xmlns:a16="http://schemas.microsoft.com/office/drawing/2014/main" id="{B82650F1-E802-315C-0CCA-A9DADE36F9AE}"/>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0753" name="Text Box 33">
            <a:extLst>
              <a:ext uri="{FF2B5EF4-FFF2-40B4-BE49-F238E27FC236}">
                <a16:creationId xmlns:a16="http://schemas.microsoft.com/office/drawing/2014/main" id="{ED52041A-3D3B-62FB-C69A-206CAA401D0C}"/>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0754" name="Text Box 34">
            <a:extLst>
              <a:ext uri="{FF2B5EF4-FFF2-40B4-BE49-F238E27FC236}">
                <a16:creationId xmlns:a16="http://schemas.microsoft.com/office/drawing/2014/main" id="{069E7506-3B6A-9B13-0EC9-357119135636}"/>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0755" name="Text Box 35">
            <a:extLst>
              <a:ext uri="{FF2B5EF4-FFF2-40B4-BE49-F238E27FC236}">
                <a16:creationId xmlns:a16="http://schemas.microsoft.com/office/drawing/2014/main" id="{76515655-9165-03AD-6F7F-636FB87EBE4B}"/>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0756" name="Text Box 36">
            <a:extLst>
              <a:ext uri="{FF2B5EF4-FFF2-40B4-BE49-F238E27FC236}">
                <a16:creationId xmlns:a16="http://schemas.microsoft.com/office/drawing/2014/main" id="{D82215A2-C039-5002-8FAC-AA7FC9C9BB68}"/>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0757" name="Text Box 37">
            <a:extLst>
              <a:ext uri="{FF2B5EF4-FFF2-40B4-BE49-F238E27FC236}">
                <a16:creationId xmlns:a16="http://schemas.microsoft.com/office/drawing/2014/main" id="{48DDCEE7-E35C-4EBA-FA66-2C90859A2713}"/>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0758" name="Text Box 38">
            <a:extLst>
              <a:ext uri="{FF2B5EF4-FFF2-40B4-BE49-F238E27FC236}">
                <a16:creationId xmlns:a16="http://schemas.microsoft.com/office/drawing/2014/main" id="{88C5B7EE-CEA3-9AE3-D92E-EB9777FA9EF5}"/>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0759" name="Text Box 39">
            <a:extLst>
              <a:ext uri="{FF2B5EF4-FFF2-40B4-BE49-F238E27FC236}">
                <a16:creationId xmlns:a16="http://schemas.microsoft.com/office/drawing/2014/main" id="{6DAA569D-B2BF-CF1E-9413-DA2454B375D7}"/>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0760" name="Text Box 40">
            <a:extLst>
              <a:ext uri="{FF2B5EF4-FFF2-40B4-BE49-F238E27FC236}">
                <a16:creationId xmlns:a16="http://schemas.microsoft.com/office/drawing/2014/main" id="{B538D497-31F7-F173-D8B5-368041668314}"/>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0761" name="Text Box 41">
            <a:extLst>
              <a:ext uri="{FF2B5EF4-FFF2-40B4-BE49-F238E27FC236}">
                <a16:creationId xmlns:a16="http://schemas.microsoft.com/office/drawing/2014/main" id="{6CAE1EA7-02D1-E3CD-38E0-B5AF07299795}"/>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2" name="Text Box 42">
            <a:extLst>
              <a:ext uri="{FF2B5EF4-FFF2-40B4-BE49-F238E27FC236}">
                <a16:creationId xmlns:a16="http://schemas.microsoft.com/office/drawing/2014/main" id="{2DA53125-4143-24FB-07C9-68DDF4A7F136}"/>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3" name="Text Box 43">
            <a:extLst>
              <a:ext uri="{FF2B5EF4-FFF2-40B4-BE49-F238E27FC236}">
                <a16:creationId xmlns:a16="http://schemas.microsoft.com/office/drawing/2014/main" id="{5D08B8FD-9B8B-B1FC-31F0-A910036FE9C2}"/>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4" name="Text Box 44">
            <a:extLst>
              <a:ext uri="{FF2B5EF4-FFF2-40B4-BE49-F238E27FC236}">
                <a16:creationId xmlns:a16="http://schemas.microsoft.com/office/drawing/2014/main" id="{DF5DAF4E-A5F5-06D0-65CE-2A167FE8AD3F}"/>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5" name="Text Box 45">
            <a:extLst>
              <a:ext uri="{FF2B5EF4-FFF2-40B4-BE49-F238E27FC236}">
                <a16:creationId xmlns:a16="http://schemas.microsoft.com/office/drawing/2014/main" id="{9E63DC37-39FB-123E-71D0-7E24296F7096}"/>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6" name="Text Box 46">
            <a:extLst>
              <a:ext uri="{FF2B5EF4-FFF2-40B4-BE49-F238E27FC236}">
                <a16:creationId xmlns:a16="http://schemas.microsoft.com/office/drawing/2014/main" id="{03815F5D-C159-A628-DC18-A82C51059E50}"/>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7" name="Text Box 47">
            <a:extLst>
              <a:ext uri="{FF2B5EF4-FFF2-40B4-BE49-F238E27FC236}">
                <a16:creationId xmlns:a16="http://schemas.microsoft.com/office/drawing/2014/main" id="{D0964604-8B3E-7750-4F12-E19A3374BD13}"/>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8" name="Text Box 48">
            <a:extLst>
              <a:ext uri="{FF2B5EF4-FFF2-40B4-BE49-F238E27FC236}">
                <a16:creationId xmlns:a16="http://schemas.microsoft.com/office/drawing/2014/main" id="{B4BF3D48-3364-BC9F-7C28-FC695FF610D8}"/>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69" name="Text Box 49">
            <a:extLst>
              <a:ext uri="{FF2B5EF4-FFF2-40B4-BE49-F238E27FC236}">
                <a16:creationId xmlns:a16="http://schemas.microsoft.com/office/drawing/2014/main" id="{08322523-1BF6-9C21-E274-184410A78E45}"/>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6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3, 4, 5, 7, t }</a:t>
            </a:r>
          </a:p>
        </p:txBody>
      </p:sp>
      <p:sp>
        <p:nvSpPr>
          <p:cNvPr id="30770" name="Text Box 50">
            <a:extLst>
              <a:ext uri="{FF2B5EF4-FFF2-40B4-BE49-F238E27FC236}">
                <a16:creationId xmlns:a16="http://schemas.microsoft.com/office/drawing/2014/main" id="{47593464-3C39-B7D7-CDE4-88AD9ACCAE9E}"/>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71" name="Text Box 51">
            <a:extLst>
              <a:ext uri="{FF2B5EF4-FFF2-40B4-BE49-F238E27FC236}">
                <a16:creationId xmlns:a16="http://schemas.microsoft.com/office/drawing/2014/main" id="{09CD69B9-A4BA-AB79-DFA7-F7EE604F69BE}"/>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0772" name="Text Box 52">
            <a:extLst>
              <a:ext uri="{FF2B5EF4-FFF2-40B4-BE49-F238E27FC236}">
                <a16:creationId xmlns:a16="http://schemas.microsoft.com/office/drawing/2014/main" id="{F664F930-CD0D-644B-DD33-64346EFD33E2}"/>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73" name="Text Box 53">
            <a:extLst>
              <a:ext uri="{FF2B5EF4-FFF2-40B4-BE49-F238E27FC236}">
                <a16:creationId xmlns:a16="http://schemas.microsoft.com/office/drawing/2014/main" id="{AABDD54C-2296-23B4-FFB8-4C9723F31F82}"/>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74" name="Text Box 54">
            <a:extLst>
              <a:ext uri="{FF2B5EF4-FFF2-40B4-BE49-F238E27FC236}">
                <a16:creationId xmlns:a16="http://schemas.microsoft.com/office/drawing/2014/main" id="{8FE451FD-C6E7-5FCF-7D17-C44EF490D131}"/>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0775" name="Text Box 55">
            <a:extLst>
              <a:ext uri="{FF2B5EF4-FFF2-40B4-BE49-F238E27FC236}">
                <a16:creationId xmlns:a16="http://schemas.microsoft.com/office/drawing/2014/main" id="{1ED95565-71BA-B4C6-7A20-FF4B199077AD}"/>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0776" name="Text Box 58">
            <a:extLst>
              <a:ext uri="{FF2B5EF4-FFF2-40B4-BE49-F238E27FC236}">
                <a16:creationId xmlns:a16="http://schemas.microsoft.com/office/drawing/2014/main" id="{F385D852-9345-AA95-CD23-F97A0C4E3F54}"/>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0777" name="Text Box 59">
            <a:extLst>
              <a:ext uri="{FF2B5EF4-FFF2-40B4-BE49-F238E27FC236}">
                <a16:creationId xmlns:a16="http://schemas.microsoft.com/office/drawing/2014/main" id="{15061976-2FE9-C60C-D127-039F20C9DF24}"/>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78" name="Freeform 64">
            <a:extLst>
              <a:ext uri="{FF2B5EF4-FFF2-40B4-BE49-F238E27FC236}">
                <a16:creationId xmlns:a16="http://schemas.microsoft.com/office/drawing/2014/main" id="{45161011-90C2-FC90-8B41-F2606B6E37D7}"/>
              </a:ext>
            </a:extLst>
          </p:cNvPr>
          <p:cNvSpPr>
            <a:spLocks/>
          </p:cNvSpPr>
          <p:nvPr/>
        </p:nvSpPr>
        <p:spPr bwMode="auto">
          <a:xfrm>
            <a:off x="165100" y="2273300"/>
            <a:ext cx="3670300" cy="2419350"/>
          </a:xfrm>
          <a:custGeom>
            <a:avLst/>
            <a:gdLst>
              <a:gd name="T0" fmla="*/ 0 w 2312"/>
              <a:gd name="T1" fmla="*/ 2147483646 h 1524"/>
              <a:gd name="T2" fmla="*/ 2147483646 w 2312"/>
              <a:gd name="T3" fmla="*/ 2147483646 h 1524"/>
              <a:gd name="T4" fmla="*/ 2147483646 w 2312"/>
              <a:gd name="T5" fmla="*/ 2147483646 h 1524"/>
              <a:gd name="T6" fmla="*/ 2147483646 w 2312"/>
              <a:gd name="T7" fmla="*/ 2147483646 h 1524"/>
              <a:gd name="T8" fmla="*/ 2147483646 w 2312"/>
              <a:gd name="T9" fmla="*/ 2147483646 h 1524"/>
              <a:gd name="T10" fmla="*/ 2147483646 w 2312"/>
              <a:gd name="T11" fmla="*/ 2147483646 h 1524"/>
              <a:gd name="T12" fmla="*/ 2147483646 w 2312"/>
              <a:gd name="T13" fmla="*/ 2147483646 h 1524"/>
              <a:gd name="T14" fmla="*/ 2147483646 w 2312"/>
              <a:gd name="T15" fmla="*/ 2147483646 h 1524"/>
              <a:gd name="T16" fmla="*/ 2147483646 w 2312"/>
              <a:gd name="T17" fmla="*/ 2147483646 h 1524"/>
              <a:gd name="T18" fmla="*/ 2147483646 w 2312"/>
              <a:gd name="T19" fmla="*/ 2147483646 h 1524"/>
              <a:gd name="T20" fmla="*/ 2147483646 w 2312"/>
              <a:gd name="T21" fmla="*/ 2147483646 h 1524"/>
              <a:gd name="T22" fmla="*/ 2147483646 w 2312"/>
              <a:gd name="T23" fmla="*/ 0 h 1524"/>
              <a:gd name="T24" fmla="*/ 2147483646 w 2312"/>
              <a:gd name="T25" fmla="*/ 2147483646 h 1524"/>
              <a:gd name="T26" fmla="*/ 2147483646 w 2312"/>
              <a:gd name="T27" fmla="*/ 2147483646 h 1524"/>
              <a:gd name="T28" fmla="*/ 2147483646 w 2312"/>
              <a:gd name="T29" fmla="*/ 2147483646 h 1524"/>
              <a:gd name="T30" fmla="*/ 2147483646 w 2312"/>
              <a:gd name="T31" fmla="*/ 2147483646 h 1524"/>
              <a:gd name="T32" fmla="*/ 2147483646 w 2312"/>
              <a:gd name="T33" fmla="*/ 2147483646 h 1524"/>
              <a:gd name="T34" fmla="*/ 2147483646 w 2312"/>
              <a:gd name="T35" fmla="*/ 2147483646 h 1524"/>
              <a:gd name="T36" fmla="*/ 2147483646 w 2312"/>
              <a:gd name="T37" fmla="*/ 2147483646 h 1524"/>
              <a:gd name="T38" fmla="*/ 2147483646 w 2312"/>
              <a:gd name="T39" fmla="*/ 2147483646 h 1524"/>
              <a:gd name="T40" fmla="*/ 2147483646 w 2312"/>
              <a:gd name="T41" fmla="*/ 2147483646 h 1524"/>
              <a:gd name="T42" fmla="*/ 2147483646 w 2312"/>
              <a:gd name="T43" fmla="*/ 2147483646 h 1524"/>
              <a:gd name="T44" fmla="*/ 2147483646 w 2312"/>
              <a:gd name="T45" fmla="*/ 2147483646 h 1524"/>
              <a:gd name="T46" fmla="*/ 2147483646 w 2312"/>
              <a:gd name="T47" fmla="*/ 2147483646 h 1524"/>
              <a:gd name="T48" fmla="*/ 2147483646 w 2312"/>
              <a:gd name="T49" fmla="*/ 2147483646 h 1524"/>
              <a:gd name="T50" fmla="*/ 2147483646 w 2312"/>
              <a:gd name="T51" fmla="*/ 2147483646 h 1524"/>
              <a:gd name="T52" fmla="*/ 2147483646 w 2312"/>
              <a:gd name="T53" fmla="*/ 2147483646 h 1524"/>
              <a:gd name="T54" fmla="*/ 2147483646 w 2312"/>
              <a:gd name="T55" fmla="*/ 2147483646 h 1524"/>
              <a:gd name="T56" fmla="*/ 2147483646 w 2312"/>
              <a:gd name="T57" fmla="*/ 2147483646 h 1524"/>
              <a:gd name="T58" fmla="*/ 2147483646 w 2312"/>
              <a:gd name="T59" fmla="*/ 2147483646 h 1524"/>
              <a:gd name="T60" fmla="*/ 2147483646 w 2312"/>
              <a:gd name="T61" fmla="*/ 2147483646 h 1524"/>
              <a:gd name="T62" fmla="*/ 2147483646 w 2312"/>
              <a:gd name="T63" fmla="*/ 2147483646 h 1524"/>
              <a:gd name="T64" fmla="*/ 2147483646 w 2312"/>
              <a:gd name="T65" fmla="*/ 2147483646 h 1524"/>
              <a:gd name="T66" fmla="*/ 2147483646 w 2312"/>
              <a:gd name="T67" fmla="*/ 2147483646 h 1524"/>
              <a:gd name="T68" fmla="*/ 2147483646 w 2312"/>
              <a:gd name="T69" fmla="*/ 2147483646 h 1524"/>
              <a:gd name="T70" fmla="*/ 2147483646 w 2312"/>
              <a:gd name="T71" fmla="*/ 2147483646 h 1524"/>
              <a:gd name="T72" fmla="*/ 2147483646 w 2312"/>
              <a:gd name="T73" fmla="*/ 2147483646 h 1524"/>
              <a:gd name="T74" fmla="*/ 2147483646 w 2312"/>
              <a:gd name="T75" fmla="*/ 2147483646 h 1524"/>
              <a:gd name="T76" fmla="*/ 2147483646 w 2312"/>
              <a:gd name="T77" fmla="*/ 2147483646 h 1524"/>
              <a:gd name="T78" fmla="*/ 2147483646 w 2312"/>
              <a:gd name="T79" fmla="*/ 2147483646 h 1524"/>
              <a:gd name="T80" fmla="*/ 0 w 2312"/>
              <a:gd name="T81" fmla="*/ 2147483646 h 15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12" h="1524">
                <a:moveTo>
                  <a:pt x="0" y="704"/>
                </a:moveTo>
                <a:cubicBezTo>
                  <a:pt x="21" y="641"/>
                  <a:pt x="35" y="583"/>
                  <a:pt x="72" y="528"/>
                </a:cubicBezTo>
                <a:cubicBezTo>
                  <a:pt x="94" y="495"/>
                  <a:pt x="136" y="477"/>
                  <a:pt x="168" y="456"/>
                </a:cubicBezTo>
                <a:cubicBezTo>
                  <a:pt x="205" y="431"/>
                  <a:pt x="184" y="445"/>
                  <a:pt x="232" y="416"/>
                </a:cubicBezTo>
                <a:cubicBezTo>
                  <a:pt x="264" y="397"/>
                  <a:pt x="328" y="400"/>
                  <a:pt x="360" y="384"/>
                </a:cubicBezTo>
                <a:cubicBezTo>
                  <a:pt x="404" y="362"/>
                  <a:pt x="449" y="356"/>
                  <a:pt x="496" y="344"/>
                </a:cubicBezTo>
                <a:cubicBezTo>
                  <a:pt x="533" y="335"/>
                  <a:pt x="570" y="319"/>
                  <a:pt x="608" y="312"/>
                </a:cubicBezTo>
                <a:cubicBezTo>
                  <a:pt x="658" y="303"/>
                  <a:pt x="709" y="295"/>
                  <a:pt x="760" y="288"/>
                </a:cubicBezTo>
                <a:cubicBezTo>
                  <a:pt x="797" y="283"/>
                  <a:pt x="884" y="278"/>
                  <a:pt x="928" y="256"/>
                </a:cubicBezTo>
                <a:cubicBezTo>
                  <a:pt x="974" y="233"/>
                  <a:pt x="1012" y="182"/>
                  <a:pt x="1056" y="152"/>
                </a:cubicBezTo>
                <a:cubicBezTo>
                  <a:pt x="1140" y="96"/>
                  <a:pt x="1233" y="64"/>
                  <a:pt x="1328" y="32"/>
                </a:cubicBezTo>
                <a:cubicBezTo>
                  <a:pt x="1359" y="22"/>
                  <a:pt x="1384" y="8"/>
                  <a:pt x="1416" y="0"/>
                </a:cubicBezTo>
                <a:cubicBezTo>
                  <a:pt x="1493" y="5"/>
                  <a:pt x="1571" y="10"/>
                  <a:pt x="1648" y="16"/>
                </a:cubicBezTo>
                <a:cubicBezTo>
                  <a:pt x="1667" y="18"/>
                  <a:pt x="1686" y="17"/>
                  <a:pt x="1704" y="24"/>
                </a:cubicBezTo>
                <a:cubicBezTo>
                  <a:pt x="1722" y="31"/>
                  <a:pt x="1736" y="45"/>
                  <a:pt x="1752" y="56"/>
                </a:cubicBezTo>
                <a:cubicBezTo>
                  <a:pt x="1775" y="71"/>
                  <a:pt x="1815" y="75"/>
                  <a:pt x="1840" y="88"/>
                </a:cubicBezTo>
                <a:cubicBezTo>
                  <a:pt x="1887" y="111"/>
                  <a:pt x="1934" y="135"/>
                  <a:pt x="1984" y="152"/>
                </a:cubicBezTo>
                <a:cubicBezTo>
                  <a:pt x="2019" y="187"/>
                  <a:pt x="2044" y="225"/>
                  <a:pt x="2072" y="264"/>
                </a:cubicBezTo>
                <a:cubicBezTo>
                  <a:pt x="2096" y="297"/>
                  <a:pt x="2143" y="322"/>
                  <a:pt x="2176" y="344"/>
                </a:cubicBezTo>
                <a:cubicBezTo>
                  <a:pt x="2205" y="403"/>
                  <a:pt x="2250" y="453"/>
                  <a:pt x="2280" y="512"/>
                </a:cubicBezTo>
                <a:cubicBezTo>
                  <a:pt x="2308" y="568"/>
                  <a:pt x="2305" y="644"/>
                  <a:pt x="2312" y="704"/>
                </a:cubicBezTo>
                <a:cubicBezTo>
                  <a:pt x="2309" y="827"/>
                  <a:pt x="2309" y="949"/>
                  <a:pt x="2304" y="1072"/>
                </a:cubicBezTo>
                <a:cubicBezTo>
                  <a:pt x="2303" y="1098"/>
                  <a:pt x="2293" y="1145"/>
                  <a:pt x="2280" y="1168"/>
                </a:cubicBezTo>
                <a:cubicBezTo>
                  <a:pt x="2248" y="1225"/>
                  <a:pt x="2205" y="1261"/>
                  <a:pt x="2152" y="1296"/>
                </a:cubicBezTo>
                <a:cubicBezTo>
                  <a:pt x="2136" y="1307"/>
                  <a:pt x="2120" y="1317"/>
                  <a:pt x="2104" y="1328"/>
                </a:cubicBezTo>
                <a:cubicBezTo>
                  <a:pt x="2096" y="1333"/>
                  <a:pt x="2080" y="1344"/>
                  <a:pt x="2080" y="1344"/>
                </a:cubicBezTo>
                <a:cubicBezTo>
                  <a:pt x="2040" y="1405"/>
                  <a:pt x="2021" y="1431"/>
                  <a:pt x="1960" y="1472"/>
                </a:cubicBezTo>
                <a:cubicBezTo>
                  <a:pt x="1943" y="1483"/>
                  <a:pt x="1923" y="1490"/>
                  <a:pt x="1904" y="1496"/>
                </a:cubicBezTo>
                <a:cubicBezTo>
                  <a:pt x="1883" y="1503"/>
                  <a:pt x="1840" y="1512"/>
                  <a:pt x="1840" y="1512"/>
                </a:cubicBezTo>
                <a:cubicBezTo>
                  <a:pt x="1717" y="1508"/>
                  <a:pt x="1591" y="1524"/>
                  <a:pt x="1472" y="1496"/>
                </a:cubicBezTo>
                <a:cubicBezTo>
                  <a:pt x="1453" y="1492"/>
                  <a:pt x="1443" y="1469"/>
                  <a:pt x="1424" y="1464"/>
                </a:cubicBezTo>
                <a:cubicBezTo>
                  <a:pt x="1343" y="1444"/>
                  <a:pt x="1259" y="1436"/>
                  <a:pt x="1176" y="1424"/>
                </a:cubicBezTo>
                <a:cubicBezTo>
                  <a:pt x="1137" y="1398"/>
                  <a:pt x="1120" y="1355"/>
                  <a:pt x="1080" y="1328"/>
                </a:cubicBezTo>
                <a:cubicBezTo>
                  <a:pt x="1016" y="1285"/>
                  <a:pt x="939" y="1273"/>
                  <a:pt x="864" y="1264"/>
                </a:cubicBezTo>
                <a:cubicBezTo>
                  <a:pt x="779" y="1236"/>
                  <a:pt x="697" y="1226"/>
                  <a:pt x="608" y="1216"/>
                </a:cubicBezTo>
                <a:cubicBezTo>
                  <a:pt x="551" y="1209"/>
                  <a:pt x="496" y="1189"/>
                  <a:pt x="440" y="1176"/>
                </a:cubicBezTo>
                <a:cubicBezTo>
                  <a:pt x="392" y="1165"/>
                  <a:pt x="342" y="1159"/>
                  <a:pt x="296" y="1144"/>
                </a:cubicBezTo>
                <a:cubicBezTo>
                  <a:pt x="277" y="1116"/>
                  <a:pt x="264" y="1099"/>
                  <a:pt x="232" y="1088"/>
                </a:cubicBezTo>
                <a:cubicBezTo>
                  <a:pt x="194" y="1050"/>
                  <a:pt x="217" y="1070"/>
                  <a:pt x="160" y="1032"/>
                </a:cubicBezTo>
                <a:cubicBezTo>
                  <a:pt x="118" y="1004"/>
                  <a:pt x="110" y="967"/>
                  <a:pt x="64" y="952"/>
                </a:cubicBezTo>
                <a:cubicBezTo>
                  <a:pt x="17" y="881"/>
                  <a:pt x="20" y="785"/>
                  <a:pt x="0" y="704"/>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30779" name="Text Box 65">
            <a:extLst>
              <a:ext uri="{FF2B5EF4-FFF2-40B4-BE49-F238E27FC236}">
                <a16:creationId xmlns:a16="http://schemas.microsoft.com/office/drawing/2014/main" id="{6A0A45BD-5E22-AE69-0919-4289D3B0B8C4}"/>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0780" name="Text Box 66">
            <a:extLst>
              <a:ext uri="{FF2B5EF4-FFF2-40B4-BE49-F238E27FC236}">
                <a16:creationId xmlns:a16="http://schemas.microsoft.com/office/drawing/2014/main" id="{0B019A01-B0D4-3DEB-4550-1022D8EDD9C5}"/>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0781" name="Text Box 67">
            <a:extLst>
              <a:ext uri="{FF2B5EF4-FFF2-40B4-BE49-F238E27FC236}">
                <a16:creationId xmlns:a16="http://schemas.microsoft.com/office/drawing/2014/main" id="{8C29648E-5994-B9D1-D1A7-B4748880C54A}"/>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0782" name="Text Box 68">
            <a:extLst>
              <a:ext uri="{FF2B5EF4-FFF2-40B4-BE49-F238E27FC236}">
                <a16:creationId xmlns:a16="http://schemas.microsoft.com/office/drawing/2014/main" id="{A5BC616F-7EB8-7B98-9511-2DD0E939D150}"/>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67" name="Group 118">
            <a:extLst>
              <a:ext uri="{FF2B5EF4-FFF2-40B4-BE49-F238E27FC236}">
                <a16:creationId xmlns:a16="http://schemas.microsoft.com/office/drawing/2014/main" id="{1B77B73B-AF18-6800-61F5-A0AF10C01634}"/>
              </a:ext>
            </a:extLst>
          </p:cNvPr>
          <p:cNvGraphicFramePr>
            <a:graphicFrameLocks/>
          </p:cNvGraphicFramePr>
          <p:nvPr>
            <p:extLst>
              <p:ext uri="{D42A27DB-BD31-4B8C-83A1-F6EECF244321}">
                <p14:modId xmlns:p14="http://schemas.microsoft.com/office/powerpoint/2010/main" val="2447464670"/>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0841" name="Text Box 149">
            <a:extLst>
              <a:ext uri="{FF2B5EF4-FFF2-40B4-BE49-F238E27FC236}">
                <a16:creationId xmlns:a16="http://schemas.microsoft.com/office/drawing/2014/main" id="{073C6918-DF24-0F24-93CA-4CC677C31470}"/>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0842" name="Text Box 150">
            <a:extLst>
              <a:ext uri="{FF2B5EF4-FFF2-40B4-BE49-F238E27FC236}">
                <a16:creationId xmlns:a16="http://schemas.microsoft.com/office/drawing/2014/main" id="{746175C6-2C15-FC77-2140-97EBFACECE2A}"/>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30843" name="Rectangle 68">
            <a:extLst>
              <a:ext uri="{FF2B5EF4-FFF2-40B4-BE49-F238E27FC236}">
                <a16:creationId xmlns:a16="http://schemas.microsoft.com/office/drawing/2014/main" id="{9792A882-9D99-793F-FB58-64E684592975}"/>
              </a:ext>
            </a:extLst>
          </p:cNvPr>
          <p:cNvSpPr>
            <a:spLocks noChangeArrowheads="1"/>
          </p:cNvSpPr>
          <p:nvPr/>
        </p:nvSpPr>
        <p:spPr bwMode="auto">
          <a:xfrm>
            <a:off x="7980363" y="1049338"/>
            <a:ext cx="687387"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0844" name="Rectangle 69">
            <a:extLst>
              <a:ext uri="{FF2B5EF4-FFF2-40B4-BE49-F238E27FC236}">
                <a16:creationId xmlns:a16="http://schemas.microsoft.com/office/drawing/2014/main" id="{94E42290-6DBA-2351-ACFC-4EAA535AEF31}"/>
              </a:ext>
            </a:extLst>
          </p:cNvPr>
          <p:cNvSpPr>
            <a:spLocks noChangeArrowheads="1"/>
          </p:cNvSpPr>
          <p:nvPr/>
        </p:nvSpPr>
        <p:spPr bwMode="auto">
          <a:xfrm>
            <a:off x="7988300" y="1500188"/>
            <a:ext cx="687388"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0845" name="Rectangle 70">
            <a:extLst>
              <a:ext uri="{FF2B5EF4-FFF2-40B4-BE49-F238E27FC236}">
                <a16:creationId xmlns:a16="http://schemas.microsoft.com/office/drawing/2014/main" id="{7B59B8ED-87BD-3F8C-23D5-346F0D0C4A65}"/>
              </a:ext>
            </a:extLst>
          </p:cNvPr>
          <p:cNvSpPr>
            <a:spLocks noChangeArrowheads="1"/>
          </p:cNvSpPr>
          <p:nvPr/>
        </p:nvSpPr>
        <p:spPr bwMode="auto">
          <a:xfrm>
            <a:off x="706438" y="2009775"/>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0846" name="Rectangle 71">
            <a:extLst>
              <a:ext uri="{FF2B5EF4-FFF2-40B4-BE49-F238E27FC236}">
                <a16:creationId xmlns:a16="http://schemas.microsoft.com/office/drawing/2014/main" id="{5E1E7542-1C09-7E7C-4055-3F676156F489}"/>
              </a:ext>
            </a:extLst>
          </p:cNvPr>
          <p:cNvSpPr>
            <a:spLocks noChangeArrowheads="1"/>
          </p:cNvSpPr>
          <p:nvPr/>
        </p:nvSpPr>
        <p:spPr bwMode="auto">
          <a:xfrm>
            <a:off x="719138" y="1560513"/>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53EE49F-6F48-B026-7F92-BAB013FB6C82}"/>
              </a:ext>
            </a:extLst>
          </p:cNvPr>
          <p:cNvSpPr>
            <a:spLocks noGrp="1" noChangeArrowheads="1"/>
          </p:cNvSpPr>
          <p:nvPr>
            <p:ph type="title"/>
          </p:nvPr>
        </p:nvSpPr>
        <p:spPr>
          <a:xfrm>
            <a:off x="311700" y="440668"/>
            <a:ext cx="8520600" cy="763600"/>
          </a:xfrm>
        </p:spPr>
        <p:txBody>
          <a:body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67" name="Group 153">
            <a:extLst>
              <a:ext uri="{FF2B5EF4-FFF2-40B4-BE49-F238E27FC236}">
                <a16:creationId xmlns:a16="http://schemas.microsoft.com/office/drawing/2014/main" id="{14A1F322-7E2F-F1BA-2F95-8B134DA3F262}"/>
              </a:ext>
            </a:extLst>
          </p:cNvPr>
          <p:cNvGraphicFramePr>
            <a:graphicFrameLocks noGrp="1"/>
          </p:cNvGraphicFramePr>
          <p:nvPr>
            <p:ph idx="1"/>
            <p:extLst>
              <p:ext uri="{D42A27DB-BD31-4B8C-83A1-F6EECF244321}">
                <p14:modId xmlns:p14="http://schemas.microsoft.com/office/powerpoint/2010/main" val="769759442"/>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44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1745" name="Slide Number Placeholder 5">
            <a:extLst>
              <a:ext uri="{FF2B5EF4-FFF2-40B4-BE49-F238E27FC236}">
                <a16:creationId xmlns:a16="http://schemas.microsoft.com/office/drawing/2014/main" id="{FF243FE8-CD6D-BBE8-4549-73081DF79E4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E9C8A7-9B07-9A49-AF77-1213DFDE2CE6}" type="slidenum">
              <a:rPr lang="en-US" altLang="en-US">
                <a:latin typeface="Roboto" panose="02000000000000000000" pitchFamily="2" charset="0"/>
                <a:ea typeface="Roboto" panose="02000000000000000000" pitchFamily="2" charset="0"/>
                <a:cs typeface="Roboto" panose="02000000000000000000" pitchFamily="2" charset="0"/>
              </a:rPr>
              <a:pPr/>
              <a:t>15</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1747" name="Oval 3">
            <a:extLst>
              <a:ext uri="{FF2B5EF4-FFF2-40B4-BE49-F238E27FC236}">
                <a16:creationId xmlns:a16="http://schemas.microsoft.com/office/drawing/2014/main" id="{496DFA16-9C7C-705C-EBE7-1CD82B7ACC16}"/>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1748" name="Oval 4">
            <a:extLst>
              <a:ext uri="{FF2B5EF4-FFF2-40B4-BE49-F238E27FC236}">
                <a16:creationId xmlns:a16="http://schemas.microsoft.com/office/drawing/2014/main" id="{DEBADC78-51B5-A500-0512-0869AF991A79}"/>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1749" name="Oval 5">
            <a:extLst>
              <a:ext uri="{FF2B5EF4-FFF2-40B4-BE49-F238E27FC236}">
                <a16:creationId xmlns:a16="http://schemas.microsoft.com/office/drawing/2014/main" id="{F31587D7-0FC7-F2D0-7E0A-87045AAA365D}"/>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1750" name="Oval 6">
            <a:extLst>
              <a:ext uri="{FF2B5EF4-FFF2-40B4-BE49-F238E27FC236}">
                <a16:creationId xmlns:a16="http://schemas.microsoft.com/office/drawing/2014/main" id="{5799651F-18FC-58E8-DFFC-C8B3CF4B2E3E}"/>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1751" name="Oval 7">
            <a:extLst>
              <a:ext uri="{FF2B5EF4-FFF2-40B4-BE49-F238E27FC236}">
                <a16:creationId xmlns:a16="http://schemas.microsoft.com/office/drawing/2014/main" id="{61EC9C7C-DFB1-923A-7AC0-57BC64381E0D}"/>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1752" name="Oval 8">
            <a:extLst>
              <a:ext uri="{FF2B5EF4-FFF2-40B4-BE49-F238E27FC236}">
                <a16:creationId xmlns:a16="http://schemas.microsoft.com/office/drawing/2014/main" id="{71EE688A-CD0C-95FE-47AA-202444A64A93}"/>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1753" name="Oval 9">
            <a:extLst>
              <a:ext uri="{FF2B5EF4-FFF2-40B4-BE49-F238E27FC236}">
                <a16:creationId xmlns:a16="http://schemas.microsoft.com/office/drawing/2014/main" id="{D32E347A-8494-FE4B-791A-1D9CEFAD4671}"/>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1754" name="Oval 10">
            <a:extLst>
              <a:ext uri="{FF2B5EF4-FFF2-40B4-BE49-F238E27FC236}">
                <a16:creationId xmlns:a16="http://schemas.microsoft.com/office/drawing/2014/main" id="{A70A9106-45F1-FA2D-582A-E3AC2C9918D2}"/>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1755" name="AutoShape 11">
            <a:extLst>
              <a:ext uri="{FF2B5EF4-FFF2-40B4-BE49-F238E27FC236}">
                <a16:creationId xmlns:a16="http://schemas.microsoft.com/office/drawing/2014/main" id="{CBBA3E38-7F0D-9B1F-5789-1762E18CC35A}"/>
              </a:ext>
            </a:extLst>
          </p:cNvPr>
          <p:cNvCxnSpPr>
            <a:cxnSpLocks noChangeShapeType="1"/>
            <a:stCxn id="31747" idx="7"/>
            <a:endCxn id="31750"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56" name="AutoShape 12">
            <a:extLst>
              <a:ext uri="{FF2B5EF4-FFF2-40B4-BE49-F238E27FC236}">
                <a16:creationId xmlns:a16="http://schemas.microsoft.com/office/drawing/2014/main" id="{93D8A49B-A53D-E61A-D482-1DC8800DC2DA}"/>
              </a:ext>
            </a:extLst>
          </p:cNvPr>
          <p:cNvCxnSpPr>
            <a:cxnSpLocks noChangeShapeType="1"/>
            <a:stCxn id="31747" idx="6"/>
            <a:endCxn id="31751"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57" name="AutoShape 13">
            <a:extLst>
              <a:ext uri="{FF2B5EF4-FFF2-40B4-BE49-F238E27FC236}">
                <a16:creationId xmlns:a16="http://schemas.microsoft.com/office/drawing/2014/main" id="{A18F0C6F-923C-73E0-86EB-173B48C9A3E4}"/>
              </a:ext>
            </a:extLst>
          </p:cNvPr>
          <p:cNvCxnSpPr>
            <a:cxnSpLocks noChangeShapeType="1"/>
            <a:stCxn id="31747" idx="5"/>
            <a:endCxn id="31752" idx="0"/>
          </p:cNvCxnSpPr>
          <p:nvPr/>
        </p:nvCxnSpPr>
        <p:spPr bwMode="auto">
          <a:xfrm>
            <a:off x="557213" y="3665538"/>
            <a:ext cx="1731962" cy="2346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58" name="AutoShape 14">
            <a:extLst>
              <a:ext uri="{FF2B5EF4-FFF2-40B4-BE49-F238E27FC236}">
                <a16:creationId xmlns:a16="http://schemas.microsoft.com/office/drawing/2014/main" id="{28010805-741D-A137-3222-23AA47D8F814}"/>
              </a:ext>
            </a:extLst>
          </p:cNvPr>
          <p:cNvCxnSpPr>
            <a:cxnSpLocks noChangeShapeType="1"/>
            <a:stCxn id="31751" idx="7"/>
            <a:endCxn id="31748"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59" name="AutoShape 15">
            <a:extLst>
              <a:ext uri="{FF2B5EF4-FFF2-40B4-BE49-F238E27FC236}">
                <a16:creationId xmlns:a16="http://schemas.microsoft.com/office/drawing/2014/main" id="{580804FC-929B-EA28-C8D8-71F22DD6EBD4}"/>
              </a:ext>
            </a:extLst>
          </p:cNvPr>
          <p:cNvCxnSpPr>
            <a:cxnSpLocks noChangeShapeType="1"/>
            <a:stCxn id="31753" idx="7"/>
            <a:endCxn id="31748"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0" name="AutoShape 16">
            <a:extLst>
              <a:ext uri="{FF2B5EF4-FFF2-40B4-BE49-F238E27FC236}">
                <a16:creationId xmlns:a16="http://schemas.microsoft.com/office/drawing/2014/main" id="{66281E44-B707-2E31-696C-3232D2888617}"/>
              </a:ext>
            </a:extLst>
          </p:cNvPr>
          <p:cNvCxnSpPr>
            <a:cxnSpLocks noChangeShapeType="1"/>
            <a:stCxn id="31751" idx="5"/>
            <a:endCxn id="31754" idx="1"/>
          </p:cNvCxnSpPr>
          <p:nvPr/>
        </p:nvCxnSpPr>
        <p:spPr bwMode="auto">
          <a:xfrm>
            <a:off x="3140075" y="4341813"/>
            <a:ext cx="1193800" cy="46355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1" name="AutoShape 17">
            <a:extLst>
              <a:ext uri="{FF2B5EF4-FFF2-40B4-BE49-F238E27FC236}">
                <a16:creationId xmlns:a16="http://schemas.microsoft.com/office/drawing/2014/main" id="{910BF132-544B-E052-D6DD-99E5D85445B8}"/>
              </a:ext>
            </a:extLst>
          </p:cNvPr>
          <p:cNvCxnSpPr>
            <a:cxnSpLocks noChangeShapeType="1"/>
            <a:stCxn id="31754" idx="5"/>
            <a:endCxn id="31749"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2" name="AutoShape 18">
            <a:extLst>
              <a:ext uri="{FF2B5EF4-FFF2-40B4-BE49-F238E27FC236}">
                <a16:creationId xmlns:a16="http://schemas.microsoft.com/office/drawing/2014/main" id="{A49FE3AC-507C-4BA7-8B7A-274D7CEEE6C5}"/>
              </a:ext>
            </a:extLst>
          </p:cNvPr>
          <p:cNvCxnSpPr>
            <a:cxnSpLocks noChangeShapeType="1"/>
            <a:stCxn id="31754" idx="6"/>
            <a:endCxn id="31753"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3" name="AutoShape 19">
            <a:extLst>
              <a:ext uri="{FF2B5EF4-FFF2-40B4-BE49-F238E27FC236}">
                <a16:creationId xmlns:a16="http://schemas.microsoft.com/office/drawing/2014/main" id="{DEBC47D1-C5F7-C675-A683-390FC0FC75C3}"/>
              </a:ext>
            </a:extLst>
          </p:cNvPr>
          <p:cNvCxnSpPr>
            <a:cxnSpLocks noChangeShapeType="1"/>
            <a:stCxn id="31753" idx="4"/>
            <a:endCxn id="31749"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4" name="AutoShape 20">
            <a:extLst>
              <a:ext uri="{FF2B5EF4-FFF2-40B4-BE49-F238E27FC236}">
                <a16:creationId xmlns:a16="http://schemas.microsoft.com/office/drawing/2014/main" id="{7E6BBC1E-FC39-BB9E-F71C-E2AD46A8CCE1}"/>
              </a:ext>
            </a:extLst>
          </p:cNvPr>
          <p:cNvCxnSpPr>
            <a:cxnSpLocks noChangeShapeType="1"/>
            <a:stCxn id="31748" idx="3"/>
            <a:endCxn id="31754"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5" name="AutoShape 21">
            <a:extLst>
              <a:ext uri="{FF2B5EF4-FFF2-40B4-BE49-F238E27FC236}">
                <a16:creationId xmlns:a16="http://schemas.microsoft.com/office/drawing/2014/main" id="{4EB808F0-0A67-0DAB-EE48-6A30A94FF818}"/>
              </a:ext>
            </a:extLst>
          </p:cNvPr>
          <p:cNvCxnSpPr>
            <a:cxnSpLocks noChangeShapeType="1"/>
            <a:stCxn id="31751" idx="4"/>
            <a:endCxn id="31752"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6" name="AutoShape 22">
            <a:extLst>
              <a:ext uri="{FF2B5EF4-FFF2-40B4-BE49-F238E27FC236}">
                <a16:creationId xmlns:a16="http://schemas.microsoft.com/office/drawing/2014/main" id="{313DBF65-2617-8800-41BB-B11EF3B02FC5}"/>
              </a:ext>
            </a:extLst>
          </p:cNvPr>
          <p:cNvCxnSpPr>
            <a:cxnSpLocks noChangeShapeType="1"/>
            <a:stCxn id="31752" idx="6"/>
            <a:endCxn id="31754"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7" name="AutoShape 23">
            <a:extLst>
              <a:ext uri="{FF2B5EF4-FFF2-40B4-BE49-F238E27FC236}">
                <a16:creationId xmlns:a16="http://schemas.microsoft.com/office/drawing/2014/main" id="{202848C5-CE1F-F81E-CD8B-468DB46BC595}"/>
              </a:ext>
            </a:extLst>
          </p:cNvPr>
          <p:cNvCxnSpPr>
            <a:cxnSpLocks noChangeShapeType="1"/>
            <a:stCxn id="31750" idx="6"/>
            <a:endCxn id="31748"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8" name="AutoShape 24">
            <a:extLst>
              <a:ext uri="{FF2B5EF4-FFF2-40B4-BE49-F238E27FC236}">
                <a16:creationId xmlns:a16="http://schemas.microsoft.com/office/drawing/2014/main" id="{6292FB3C-785D-C144-D3DD-D7EB5468A66A}"/>
              </a:ext>
            </a:extLst>
          </p:cNvPr>
          <p:cNvCxnSpPr>
            <a:cxnSpLocks noChangeShapeType="1"/>
            <a:stCxn id="31752" idx="6"/>
            <a:endCxn id="31749"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769" name="AutoShape 25">
            <a:extLst>
              <a:ext uri="{FF2B5EF4-FFF2-40B4-BE49-F238E27FC236}">
                <a16:creationId xmlns:a16="http://schemas.microsoft.com/office/drawing/2014/main" id="{F5B1A4ED-BB87-AD6B-9E60-9F3D1E350585}"/>
              </a:ext>
            </a:extLst>
          </p:cNvPr>
          <p:cNvCxnSpPr>
            <a:cxnSpLocks noChangeShapeType="1"/>
            <a:stCxn id="31748" idx="5"/>
            <a:endCxn id="31749"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770" name="Text Box 26">
            <a:extLst>
              <a:ext uri="{FF2B5EF4-FFF2-40B4-BE49-F238E27FC236}">
                <a16:creationId xmlns:a16="http://schemas.microsoft.com/office/drawing/2014/main" id="{901F50E7-08FE-B8A2-864D-4197C66A3C44}"/>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1771" name="Text Box 27">
            <a:extLst>
              <a:ext uri="{FF2B5EF4-FFF2-40B4-BE49-F238E27FC236}">
                <a16:creationId xmlns:a16="http://schemas.microsoft.com/office/drawing/2014/main" id="{88292F26-A65C-E971-CB75-46DEC78448E3}"/>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1772" name="Text Box 28">
            <a:extLst>
              <a:ext uri="{FF2B5EF4-FFF2-40B4-BE49-F238E27FC236}">
                <a16:creationId xmlns:a16="http://schemas.microsoft.com/office/drawing/2014/main" id="{742C1759-08B3-0153-8829-78AF07921D2B}"/>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1773" name="Text Box 29">
            <a:extLst>
              <a:ext uri="{FF2B5EF4-FFF2-40B4-BE49-F238E27FC236}">
                <a16:creationId xmlns:a16="http://schemas.microsoft.com/office/drawing/2014/main" id="{AE47A502-4CD0-CDF2-AB29-EBC1AA6A645A}"/>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1774" name="Text Box 30">
            <a:extLst>
              <a:ext uri="{FF2B5EF4-FFF2-40B4-BE49-F238E27FC236}">
                <a16:creationId xmlns:a16="http://schemas.microsoft.com/office/drawing/2014/main" id="{6D1FBD1C-0B75-296E-425C-78A6E23E1EB2}"/>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1775" name="Text Box 31">
            <a:extLst>
              <a:ext uri="{FF2B5EF4-FFF2-40B4-BE49-F238E27FC236}">
                <a16:creationId xmlns:a16="http://schemas.microsoft.com/office/drawing/2014/main" id="{B1585D0E-B075-973F-6D9D-1696D4159E9C}"/>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1776" name="Text Box 32">
            <a:extLst>
              <a:ext uri="{FF2B5EF4-FFF2-40B4-BE49-F238E27FC236}">
                <a16:creationId xmlns:a16="http://schemas.microsoft.com/office/drawing/2014/main" id="{5B188508-C187-AA61-1B43-0818C20FBA96}"/>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1777" name="Text Box 33">
            <a:extLst>
              <a:ext uri="{FF2B5EF4-FFF2-40B4-BE49-F238E27FC236}">
                <a16:creationId xmlns:a16="http://schemas.microsoft.com/office/drawing/2014/main" id="{59354C10-22E9-106A-62B4-63FF8E201433}"/>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1778" name="Text Box 34">
            <a:extLst>
              <a:ext uri="{FF2B5EF4-FFF2-40B4-BE49-F238E27FC236}">
                <a16:creationId xmlns:a16="http://schemas.microsoft.com/office/drawing/2014/main" id="{56CE0A83-A387-EB34-2C34-C7595B068D67}"/>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1779" name="Text Box 35">
            <a:extLst>
              <a:ext uri="{FF2B5EF4-FFF2-40B4-BE49-F238E27FC236}">
                <a16:creationId xmlns:a16="http://schemas.microsoft.com/office/drawing/2014/main" id="{24917E68-D72C-C0AE-D0C6-D349BA702E9F}"/>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1780" name="Text Box 36">
            <a:extLst>
              <a:ext uri="{FF2B5EF4-FFF2-40B4-BE49-F238E27FC236}">
                <a16:creationId xmlns:a16="http://schemas.microsoft.com/office/drawing/2014/main" id="{D9009442-B82A-0F42-CC18-809F34A404A3}"/>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1781" name="Text Box 37">
            <a:extLst>
              <a:ext uri="{FF2B5EF4-FFF2-40B4-BE49-F238E27FC236}">
                <a16:creationId xmlns:a16="http://schemas.microsoft.com/office/drawing/2014/main" id="{94F718A0-1B25-B915-F854-1C30926A19E1}"/>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1782" name="Text Box 38">
            <a:extLst>
              <a:ext uri="{FF2B5EF4-FFF2-40B4-BE49-F238E27FC236}">
                <a16:creationId xmlns:a16="http://schemas.microsoft.com/office/drawing/2014/main" id="{8BB5A35A-CCD4-6D6A-A2C9-E830033F2DCF}"/>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1783" name="Text Box 39">
            <a:extLst>
              <a:ext uri="{FF2B5EF4-FFF2-40B4-BE49-F238E27FC236}">
                <a16:creationId xmlns:a16="http://schemas.microsoft.com/office/drawing/2014/main" id="{FC80454F-DB1F-565D-54B0-790AD0622E8B}"/>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1784" name="Text Box 40">
            <a:extLst>
              <a:ext uri="{FF2B5EF4-FFF2-40B4-BE49-F238E27FC236}">
                <a16:creationId xmlns:a16="http://schemas.microsoft.com/office/drawing/2014/main" id="{07180113-1125-9C75-0A84-C2EA8B3772DE}"/>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1785" name="Text Box 41">
            <a:extLst>
              <a:ext uri="{FF2B5EF4-FFF2-40B4-BE49-F238E27FC236}">
                <a16:creationId xmlns:a16="http://schemas.microsoft.com/office/drawing/2014/main" id="{4673F8E5-C511-81C9-4756-5FF50D4FADE9}"/>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86" name="Text Box 42">
            <a:extLst>
              <a:ext uri="{FF2B5EF4-FFF2-40B4-BE49-F238E27FC236}">
                <a16:creationId xmlns:a16="http://schemas.microsoft.com/office/drawing/2014/main" id="{349BA99E-F51F-FC85-4CB0-191A3070BC93}"/>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87" name="Text Box 44">
            <a:extLst>
              <a:ext uri="{FF2B5EF4-FFF2-40B4-BE49-F238E27FC236}">
                <a16:creationId xmlns:a16="http://schemas.microsoft.com/office/drawing/2014/main" id="{918DDB01-F801-DB87-6F1B-F72E9E6AEB8E}"/>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88" name="Text Box 45">
            <a:extLst>
              <a:ext uri="{FF2B5EF4-FFF2-40B4-BE49-F238E27FC236}">
                <a16:creationId xmlns:a16="http://schemas.microsoft.com/office/drawing/2014/main" id="{0FE1D942-B771-7F6C-9548-A9083A9BA852}"/>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89" name="Text Box 46">
            <a:extLst>
              <a:ext uri="{FF2B5EF4-FFF2-40B4-BE49-F238E27FC236}">
                <a16:creationId xmlns:a16="http://schemas.microsoft.com/office/drawing/2014/main" id="{AF7ABAA4-658D-CF21-B705-04BD817118BA}"/>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90" name="Text Box 47">
            <a:extLst>
              <a:ext uri="{FF2B5EF4-FFF2-40B4-BE49-F238E27FC236}">
                <a16:creationId xmlns:a16="http://schemas.microsoft.com/office/drawing/2014/main" id="{61175FCC-784D-70C6-BDD7-9BAF475446EF}"/>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91" name="Text Box 48">
            <a:extLst>
              <a:ext uri="{FF2B5EF4-FFF2-40B4-BE49-F238E27FC236}">
                <a16:creationId xmlns:a16="http://schemas.microsoft.com/office/drawing/2014/main" id="{DB6DAE0D-6816-B9E2-0147-B9CFF3DBB00A}"/>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92" name="Text Box 49">
            <a:extLst>
              <a:ext uri="{FF2B5EF4-FFF2-40B4-BE49-F238E27FC236}">
                <a16:creationId xmlns:a16="http://schemas.microsoft.com/office/drawing/2014/main" id="{7D6AEA69-4CA5-3B48-D686-C1C8BCDFFAE9}"/>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6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3, 4, 5, 7, t }</a:t>
            </a:r>
          </a:p>
        </p:txBody>
      </p:sp>
      <p:sp>
        <p:nvSpPr>
          <p:cNvPr id="31793" name="Text Box 50">
            <a:extLst>
              <a:ext uri="{FF2B5EF4-FFF2-40B4-BE49-F238E27FC236}">
                <a16:creationId xmlns:a16="http://schemas.microsoft.com/office/drawing/2014/main" id="{57BA5E59-35FB-3CB4-7EC0-31CEC513EA4E}"/>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94" name="Text Box 51">
            <a:extLst>
              <a:ext uri="{FF2B5EF4-FFF2-40B4-BE49-F238E27FC236}">
                <a16:creationId xmlns:a16="http://schemas.microsoft.com/office/drawing/2014/main" id="{BF2B98B6-008B-AF5A-D005-565F0F9C57AF}"/>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1795" name="Text Box 52">
            <a:extLst>
              <a:ext uri="{FF2B5EF4-FFF2-40B4-BE49-F238E27FC236}">
                <a16:creationId xmlns:a16="http://schemas.microsoft.com/office/drawing/2014/main" id="{E68E2D29-CF63-0F64-13AF-0D402189F85D}"/>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96" name="Text Box 53">
            <a:extLst>
              <a:ext uri="{FF2B5EF4-FFF2-40B4-BE49-F238E27FC236}">
                <a16:creationId xmlns:a16="http://schemas.microsoft.com/office/drawing/2014/main" id="{18ACC2B3-90D2-1672-6A6F-C3AA40E6E50C}"/>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797" name="Text Box 54">
            <a:extLst>
              <a:ext uri="{FF2B5EF4-FFF2-40B4-BE49-F238E27FC236}">
                <a16:creationId xmlns:a16="http://schemas.microsoft.com/office/drawing/2014/main" id="{2C40ADF3-B2E3-1996-70A5-744667932CA0}"/>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1798" name="Text Box 55">
            <a:extLst>
              <a:ext uri="{FF2B5EF4-FFF2-40B4-BE49-F238E27FC236}">
                <a16:creationId xmlns:a16="http://schemas.microsoft.com/office/drawing/2014/main" id="{9A993DBE-8859-4356-B9C5-1903BB6D17D7}"/>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1799" name="Freeform 58">
            <a:extLst>
              <a:ext uri="{FF2B5EF4-FFF2-40B4-BE49-F238E27FC236}">
                <a16:creationId xmlns:a16="http://schemas.microsoft.com/office/drawing/2014/main" id="{63000A50-5B69-7DD9-592E-7892B90E6DDB}"/>
              </a:ext>
            </a:extLst>
          </p:cNvPr>
          <p:cNvSpPr>
            <a:spLocks/>
          </p:cNvSpPr>
          <p:nvPr/>
        </p:nvSpPr>
        <p:spPr bwMode="auto">
          <a:xfrm>
            <a:off x="165100" y="2273300"/>
            <a:ext cx="3670300" cy="2419350"/>
          </a:xfrm>
          <a:custGeom>
            <a:avLst/>
            <a:gdLst>
              <a:gd name="T0" fmla="*/ 0 w 2312"/>
              <a:gd name="T1" fmla="*/ 2147483646 h 1524"/>
              <a:gd name="T2" fmla="*/ 2147483646 w 2312"/>
              <a:gd name="T3" fmla="*/ 2147483646 h 1524"/>
              <a:gd name="T4" fmla="*/ 2147483646 w 2312"/>
              <a:gd name="T5" fmla="*/ 2147483646 h 1524"/>
              <a:gd name="T6" fmla="*/ 2147483646 w 2312"/>
              <a:gd name="T7" fmla="*/ 2147483646 h 1524"/>
              <a:gd name="T8" fmla="*/ 2147483646 w 2312"/>
              <a:gd name="T9" fmla="*/ 2147483646 h 1524"/>
              <a:gd name="T10" fmla="*/ 2147483646 w 2312"/>
              <a:gd name="T11" fmla="*/ 2147483646 h 1524"/>
              <a:gd name="T12" fmla="*/ 2147483646 w 2312"/>
              <a:gd name="T13" fmla="*/ 2147483646 h 1524"/>
              <a:gd name="T14" fmla="*/ 2147483646 w 2312"/>
              <a:gd name="T15" fmla="*/ 2147483646 h 1524"/>
              <a:gd name="T16" fmla="*/ 2147483646 w 2312"/>
              <a:gd name="T17" fmla="*/ 2147483646 h 1524"/>
              <a:gd name="T18" fmla="*/ 2147483646 w 2312"/>
              <a:gd name="T19" fmla="*/ 2147483646 h 1524"/>
              <a:gd name="T20" fmla="*/ 2147483646 w 2312"/>
              <a:gd name="T21" fmla="*/ 2147483646 h 1524"/>
              <a:gd name="T22" fmla="*/ 2147483646 w 2312"/>
              <a:gd name="T23" fmla="*/ 0 h 1524"/>
              <a:gd name="T24" fmla="*/ 2147483646 w 2312"/>
              <a:gd name="T25" fmla="*/ 2147483646 h 1524"/>
              <a:gd name="T26" fmla="*/ 2147483646 w 2312"/>
              <a:gd name="T27" fmla="*/ 2147483646 h 1524"/>
              <a:gd name="T28" fmla="*/ 2147483646 w 2312"/>
              <a:gd name="T29" fmla="*/ 2147483646 h 1524"/>
              <a:gd name="T30" fmla="*/ 2147483646 w 2312"/>
              <a:gd name="T31" fmla="*/ 2147483646 h 1524"/>
              <a:gd name="T32" fmla="*/ 2147483646 w 2312"/>
              <a:gd name="T33" fmla="*/ 2147483646 h 1524"/>
              <a:gd name="T34" fmla="*/ 2147483646 w 2312"/>
              <a:gd name="T35" fmla="*/ 2147483646 h 1524"/>
              <a:gd name="T36" fmla="*/ 2147483646 w 2312"/>
              <a:gd name="T37" fmla="*/ 2147483646 h 1524"/>
              <a:gd name="T38" fmla="*/ 2147483646 w 2312"/>
              <a:gd name="T39" fmla="*/ 2147483646 h 1524"/>
              <a:gd name="T40" fmla="*/ 2147483646 w 2312"/>
              <a:gd name="T41" fmla="*/ 2147483646 h 1524"/>
              <a:gd name="T42" fmla="*/ 2147483646 w 2312"/>
              <a:gd name="T43" fmla="*/ 2147483646 h 1524"/>
              <a:gd name="T44" fmla="*/ 2147483646 w 2312"/>
              <a:gd name="T45" fmla="*/ 2147483646 h 1524"/>
              <a:gd name="T46" fmla="*/ 2147483646 w 2312"/>
              <a:gd name="T47" fmla="*/ 2147483646 h 1524"/>
              <a:gd name="T48" fmla="*/ 2147483646 w 2312"/>
              <a:gd name="T49" fmla="*/ 2147483646 h 1524"/>
              <a:gd name="T50" fmla="*/ 2147483646 w 2312"/>
              <a:gd name="T51" fmla="*/ 2147483646 h 1524"/>
              <a:gd name="T52" fmla="*/ 2147483646 w 2312"/>
              <a:gd name="T53" fmla="*/ 2147483646 h 1524"/>
              <a:gd name="T54" fmla="*/ 2147483646 w 2312"/>
              <a:gd name="T55" fmla="*/ 2147483646 h 1524"/>
              <a:gd name="T56" fmla="*/ 2147483646 w 2312"/>
              <a:gd name="T57" fmla="*/ 2147483646 h 1524"/>
              <a:gd name="T58" fmla="*/ 2147483646 w 2312"/>
              <a:gd name="T59" fmla="*/ 2147483646 h 1524"/>
              <a:gd name="T60" fmla="*/ 2147483646 w 2312"/>
              <a:gd name="T61" fmla="*/ 2147483646 h 1524"/>
              <a:gd name="T62" fmla="*/ 2147483646 w 2312"/>
              <a:gd name="T63" fmla="*/ 2147483646 h 1524"/>
              <a:gd name="T64" fmla="*/ 2147483646 w 2312"/>
              <a:gd name="T65" fmla="*/ 2147483646 h 1524"/>
              <a:gd name="T66" fmla="*/ 2147483646 w 2312"/>
              <a:gd name="T67" fmla="*/ 2147483646 h 1524"/>
              <a:gd name="T68" fmla="*/ 2147483646 w 2312"/>
              <a:gd name="T69" fmla="*/ 2147483646 h 1524"/>
              <a:gd name="T70" fmla="*/ 2147483646 w 2312"/>
              <a:gd name="T71" fmla="*/ 2147483646 h 1524"/>
              <a:gd name="T72" fmla="*/ 2147483646 w 2312"/>
              <a:gd name="T73" fmla="*/ 2147483646 h 1524"/>
              <a:gd name="T74" fmla="*/ 2147483646 w 2312"/>
              <a:gd name="T75" fmla="*/ 2147483646 h 1524"/>
              <a:gd name="T76" fmla="*/ 2147483646 w 2312"/>
              <a:gd name="T77" fmla="*/ 2147483646 h 1524"/>
              <a:gd name="T78" fmla="*/ 2147483646 w 2312"/>
              <a:gd name="T79" fmla="*/ 2147483646 h 1524"/>
              <a:gd name="T80" fmla="*/ 0 w 2312"/>
              <a:gd name="T81" fmla="*/ 2147483646 h 15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12" h="1524">
                <a:moveTo>
                  <a:pt x="0" y="704"/>
                </a:moveTo>
                <a:cubicBezTo>
                  <a:pt x="21" y="641"/>
                  <a:pt x="35" y="583"/>
                  <a:pt x="72" y="528"/>
                </a:cubicBezTo>
                <a:cubicBezTo>
                  <a:pt x="94" y="495"/>
                  <a:pt x="136" y="477"/>
                  <a:pt x="168" y="456"/>
                </a:cubicBezTo>
                <a:cubicBezTo>
                  <a:pt x="205" y="431"/>
                  <a:pt x="184" y="445"/>
                  <a:pt x="232" y="416"/>
                </a:cubicBezTo>
                <a:cubicBezTo>
                  <a:pt x="264" y="397"/>
                  <a:pt x="328" y="400"/>
                  <a:pt x="360" y="384"/>
                </a:cubicBezTo>
                <a:cubicBezTo>
                  <a:pt x="404" y="362"/>
                  <a:pt x="449" y="356"/>
                  <a:pt x="496" y="344"/>
                </a:cubicBezTo>
                <a:cubicBezTo>
                  <a:pt x="533" y="335"/>
                  <a:pt x="570" y="319"/>
                  <a:pt x="608" y="312"/>
                </a:cubicBezTo>
                <a:cubicBezTo>
                  <a:pt x="658" y="303"/>
                  <a:pt x="709" y="295"/>
                  <a:pt x="760" y="288"/>
                </a:cubicBezTo>
                <a:cubicBezTo>
                  <a:pt x="797" y="283"/>
                  <a:pt x="884" y="278"/>
                  <a:pt x="928" y="256"/>
                </a:cubicBezTo>
                <a:cubicBezTo>
                  <a:pt x="974" y="233"/>
                  <a:pt x="1012" y="182"/>
                  <a:pt x="1056" y="152"/>
                </a:cubicBezTo>
                <a:cubicBezTo>
                  <a:pt x="1140" y="96"/>
                  <a:pt x="1233" y="64"/>
                  <a:pt x="1328" y="32"/>
                </a:cubicBezTo>
                <a:cubicBezTo>
                  <a:pt x="1359" y="22"/>
                  <a:pt x="1384" y="8"/>
                  <a:pt x="1416" y="0"/>
                </a:cubicBezTo>
                <a:cubicBezTo>
                  <a:pt x="1493" y="5"/>
                  <a:pt x="1571" y="10"/>
                  <a:pt x="1648" y="16"/>
                </a:cubicBezTo>
                <a:cubicBezTo>
                  <a:pt x="1667" y="18"/>
                  <a:pt x="1686" y="17"/>
                  <a:pt x="1704" y="24"/>
                </a:cubicBezTo>
                <a:cubicBezTo>
                  <a:pt x="1722" y="31"/>
                  <a:pt x="1736" y="45"/>
                  <a:pt x="1752" y="56"/>
                </a:cubicBezTo>
                <a:cubicBezTo>
                  <a:pt x="1775" y="71"/>
                  <a:pt x="1815" y="75"/>
                  <a:pt x="1840" y="88"/>
                </a:cubicBezTo>
                <a:cubicBezTo>
                  <a:pt x="1887" y="111"/>
                  <a:pt x="1934" y="135"/>
                  <a:pt x="1984" y="152"/>
                </a:cubicBezTo>
                <a:cubicBezTo>
                  <a:pt x="2019" y="187"/>
                  <a:pt x="2044" y="225"/>
                  <a:pt x="2072" y="264"/>
                </a:cubicBezTo>
                <a:cubicBezTo>
                  <a:pt x="2096" y="297"/>
                  <a:pt x="2143" y="322"/>
                  <a:pt x="2176" y="344"/>
                </a:cubicBezTo>
                <a:cubicBezTo>
                  <a:pt x="2205" y="403"/>
                  <a:pt x="2250" y="453"/>
                  <a:pt x="2280" y="512"/>
                </a:cubicBezTo>
                <a:cubicBezTo>
                  <a:pt x="2308" y="568"/>
                  <a:pt x="2305" y="644"/>
                  <a:pt x="2312" y="704"/>
                </a:cubicBezTo>
                <a:cubicBezTo>
                  <a:pt x="2309" y="827"/>
                  <a:pt x="2309" y="949"/>
                  <a:pt x="2304" y="1072"/>
                </a:cubicBezTo>
                <a:cubicBezTo>
                  <a:pt x="2303" y="1098"/>
                  <a:pt x="2293" y="1145"/>
                  <a:pt x="2280" y="1168"/>
                </a:cubicBezTo>
                <a:cubicBezTo>
                  <a:pt x="2248" y="1225"/>
                  <a:pt x="2205" y="1261"/>
                  <a:pt x="2152" y="1296"/>
                </a:cubicBezTo>
                <a:cubicBezTo>
                  <a:pt x="2136" y="1307"/>
                  <a:pt x="2120" y="1317"/>
                  <a:pt x="2104" y="1328"/>
                </a:cubicBezTo>
                <a:cubicBezTo>
                  <a:pt x="2096" y="1333"/>
                  <a:pt x="2080" y="1344"/>
                  <a:pt x="2080" y="1344"/>
                </a:cubicBezTo>
                <a:cubicBezTo>
                  <a:pt x="2040" y="1405"/>
                  <a:pt x="2021" y="1431"/>
                  <a:pt x="1960" y="1472"/>
                </a:cubicBezTo>
                <a:cubicBezTo>
                  <a:pt x="1943" y="1483"/>
                  <a:pt x="1923" y="1490"/>
                  <a:pt x="1904" y="1496"/>
                </a:cubicBezTo>
                <a:cubicBezTo>
                  <a:pt x="1883" y="1503"/>
                  <a:pt x="1840" y="1512"/>
                  <a:pt x="1840" y="1512"/>
                </a:cubicBezTo>
                <a:cubicBezTo>
                  <a:pt x="1717" y="1508"/>
                  <a:pt x="1591" y="1524"/>
                  <a:pt x="1472" y="1496"/>
                </a:cubicBezTo>
                <a:cubicBezTo>
                  <a:pt x="1453" y="1492"/>
                  <a:pt x="1443" y="1469"/>
                  <a:pt x="1424" y="1464"/>
                </a:cubicBezTo>
                <a:cubicBezTo>
                  <a:pt x="1343" y="1444"/>
                  <a:pt x="1259" y="1436"/>
                  <a:pt x="1176" y="1424"/>
                </a:cubicBezTo>
                <a:cubicBezTo>
                  <a:pt x="1137" y="1398"/>
                  <a:pt x="1120" y="1355"/>
                  <a:pt x="1080" y="1328"/>
                </a:cubicBezTo>
                <a:cubicBezTo>
                  <a:pt x="1016" y="1285"/>
                  <a:pt x="939" y="1273"/>
                  <a:pt x="864" y="1264"/>
                </a:cubicBezTo>
                <a:cubicBezTo>
                  <a:pt x="779" y="1236"/>
                  <a:pt x="697" y="1226"/>
                  <a:pt x="608" y="1216"/>
                </a:cubicBezTo>
                <a:cubicBezTo>
                  <a:pt x="551" y="1209"/>
                  <a:pt x="496" y="1189"/>
                  <a:pt x="440" y="1176"/>
                </a:cubicBezTo>
                <a:cubicBezTo>
                  <a:pt x="392" y="1165"/>
                  <a:pt x="342" y="1159"/>
                  <a:pt x="296" y="1144"/>
                </a:cubicBezTo>
                <a:cubicBezTo>
                  <a:pt x="277" y="1116"/>
                  <a:pt x="264" y="1099"/>
                  <a:pt x="232" y="1088"/>
                </a:cubicBezTo>
                <a:cubicBezTo>
                  <a:pt x="194" y="1050"/>
                  <a:pt x="217" y="1070"/>
                  <a:pt x="160" y="1032"/>
                </a:cubicBezTo>
                <a:cubicBezTo>
                  <a:pt x="118" y="1004"/>
                  <a:pt x="110" y="967"/>
                  <a:pt x="64" y="952"/>
                </a:cubicBezTo>
                <a:cubicBezTo>
                  <a:pt x="17" y="881"/>
                  <a:pt x="20" y="785"/>
                  <a:pt x="0" y="704"/>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31800" name="Text Box 59">
            <a:extLst>
              <a:ext uri="{FF2B5EF4-FFF2-40B4-BE49-F238E27FC236}">
                <a16:creationId xmlns:a16="http://schemas.microsoft.com/office/drawing/2014/main" id="{3B36BB3F-9262-1FDB-3B9A-02BB26DEE5B9}"/>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801" name="Text Box 60">
            <a:extLst>
              <a:ext uri="{FF2B5EF4-FFF2-40B4-BE49-F238E27FC236}">
                <a16:creationId xmlns:a16="http://schemas.microsoft.com/office/drawing/2014/main" id="{84801372-5A6E-259B-B7D4-6741F4BFCDBA}"/>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1802" name="AutoShape 61">
            <a:extLst>
              <a:ext uri="{FF2B5EF4-FFF2-40B4-BE49-F238E27FC236}">
                <a16:creationId xmlns:a16="http://schemas.microsoft.com/office/drawing/2014/main" id="{67FB6F27-C9B2-3F46-77D7-2D1A2CE092BB}"/>
              </a:ext>
            </a:extLst>
          </p:cNvPr>
          <p:cNvSpPr>
            <a:spLocks noChangeArrowheads="1"/>
          </p:cNvSpPr>
          <p:nvPr/>
        </p:nvSpPr>
        <p:spPr bwMode="auto">
          <a:xfrm rot="5400000">
            <a:off x="2951163" y="638175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542782" name="Text Box 62">
            <a:extLst>
              <a:ext uri="{FF2B5EF4-FFF2-40B4-BE49-F238E27FC236}">
                <a16:creationId xmlns:a16="http://schemas.microsoft.com/office/drawing/2014/main" id="{42051907-A77F-8E6F-5614-811F96B2745C}"/>
              </a:ext>
            </a:extLst>
          </p:cNvPr>
          <p:cNvSpPr txBox="1">
            <a:spLocks noChangeArrowheads="1"/>
          </p:cNvSpPr>
          <p:nvPr/>
        </p:nvSpPr>
        <p:spPr bwMode="auto">
          <a:xfrm>
            <a:off x="3224213" y="6324600"/>
            <a:ext cx="1277937" cy="308419"/>
          </a:xfrm>
          <a:prstGeom prst="rect">
            <a:avLst/>
          </a:prstGeom>
          <a:noFill/>
          <a:ln>
            <a:noFill/>
          </a:ln>
          <a:effectLst/>
        </p:spPr>
        <p:txBody>
          <a:bodyPr lIns="92075" tIns="46038" rIns="92075" bIns="46038">
            <a:spAutoFit/>
          </a:bodyPr>
          <a:lstStyle/>
          <a:p>
            <a:pPr>
              <a:spcBef>
                <a:spcPct val="50000"/>
              </a:spcBef>
              <a:defRPr/>
            </a:pPr>
            <a:r>
              <a:rPr kumimoji="1" lang="en-US" altLang="en-US" sz="1400" b="1">
                <a:solidFill>
                  <a:schemeClr val="accent1"/>
                </a:solidFill>
                <a:effectLst>
                  <a:outerShdw blurRad="38100" dist="38100" dir="2700000" algn="tl">
                    <a:srgbClr val="C0C0C0"/>
                  </a:outerShdw>
                </a:effectLst>
                <a:latin typeface="Roboto" panose="02000000000000000000" pitchFamily="2" charset="0"/>
                <a:ea typeface="Roboto" panose="02000000000000000000" pitchFamily="2" charset="0"/>
                <a:cs typeface="Roboto" panose="02000000000000000000" pitchFamily="2" charset="0"/>
              </a:rPr>
              <a:t>Extract_Min</a:t>
            </a:r>
          </a:p>
        </p:txBody>
      </p:sp>
      <p:sp>
        <p:nvSpPr>
          <p:cNvPr id="31804" name="Text Box 68">
            <a:extLst>
              <a:ext uri="{FF2B5EF4-FFF2-40B4-BE49-F238E27FC236}">
                <a16:creationId xmlns:a16="http://schemas.microsoft.com/office/drawing/2014/main" id="{24214409-8623-5B74-F698-793DB9380B5C}"/>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805" name="Text Box 69">
            <a:extLst>
              <a:ext uri="{FF2B5EF4-FFF2-40B4-BE49-F238E27FC236}">
                <a16:creationId xmlns:a16="http://schemas.microsoft.com/office/drawing/2014/main" id="{730ACF9F-0540-6FCC-203E-20BC18D37EE7}"/>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1806" name="Text Box 70">
            <a:extLst>
              <a:ext uri="{FF2B5EF4-FFF2-40B4-BE49-F238E27FC236}">
                <a16:creationId xmlns:a16="http://schemas.microsoft.com/office/drawing/2014/main" id="{D937D3F4-6BCC-195D-8969-B9ECB9CD62A6}"/>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1807" name="Text Box 71">
            <a:extLst>
              <a:ext uri="{FF2B5EF4-FFF2-40B4-BE49-F238E27FC236}">
                <a16:creationId xmlns:a16="http://schemas.microsoft.com/office/drawing/2014/main" id="{7330A507-21B3-FF4D-E006-9366B3EB71F3}"/>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1808" name="Text Box 72">
            <a:extLst>
              <a:ext uri="{FF2B5EF4-FFF2-40B4-BE49-F238E27FC236}">
                <a16:creationId xmlns:a16="http://schemas.microsoft.com/office/drawing/2014/main" id="{9512896F-EA39-A16A-9445-1751D71F203F}"/>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68" name="Group 118">
            <a:extLst>
              <a:ext uri="{FF2B5EF4-FFF2-40B4-BE49-F238E27FC236}">
                <a16:creationId xmlns:a16="http://schemas.microsoft.com/office/drawing/2014/main" id="{9395A9B0-6E36-B58B-F93F-150C8B9459BA}"/>
              </a:ext>
            </a:extLst>
          </p:cNvPr>
          <p:cNvGraphicFramePr>
            <a:graphicFrameLocks/>
          </p:cNvGraphicFramePr>
          <p:nvPr>
            <p:extLst>
              <p:ext uri="{D42A27DB-BD31-4B8C-83A1-F6EECF244321}">
                <p14:modId xmlns:p14="http://schemas.microsoft.com/office/powerpoint/2010/main" val="460295847"/>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1867" name="Text Box 149">
            <a:extLst>
              <a:ext uri="{FF2B5EF4-FFF2-40B4-BE49-F238E27FC236}">
                <a16:creationId xmlns:a16="http://schemas.microsoft.com/office/drawing/2014/main" id="{2D8288D2-5D64-4CF6-2E95-01DBBF029729}"/>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1868" name="Text Box 150">
            <a:extLst>
              <a:ext uri="{FF2B5EF4-FFF2-40B4-BE49-F238E27FC236}">
                <a16:creationId xmlns:a16="http://schemas.microsoft.com/office/drawing/2014/main" id="{BBB8C9BA-7E9B-330D-FD42-02424CB30388}"/>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B04799-23FA-F9FB-D0F2-CA3938A9A015}"/>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69" name="Group 153">
            <a:extLst>
              <a:ext uri="{FF2B5EF4-FFF2-40B4-BE49-F238E27FC236}">
                <a16:creationId xmlns:a16="http://schemas.microsoft.com/office/drawing/2014/main" id="{FC06CC48-3726-04CB-2F88-220C27D19462}"/>
              </a:ext>
            </a:extLst>
          </p:cNvPr>
          <p:cNvGraphicFramePr>
            <a:graphicFrameLocks noGrp="1"/>
          </p:cNvGraphicFramePr>
          <p:nvPr>
            <p:ph idx="1"/>
            <p:extLst>
              <p:ext uri="{D42A27DB-BD31-4B8C-83A1-F6EECF244321}">
                <p14:modId xmlns:p14="http://schemas.microsoft.com/office/powerpoint/2010/main" val="3648122588"/>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35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2769" name="Slide Number Placeholder 5">
            <a:extLst>
              <a:ext uri="{FF2B5EF4-FFF2-40B4-BE49-F238E27FC236}">
                <a16:creationId xmlns:a16="http://schemas.microsoft.com/office/drawing/2014/main" id="{CDDAC1C6-9C3E-F884-715F-5BD13C926B0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74B3D9-9D90-A347-AAFF-5ADBC1D80E61}" type="slidenum">
              <a:rPr lang="en-US" altLang="en-US">
                <a:latin typeface="Roboto" panose="02000000000000000000" pitchFamily="2" charset="0"/>
                <a:ea typeface="Roboto" panose="02000000000000000000" pitchFamily="2" charset="0"/>
                <a:cs typeface="Roboto" panose="02000000000000000000" pitchFamily="2" charset="0"/>
              </a:rPr>
              <a:pPr/>
              <a:t>16</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2771" name="Oval 3">
            <a:extLst>
              <a:ext uri="{FF2B5EF4-FFF2-40B4-BE49-F238E27FC236}">
                <a16:creationId xmlns:a16="http://schemas.microsoft.com/office/drawing/2014/main" id="{EDFEC828-5C44-10DC-B043-E92BC99AF4F8}"/>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2772" name="Oval 4">
            <a:extLst>
              <a:ext uri="{FF2B5EF4-FFF2-40B4-BE49-F238E27FC236}">
                <a16:creationId xmlns:a16="http://schemas.microsoft.com/office/drawing/2014/main" id="{732990C3-0616-23C7-42F1-68F17676BDD4}"/>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2773" name="Oval 5">
            <a:extLst>
              <a:ext uri="{FF2B5EF4-FFF2-40B4-BE49-F238E27FC236}">
                <a16:creationId xmlns:a16="http://schemas.microsoft.com/office/drawing/2014/main" id="{BBF1BF57-E0F6-2778-B6F0-DF59BCD3489B}"/>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2774" name="Oval 6">
            <a:extLst>
              <a:ext uri="{FF2B5EF4-FFF2-40B4-BE49-F238E27FC236}">
                <a16:creationId xmlns:a16="http://schemas.microsoft.com/office/drawing/2014/main" id="{E2F5DBF9-595A-C750-912D-E92722AD2C47}"/>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2775" name="Oval 7">
            <a:extLst>
              <a:ext uri="{FF2B5EF4-FFF2-40B4-BE49-F238E27FC236}">
                <a16:creationId xmlns:a16="http://schemas.microsoft.com/office/drawing/2014/main" id="{CA01E3C5-DB2D-30B6-2749-FB9970DAAA05}"/>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2776" name="Oval 8">
            <a:extLst>
              <a:ext uri="{FF2B5EF4-FFF2-40B4-BE49-F238E27FC236}">
                <a16:creationId xmlns:a16="http://schemas.microsoft.com/office/drawing/2014/main" id="{5760D771-7A67-EDB3-9CAF-9D273016C4CC}"/>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2777" name="Oval 9">
            <a:extLst>
              <a:ext uri="{FF2B5EF4-FFF2-40B4-BE49-F238E27FC236}">
                <a16:creationId xmlns:a16="http://schemas.microsoft.com/office/drawing/2014/main" id="{3F2B48B7-8DEF-2CC7-BD00-C001ACD10F63}"/>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2778" name="Oval 10">
            <a:extLst>
              <a:ext uri="{FF2B5EF4-FFF2-40B4-BE49-F238E27FC236}">
                <a16:creationId xmlns:a16="http://schemas.microsoft.com/office/drawing/2014/main" id="{1FA77EF6-85AB-E74F-1C25-AB2EC754335F}"/>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2779" name="AutoShape 11">
            <a:extLst>
              <a:ext uri="{FF2B5EF4-FFF2-40B4-BE49-F238E27FC236}">
                <a16:creationId xmlns:a16="http://schemas.microsoft.com/office/drawing/2014/main" id="{A013510A-80C5-30A8-15C2-0827BE880133}"/>
              </a:ext>
            </a:extLst>
          </p:cNvPr>
          <p:cNvCxnSpPr>
            <a:cxnSpLocks noChangeShapeType="1"/>
            <a:stCxn id="32771" idx="7"/>
            <a:endCxn id="32774"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0" name="AutoShape 12">
            <a:extLst>
              <a:ext uri="{FF2B5EF4-FFF2-40B4-BE49-F238E27FC236}">
                <a16:creationId xmlns:a16="http://schemas.microsoft.com/office/drawing/2014/main" id="{AFCA5E87-C752-752F-5177-26957BC08909}"/>
              </a:ext>
            </a:extLst>
          </p:cNvPr>
          <p:cNvCxnSpPr>
            <a:cxnSpLocks noChangeShapeType="1"/>
            <a:stCxn id="32771" idx="6"/>
            <a:endCxn id="32775"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1" name="AutoShape 13">
            <a:extLst>
              <a:ext uri="{FF2B5EF4-FFF2-40B4-BE49-F238E27FC236}">
                <a16:creationId xmlns:a16="http://schemas.microsoft.com/office/drawing/2014/main" id="{D2A225CA-4BCB-1386-32BB-15C3C16E8747}"/>
              </a:ext>
            </a:extLst>
          </p:cNvPr>
          <p:cNvCxnSpPr>
            <a:cxnSpLocks noChangeShapeType="1"/>
            <a:stCxn id="32771" idx="5"/>
            <a:endCxn id="32776"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2" name="AutoShape 14">
            <a:extLst>
              <a:ext uri="{FF2B5EF4-FFF2-40B4-BE49-F238E27FC236}">
                <a16:creationId xmlns:a16="http://schemas.microsoft.com/office/drawing/2014/main" id="{4B3E140E-E017-5450-FA15-B51279784445}"/>
              </a:ext>
            </a:extLst>
          </p:cNvPr>
          <p:cNvCxnSpPr>
            <a:cxnSpLocks noChangeShapeType="1"/>
            <a:stCxn id="32775" idx="7"/>
            <a:endCxn id="32772"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3" name="AutoShape 15">
            <a:extLst>
              <a:ext uri="{FF2B5EF4-FFF2-40B4-BE49-F238E27FC236}">
                <a16:creationId xmlns:a16="http://schemas.microsoft.com/office/drawing/2014/main" id="{7F64A31B-BDEF-040A-9A54-08D749F90C1F}"/>
              </a:ext>
            </a:extLst>
          </p:cNvPr>
          <p:cNvCxnSpPr>
            <a:cxnSpLocks noChangeShapeType="1"/>
            <a:stCxn id="32777" idx="7"/>
            <a:endCxn id="32772"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4" name="AutoShape 16">
            <a:extLst>
              <a:ext uri="{FF2B5EF4-FFF2-40B4-BE49-F238E27FC236}">
                <a16:creationId xmlns:a16="http://schemas.microsoft.com/office/drawing/2014/main" id="{70CF631F-B45D-7EEA-B1EB-C14D16F33268}"/>
              </a:ext>
            </a:extLst>
          </p:cNvPr>
          <p:cNvCxnSpPr>
            <a:cxnSpLocks noChangeShapeType="1"/>
            <a:stCxn id="32775" idx="5"/>
            <a:endCxn id="32778"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5" name="AutoShape 17">
            <a:extLst>
              <a:ext uri="{FF2B5EF4-FFF2-40B4-BE49-F238E27FC236}">
                <a16:creationId xmlns:a16="http://schemas.microsoft.com/office/drawing/2014/main" id="{58A8A92B-B6C7-FE49-688A-3DC5913D84BB}"/>
              </a:ext>
            </a:extLst>
          </p:cNvPr>
          <p:cNvCxnSpPr>
            <a:cxnSpLocks noChangeShapeType="1"/>
            <a:stCxn id="32778" idx="5"/>
            <a:endCxn id="32773"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6" name="AutoShape 18">
            <a:extLst>
              <a:ext uri="{FF2B5EF4-FFF2-40B4-BE49-F238E27FC236}">
                <a16:creationId xmlns:a16="http://schemas.microsoft.com/office/drawing/2014/main" id="{205F00F2-B47A-4E44-427E-5D0CA4E89734}"/>
              </a:ext>
            </a:extLst>
          </p:cNvPr>
          <p:cNvCxnSpPr>
            <a:cxnSpLocks noChangeShapeType="1"/>
            <a:stCxn id="32778" idx="6"/>
            <a:endCxn id="32777"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7" name="AutoShape 19">
            <a:extLst>
              <a:ext uri="{FF2B5EF4-FFF2-40B4-BE49-F238E27FC236}">
                <a16:creationId xmlns:a16="http://schemas.microsoft.com/office/drawing/2014/main" id="{F761071B-53FB-FB4D-3C3C-A5F632649624}"/>
              </a:ext>
            </a:extLst>
          </p:cNvPr>
          <p:cNvCxnSpPr>
            <a:cxnSpLocks noChangeShapeType="1"/>
            <a:stCxn id="32777" idx="4"/>
            <a:endCxn id="32773"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8" name="AutoShape 20">
            <a:extLst>
              <a:ext uri="{FF2B5EF4-FFF2-40B4-BE49-F238E27FC236}">
                <a16:creationId xmlns:a16="http://schemas.microsoft.com/office/drawing/2014/main" id="{0BBD63A3-9EEF-8296-BD84-4D4EF4ADA7E9}"/>
              </a:ext>
            </a:extLst>
          </p:cNvPr>
          <p:cNvCxnSpPr>
            <a:cxnSpLocks noChangeShapeType="1"/>
            <a:stCxn id="32772" idx="3"/>
            <a:endCxn id="32778"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9" name="AutoShape 21">
            <a:extLst>
              <a:ext uri="{FF2B5EF4-FFF2-40B4-BE49-F238E27FC236}">
                <a16:creationId xmlns:a16="http://schemas.microsoft.com/office/drawing/2014/main" id="{79A8DD94-010A-0660-748C-3BEBDAF384F6}"/>
              </a:ext>
            </a:extLst>
          </p:cNvPr>
          <p:cNvCxnSpPr>
            <a:cxnSpLocks noChangeShapeType="1"/>
            <a:stCxn id="32775" idx="4"/>
            <a:endCxn id="32776"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0" name="AutoShape 22">
            <a:extLst>
              <a:ext uri="{FF2B5EF4-FFF2-40B4-BE49-F238E27FC236}">
                <a16:creationId xmlns:a16="http://schemas.microsoft.com/office/drawing/2014/main" id="{9D9A5348-DA9C-ED62-F7DA-DA9DA8728AB2}"/>
              </a:ext>
            </a:extLst>
          </p:cNvPr>
          <p:cNvCxnSpPr>
            <a:cxnSpLocks noChangeShapeType="1"/>
            <a:stCxn id="32776" idx="6"/>
            <a:endCxn id="32778" idx="2"/>
          </p:cNvCxnSpPr>
          <p:nvPr/>
        </p:nvCxnSpPr>
        <p:spPr bwMode="auto">
          <a:xfrm flipV="1">
            <a:off x="2447925" y="4919663"/>
            <a:ext cx="1833563" cy="125095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1" name="AutoShape 23">
            <a:extLst>
              <a:ext uri="{FF2B5EF4-FFF2-40B4-BE49-F238E27FC236}">
                <a16:creationId xmlns:a16="http://schemas.microsoft.com/office/drawing/2014/main" id="{F5936E95-A977-6570-CFB8-846BC8A9FF08}"/>
              </a:ext>
            </a:extLst>
          </p:cNvPr>
          <p:cNvCxnSpPr>
            <a:cxnSpLocks noChangeShapeType="1"/>
            <a:stCxn id="32774" idx="6"/>
            <a:endCxn id="32772"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2" name="AutoShape 24">
            <a:extLst>
              <a:ext uri="{FF2B5EF4-FFF2-40B4-BE49-F238E27FC236}">
                <a16:creationId xmlns:a16="http://schemas.microsoft.com/office/drawing/2014/main" id="{01E303EB-8FC9-F69F-2A3B-509AC9CB6587}"/>
              </a:ext>
            </a:extLst>
          </p:cNvPr>
          <p:cNvCxnSpPr>
            <a:cxnSpLocks noChangeShapeType="1"/>
            <a:stCxn id="32776" idx="6"/>
            <a:endCxn id="32773" idx="3"/>
          </p:cNvCxnSpPr>
          <p:nvPr/>
        </p:nvCxnSpPr>
        <p:spPr bwMode="auto">
          <a:xfrm>
            <a:off x="2447925" y="6170613"/>
            <a:ext cx="5875338" cy="1587"/>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3" name="AutoShape 25">
            <a:extLst>
              <a:ext uri="{FF2B5EF4-FFF2-40B4-BE49-F238E27FC236}">
                <a16:creationId xmlns:a16="http://schemas.microsoft.com/office/drawing/2014/main" id="{D11BC63A-CBDA-18BE-1185-E4C0F4BDA0F9}"/>
              </a:ext>
            </a:extLst>
          </p:cNvPr>
          <p:cNvCxnSpPr>
            <a:cxnSpLocks noChangeShapeType="1"/>
            <a:stCxn id="32772" idx="5"/>
            <a:endCxn id="32773"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4" name="Text Box 27">
            <a:extLst>
              <a:ext uri="{FF2B5EF4-FFF2-40B4-BE49-F238E27FC236}">
                <a16:creationId xmlns:a16="http://schemas.microsoft.com/office/drawing/2014/main" id="{1D96EB9D-94B1-2F2F-56B6-E005D04E0918}"/>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2795" name="Text Box 28">
            <a:extLst>
              <a:ext uri="{FF2B5EF4-FFF2-40B4-BE49-F238E27FC236}">
                <a16:creationId xmlns:a16="http://schemas.microsoft.com/office/drawing/2014/main" id="{5CD0900A-2F76-1F7F-B2FF-51291DAD0BFE}"/>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2796" name="Text Box 29">
            <a:extLst>
              <a:ext uri="{FF2B5EF4-FFF2-40B4-BE49-F238E27FC236}">
                <a16:creationId xmlns:a16="http://schemas.microsoft.com/office/drawing/2014/main" id="{AE2C5718-F4FA-232B-F949-50A87F762891}"/>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2797" name="Text Box 30">
            <a:extLst>
              <a:ext uri="{FF2B5EF4-FFF2-40B4-BE49-F238E27FC236}">
                <a16:creationId xmlns:a16="http://schemas.microsoft.com/office/drawing/2014/main" id="{912AB830-B7F2-3C40-841A-03D3C5C30144}"/>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2798" name="Text Box 31">
            <a:extLst>
              <a:ext uri="{FF2B5EF4-FFF2-40B4-BE49-F238E27FC236}">
                <a16:creationId xmlns:a16="http://schemas.microsoft.com/office/drawing/2014/main" id="{9068DFF9-2214-4E35-299E-E500E75BBC23}"/>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2799" name="Text Box 32">
            <a:extLst>
              <a:ext uri="{FF2B5EF4-FFF2-40B4-BE49-F238E27FC236}">
                <a16:creationId xmlns:a16="http://schemas.microsoft.com/office/drawing/2014/main" id="{329690EB-6406-58AD-A5D5-726472346401}"/>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2800" name="Text Box 33">
            <a:extLst>
              <a:ext uri="{FF2B5EF4-FFF2-40B4-BE49-F238E27FC236}">
                <a16:creationId xmlns:a16="http://schemas.microsoft.com/office/drawing/2014/main" id="{24310A83-C05A-D06F-5EEA-B8A16D3EC72D}"/>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2801" name="Text Box 34">
            <a:extLst>
              <a:ext uri="{FF2B5EF4-FFF2-40B4-BE49-F238E27FC236}">
                <a16:creationId xmlns:a16="http://schemas.microsoft.com/office/drawing/2014/main" id="{BEDA6127-04CF-EFDE-B8C5-6C2163753C9E}"/>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2802" name="Text Box 35">
            <a:extLst>
              <a:ext uri="{FF2B5EF4-FFF2-40B4-BE49-F238E27FC236}">
                <a16:creationId xmlns:a16="http://schemas.microsoft.com/office/drawing/2014/main" id="{B6959FEC-37E7-FFB6-3178-D632BBDF88BC}"/>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2803" name="Text Box 36">
            <a:extLst>
              <a:ext uri="{FF2B5EF4-FFF2-40B4-BE49-F238E27FC236}">
                <a16:creationId xmlns:a16="http://schemas.microsoft.com/office/drawing/2014/main" id="{0C25D393-7A8F-BD11-323D-9140EB09094D}"/>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2804" name="Text Box 37">
            <a:extLst>
              <a:ext uri="{FF2B5EF4-FFF2-40B4-BE49-F238E27FC236}">
                <a16:creationId xmlns:a16="http://schemas.microsoft.com/office/drawing/2014/main" id="{C192003F-AE90-0930-DF4E-C2CDE8D1C577}"/>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2805" name="Text Box 38">
            <a:extLst>
              <a:ext uri="{FF2B5EF4-FFF2-40B4-BE49-F238E27FC236}">
                <a16:creationId xmlns:a16="http://schemas.microsoft.com/office/drawing/2014/main" id="{D8686507-3283-A039-A9C5-2E47B59D1492}"/>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2806" name="Text Box 39">
            <a:extLst>
              <a:ext uri="{FF2B5EF4-FFF2-40B4-BE49-F238E27FC236}">
                <a16:creationId xmlns:a16="http://schemas.microsoft.com/office/drawing/2014/main" id="{52283089-5919-CFCA-9968-E9F078630812}"/>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2807" name="Text Box 40">
            <a:extLst>
              <a:ext uri="{FF2B5EF4-FFF2-40B4-BE49-F238E27FC236}">
                <a16:creationId xmlns:a16="http://schemas.microsoft.com/office/drawing/2014/main" id="{66E3AEBC-8035-22D4-6BA6-A4D0477FAAF1}"/>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2808" name="Text Box 41">
            <a:extLst>
              <a:ext uri="{FF2B5EF4-FFF2-40B4-BE49-F238E27FC236}">
                <a16:creationId xmlns:a16="http://schemas.microsoft.com/office/drawing/2014/main" id="{4D88723A-7C69-42E4-1241-3E2F167C5DAB}"/>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09" name="Text Box 42">
            <a:extLst>
              <a:ext uri="{FF2B5EF4-FFF2-40B4-BE49-F238E27FC236}">
                <a16:creationId xmlns:a16="http://schemas.microsoft.com/office/drawing/2014/main" id="{4AE7CEEC-B8F4-514C-BDE1-2067960D473F}"/>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0" name="Text Box 44">
            <a:extLst>
              <a:ext uri="{FF2B5EF4-FFF2-40B4-BE49-F238E27FC236}">
                <a16:creationId xmlns:a16="http://schemas.microsoft.com/office/drawing/2014/main" id="{2801C737-4B57-4AA2-976E-0CC13076886E}"/>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1" name="Text Box 45">
            <a:extLst>
              <a:ext uri="{FF2B5EF4-FFF2-40B4-BE49-F238E27FC236}">
                <a16:creationId xmlns:a16="http://schemas.microsoft.com/office/drawing/2014/main" id="{B4973AFD-9AEC-2334-FBBD-BFDE2F3CCF59}"/>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2" name="Text Box 46">
            <a:extLst>
              <a:ext uri="{FF2B5EF4-FFF2-40B4-BE49-F238E27FC236}">
                <a16:creationId xmlns:a16="http://schemas.microsoft.com/office/drawing/2014/main" id="{179F278A-77FB-8D00-FE8A-7313CBF988E3}"/>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3" name="Text Box 47">
            <a:extLst>
              <a:ext uri="{FF2B5EF4-FFF2-40B4-BE49-F238E27FC236}">
                <a16:creationId xmlns:a16="http://schemas.microsoft.com/office/drawing/2014/main" id="{3EE07EBC-D3DD-96A6-AF18-6C865C1FA6C5}"/>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4" name="Text Box 48">
            <a:extLst>
              <a:ext uri="{FF2B5EF4-FFF2-40B4-BE49-F238E27FC236}">
                <a16:creationId xmlns:a16="http://schemas.microsoft.com/office/drawing/2014/main" id="{8CC0B1D5-F92D-FD18-AD8D-3EE937F63399}"/>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5" name="Text Box 49">
            <a:extLst>
              <a:ext uri="{FF2B5EF4-FFF2-40B4-BE49-F238E27FC236}">
                <a16:creationId xmlns:a16="http://schemas.microsoft.com/office/drawing/2014/main" id="{352BBBD0-E986-56C5-AF7D-3F1BA006C59F}"/>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3, 4, 5, t }</a:t>
            </a:r>
          </a:p>
        </p:txBody>
      </p:sp>
      <p:sp>
        <p:nvSpPr>
          <p:cNvPr id="32816" name="Text Box 50">
            <a:extLst>
              <a:ext uri="{FF2B5EF4-FFF2-40B4-BE49-F238E27FC236}">
                <a16:creationId xmlns:a16="http://schemas.microsoft.com/office/drawing/2014/main" id="{EFD21FE6-2756-7318-1666-DA8D85928BA4}"/>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7" name="Text Box 51">
            <a:extLst>
              <a:ext uri="{FF2B5EF4-FFF2-40B4-BE49-F238E27FC236}">
                <a16:creationId xmlns:a16="http://schemas.microsoft.com/office/drawing/2014/main" id="{4FDE884B-EFEA-987A-18B0-114DDB5723C7}"/>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2818" name="Text Box 52">
            <a:extLst>
              <a:ext uri="{FF2B5EF4-FFF2-40B4-BE49-F238E27FC236}">
                <a16:creationId xmlns:a16="http://schemas.microsoft.com/office/drawing/2014/main" id="{91A136E4-68A4-940F-5BF6-D13F40153969}"/>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19" name="Text Box 53">
            <a:extLst>
              <a:ext uri="{FF2B5EF4-FFF2-40B4-BE49-F238E27FC236}">
                <a16:creationId xmlns:a16="http://schemas.microsoft.com/office/drawing/2014/main" id="{C01C1882-285A-AE8B-9CDC-1DE0889202A9}"/>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20" name="Text Box 54">
            <a:extLst>
              <a:ext uri="{FF2B5EF4-FFF2-40B4-BE49-F238E27FC236}">
                <a16:creationId xmlns:a16="http://schemas.microsoft.com/office/drawing/2014/main" id="{641D6AD3-1BDC-F046-0769-17D9F8E9A0D7}"/>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2821" name="Text Box 55">
            <a:extLst>
              <a:ext uri="{FF2B5EF4-FFF2-40B4-BE49-F238E27FC236}">
                <a16:creationId xmlns:a16="http://schemas.microsoft.com/office/drawing/2014/main" id="{2F58D72A-10AC-4AA6-730E-E7AF7459E870}"/>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2822" name="Text Box 59">
            <a:extLst>
              <a:ext uri="{FF2B5EF4-FFF2-40B4-BE49-F238E27FC236}">
                <a16:creationId xmlns:a16="http://schemas.microsoft.com/office/drawing/2014/main" id="{9237903C-BE4C-A200-F8B3-E0ED8B312F82}"/>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23" name="Text Box 60">
            <a:extLst>
              <a:ext uri="{FF2B5EF4-FFF2-40B4-BE49-F238E27FC236}">
                <a16:creationId xmlns:a16="http://schemas.microsoft.com/office/drawing/2014/main" id="{E542A8B1-33AD-F4D3-6096-13AB1BC47369}"/>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2824" name="Text Box 63">
            <a:extLst>
              <a:ext uri="{FF2B5EF4-FFF2-40B4-BE49-F238E27FC236}">
                <a16:creationId xmlns:a16="http://schemas.microsoft.com/office/drawing/2014/main" id="{23FF5683-F2C6-9EEA-7C24-7D2B01CF306E}"/>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25" name="Text Box 64">
            <a:extLst>
              <a:ext uri="{FF2B5EF4-FFF2-40B4-BE49-F238E27FC236}">
                <a16:creationId xmlns:a16="http://schemas.microsoft.com/office/drawing/2014/main" id="{356A7D21-5B3B-F394-D720-07D3349354B7}"/>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2826" name="Text Box 67">
            <a:extLst>
              <a:ext uri="{FF2B5EF4-FFF2-40B4-BE49-F238E27FC236}">
                <a16:creationId xmlns:a16="http://schemas.microsoft.com/office/drawing/2014/main" id="{D5CE2F8B-20AA-7AB5-ECAF-627A1748F838}"/>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27" name="Text Box 68">
            <a:extLst>
              <a:ext uri="{FF2B5EF4-FFF2-40B4-BE49-F238E27FC236}">
                <a16:creationId xmlns:a16="http://schemas.microsoft.com/office/drawing/2014/main" id="{E670183C-CC0C-63C0-143C-A822A0C56B40}"/>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2828" name="Freeform 70">
            <a:extLst>
              <a:ext uri="{FF2B5EF4-FFF2-40B4-BE49-F238E27FC236}">
                <a16:creationId xmlns:a16="http://schemas.microsoft.com/office/drawing/2014/main" id="{2575421F-E07F-A0E9-5F50-91DAD10D0418}"/>
              </a:ext>
            </a:extLst>
          </p:cNvPr>
          <p:cNvSpPr>
            <a:spLocks/>
          </p:cNvSpPr>
          <p:nvPr/>
        </p:nvSpPr>
        <p:spPr bwMode="auto">
          <a:xfrm>
            <a:off x="190500" y="2298700"/>
            <a:ext cx="3632200" cy="4454525"/>
          </a:xfrm>
          <a:custGeom>
            <a:avLst/>
            <a:gdLst>
              <a:gd name="T0" fmla="*/ 0 w 2288"/>
              <a:gd name="T1" fmla="*/ 2147483646 h 2806"/>
              <a:gd name="T2" fmla="*/ 2147483646 w 2288"/>
              <a:gd name="T3" fmla="*/ 2147483646 h 2806"/>
              <a:gd name="T4" fmla="*/ 2147483646 w 2288"/>
              <a:gd name="T5" fmla="*/ 2147483646 h 2806"/>
              <a:gd name="T6" fmla="*/ 2147483646 w 2288"/>
              <a:gd name="T7" fmla="*/ 2147483646 h 2806"/>
              <a:gd name="T8" fmla="*/ 2147483646 w 2288"/>
              <a:gd name="T9" fmla="*/ 2147483646 h 2806"/>
              <a:gd name="T10" fmla="*/ 2147483646 w 2288"/>
              <a:gd name="T11" fmla="*/ 2147483646 h 2806"/>
              <a:gd name="T12" fmla="*/ 2147483646 w 2288"/>
              <a:gd name="T13" fmla="*/ 2147483646 h 2806"/>
              <a:gd name="T14" fmla="*/ 2147483646 w 2288"/>
              <a:gd name="T15" fmla="*/ 2147483646 h 2806"/>
              <a:gd name="T16" fmla="*/ 2147483646 w 2288"/>
              <a:gd name="T17" fmla="*/ 0 h 2806"/>
              <a:gd name="T18" fmla="*/ 2147483646 w 2288"/>
              <a:gd name="T19" fmla="*/ 2147483646 h 2806"/>
              <a:gd name="T20" fmla="*/ 2147483646 w 2288"/>
              <a:gd name="T21" fmla="*/ 2147483646 h 2806"/>
              <a:gd name="T22" fmla="*/ 2147483646 w 2288"/>
              <a:gd name="T23" fmla="*/ 2147483646 h 2806"/>
              <a:gd name="T24" fmla="*/ 2147483646 w 2288"/>
              <a:gd name="T25" fmla="*/ 2147483646 h 2806"/>
              <a:gd name="T26" fmla="*/ 2147483646 w 2288"/>
              <a:gd name="T27" fmla="*/ 2147483646 h 2806"/>
              <a:gd name="T28" fmla="*/ 2147483646 w 2288"/>
              <a:gd name="T29" fmla="*/ 2147483646 h 2806"/>
              <a:gd name="T30" fmla="*/ 2147483646 w 2288"/>
              <a:gd name="T31" fmla="*/ 2147483646 h 2806"/>
              <a:gd name="T32" fmla="*/ 2147483646 w 2288"/>
              <a:gd name="T33" fmla="*/ 2147483646 h 2806"/>
              <a:gd name="T34" fmla="*/ 2147483646 w 2288"/>
              <a:gd name="T35" fmla="*/ 2147483646 h 2806"/>
              <a:gd name="T36" fmla="*/ 2147483646 w 2288"/>
              <a:gd name="T37" fmla="*/ 2147483646 h 2806"/>
              <a:gd name="T38" fmla="*/ 2147483646 w 2288"/>
              <a:gd name="T39" fmla="*/ 2147483646 h 2806"/>
              <a:gd name="T40" fmla="*/ 2147483646 w 2288"/>
              <a:gd name="T41" fmla="*/ 2147483646 h 2806"/>
              <a:gd name="T42" fmla="*/ 2147483646 w 2288"/>
              <a:gd name="T43" fmla="*/ 2147483646 h 2806"/>
              <a:gd name="T44" fmla="*/ 2147483646 w 2288"/>
              <a:gd name="T45" fmla="*/ 2147483646 h 2806"/>
              <a:gd name="T46" fmla="*/ 2147483646 w 2288"/>
              <a:gd name="T47" fmla="*/ 2147483646 h 2806"/>
              <a:gd name="T48" fmla="*/ 2147483646 w 2288"/>
              <a:gd name="T49" fmla="*/ 2147483646 h 2806"/>
              <a:gd name="T50" fmla="*/ 2147483646 w 2288"/>
              <a:gd name="T51" fmla="*/ 2147483646 h 2806"/>
              <a:gd name="T52" fmla="*/ 2147483646 w 2288"/>
              <a:gd name="T53" fmla="*/ 2147483646 h 2806"/>
              <a:gd name="T54" fmla="*/ 2147483646 w 2288"/>
              <a:gd name="T55" fmla="*/ 2147483646 h 2806"/>
              <a:gd name="T56" fmla="*/ 2147483646 w 2288"/>
              <a:gd name="T57" fmla="*/ 2147483646 h 2806"/>
              <a:gd name="T58" fmla="*/ 2147483646 w 2288"/>
              <a:gd name="T59" fmla="*/ 2147483646 h 2806"/>
              <a:gd name="T60" fmla="*/ 2147483646 w 2288"/>
              <a:gd name="T61" fmla="*/ 2147483646 h 2806"/>
              <a:gd name="T62" fmla="*/ 2147483646 w 2288"/>
              <a:gd name="T63" fmla="*/ 2147483646 h 2806"/>
              <a:gd name="T64" fmla="*/ 2147483646 w 2288"/>
              <a:gd name="T65" fmla="*/ 2147483646 h 2806"/>
              <a:gd name="T66" fmla="*/ 2147483646 w 2288"/>
              <a:gd name="T67" fmla="*/ 2147483646 h 2806"/>
              <a:gd name="T68" fmla="*/ 2147483646 w 2288"/>
              <a:gd name="T69" fmla="*/ 2147483646 h 2806"/>
              <a:gd name="T70" fmla="*/ 2147483646 w 2288"/>
              <a:gd name="T71" fmla="*/ 2147483646 h 2806"/>
              <a:gd name="T72" fmla="*/ 2147483646 w 2288"/>
              <a:gd name="T73" fmla="*/ 2147483646 h 2806"/>
              <a:gd name="T74" fmla="*/ 2147483646 w 2288"/>
              <a:gd name="T75" fmla="*/ 2147483646 h 2806"/>
              <a:gd name="T76" fmla="*/ 2147483646 w 2288"/>
              <a:gd name="T77" fmla="*/ 2147483646 h 2806"/>
              <a:gd name="T78" fmla="*/ 2147483646 w 2288"/>
              <a:gd name="T79" fmla="*/ 2147483646 h 2806"/>
              <a:gd name="T80" fmla="*/ 2147483646 w 2288"/>
              <a:gd name="T81" fmla="*/ 2147483646 h 2806"/>
              <a:gd name="T82" fmla="*/ 2147483646 w 2288"/>
              <a:gd name="T83" fmla="*/ 2147483646 h 2806"/>
              <a:gd name="T84" fmla="*/ 2147483646 w 2288"/>
              <a:gd name="T85" fmla="*/ 2147483646 h 2806"/>
              <a:gd name="T86" fmla="*/ 2147483646 w 2288"/>
              <a:gd name="T87" fmla="*/ 2147483646 h 2806"/>
              <a:gd name="T88" fmla="*/ 2147483646 w 2288"/>
              <a:gd name="T89" fmla="*/ 2147483646 h 2806"/>
              <a:gd name="T90" fmla="*/ 2147483646 w 2288"/>
              <a:gd name="T91" fmla="*/ 2147483646 h 2806"/>
              <a:gd name="T92" fmla="*/ 2147483646 w 2288"/>
              <a:gd name="T93" fmla="*/ 2147483646 h 2806"/>
              <a:gd name="T94" fmla="*/ 2147483646 w 2288"/>
              <a:gd name="T95" fmla="*/ 2147483646 h 2806"/>
              <a:gd name="T96" fmla="*/ 2147483646 w 2288"/>
              <a:gd name="T97" fmla="*/ 2147483646 h 2806"/>
              <a:gd name="T98" fmla="*/ 2147483646 w 2288"/>
              <a:gd name="T99" fmla="*/ 2147483646 h 2806"/>
              <a:gd name="T100" fmla="*/ 2147483646 w 2288"/>
              <a:gd name="T101" fmla="*/ 2147483646 h 2806"/>
              <a:gd name="T102" fmla="*/ 2147483646 w 2288"/>
              <a:gd name="T103" fmla="*/ 2147483646 h 2806"/>
              <a:gd name="T104" fmla="*/ 2147483646 w 2288"/>
              <a:gd name="T105" fmla="*/ 2147483646 h 2806"/>
              <a:gd name="T106" fmla="*/ 2147483646 w 2288"/>
              <a:gd name="T107" fmla="*/ 2147483646 h 2806"/>
              <a:gd name="T108" fmla="*/ 2147483646 w 2288"/>
              <a:gd name="T109" fmla="*/ 2147483646 h 2806"/>
              <a:gd name="T110" fmla="*/ 2147483646 w 2288"/>
              <a:gd name="T111" fmla="*/ 2147483646 h 2806"/>
              <a:gd name="T112" fmla="*/ 0 w 2288"/>
              <a:gd name="T113" fmla="*/ 2147483646 h 2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288" h="2806">
                <a:moveTo>
                  <a:pt x="0" y="736"/>
                </a:moveTo>
                <a:cubicBezTo>
                  <a:pt x="7" y="699"/>
                  <a:pt x="11" y="671"/>
                  <a:pt x="32" y="640"/>
                </a:cubicBezTo>
                <a:cubicBezTo>
                  <a:pt x="57" y="542"/>
                  <a:pt x="149" y="409"/>
                  <a:pt x="248" y="376"/>
                </a:cubicBezTo>
                <a:cubicBezTo>
                  <a:pt x="302" y="322"/>
                  <a:pt x="240" y="376"/>
                  <a:pt x="304" y="344"/>
                </a:cubicBezTo>
                <a:cubicBezTo>
                  <a:pt x="316" y="338"/>
                  <a:pt x="324" y="327"/>
                  <a:pt x="336" y="320"/>
                </a:cubicBezTo>
                <a:cubicBezTo>
                  <a:pt x="400" y="283"/>
                  <a:pt x="471" y="255"/>
                  <a:pt x="544" y="240"/>
                </a:cubicBezTo>
                <a:cubicBezTo>
                  <a:pt x="602" y="211"/>
                  <a:pt x="667" y="172"/>
                  <a:pt x="728" y="152"/>
                </a:cubicBezTo>
                <a:cubicBezTo>
                  <a:pt x="762" y="118"/>
                  <a:pt x="833" y="89"/>
                  <a:pt x="880" y="80"/>
                </a:cubicBezTo>
                <a:cubicBezTo>
                  <a:pt x="972" y="34"/>
                  <a:pt x="1058" y="15"/>
                  <a:pt x="1160" y="0"/>
                </a:cubicBezTo>
                <a:cubicBezTo>
                  <a:pt x="1309" y="4"/>
                  <a:pt x="1460" y="3"/>
                  <a:pt x="1608" y="24"/>
                </a:cubicBezTo>
                <a:cubicBezTo>
                  <a:pt x="1662" y="42"/>
                  <a:pt x="1715" y="65"/>
                  <a:pt x="1768" y="88"/>
                </a:cubicBezTo>
                <a:cubicBezTo>
                  <a:pt x="1801" y="102"/>
                  <a:pt x="1844" y="111"/>
                  <a:pt x="1872" y="136"/>
                </a:cubicBezTo>
                <a:cubicBezTo>
                  <a:pt x="1926" y="184"/>
                  <a:pt x="1904" y="176"/>
                  <a:pt x="1952" y="208"/>
                </a:cubicBezTo>
                <a:cubicBezTo>
                  <a:pt x="1985" y="230"/>
                  <a:pt x="1993" y="227"/>
                  <a:pt x="2016" y="256"/>
                </a:cubicBezTo>
                <a:cubicBezTo>
                  <a:pt x="2027" y="270"/>
                  <a:pt x="2051" y="316"/>
                  <a:pt x="2072" y="328"/>
                </a:cubicBezTo>
                <a:cubicBezTo>
                  <a:pt x="2097" y="342"/>
                  <a:pt x="2126" y="347"/>
                  <a:pt x="2152" y="360"/>
                </a:cubicBezTo>
                <a:cubicBezTo>
                  <a:pt x="2175" y="391"/>
                  <a:pt x="2196" y="427"/>
                  <a:pt x="2208" y="464"/>
                </a:cubicBezTo>
                <a:cubicBezTo>
                  <a:pt x="2214" y="520"/>
                  <a:pt x="2215" y="593"/>
                  <a:pt x="2232" y="648"/>
                </a:cubicBezTo>
                <a:cubicBezTo>
                  <a:pt x="2240" y="675"/>
                  <a:pt x="2257" y="698"/>
                  <a:pt x="2264" y="728"/>
                </a:cubicBezTo>
                <a:cubicBezTo>
                  <a:pt x="2269" y="779"/>
                  <a:pt x="2272" y="824"/>
                  <a:pt x="2288" y="872"/>
                </a:cubicBezTo>
                <a:cubicBezTo>
                  <a:pt x="2285" y="909"/>
                  <a:pt x="2286" y="947"/>
                  <a:pt x="2280" y="984"/>
                </a:cubicBezTo>
                <a:cubicBezTo>
                  <a:pt x="2277" y="1000"/>
                  <a:pt x="2235" y="1059"/>
                  <a:pt x="2232" y="1064"/>
                </a:cubicBezTo>
                <a:cubicBezTo>
                  <a:pt x="2206" y="1103"/>
                  <a:pt x="2194" y="1145"/>
                  <a:pt x="2168" y="1184"/>
                </a:cubicBezTo>
                <a:cubicBezTo>
                  <a:pt x="2161" y="1224"/>
                  <a:pt x="2162" y="1265"/>
                  <a:pt x="2152" y="1304"/>
                </a:cubicBezTo>
                <a:cubicBezTo>
                  <a:pt x="2144" y="1336"/>
                  <a:pt x="2134" y="1324"/>
                  <a:pt x="2112" y="1336"/>
                </a:cubicBezTo>
                <a:cubicBezTo>
                  <a:pt x="2076" y="1356"/>
                  <a:pt x="2054" y="1379"/>
                  <a:pt x="2016" y="1392"/>
                </a:cubicBezTo>
                <a:cubicBezTo>
                  <a:pt x="2000" y="1439"/>
                  <a:pt x="2021" y="1396"/>
                  <a:pt x="1976" y="1432"/>
                </a:cubicBezTo>
                <a:cubicBezTo>
                  <a:pt x="1958" y="1446"/>
                  <a:pt x="1948" y="1470"/>
                  <a:pt x="1928" y="1480"/>
                </a:cubicBezTo>
                <a:cubicBezTo>
                  <a:pt x="1906" y="1491"/>
                  <a:pt x="1881" y="1501"/>
                  <a:pt x="1864" y="1520"/>
                </a:cubicBezTo>
                <a:cubicBezTo>
                  <a:pt x="1844" y="1543"/>
                  <a:pt x="1827" y="1569"/>
                  <a:pt x="1808" y="1592"/>
                </a:cubicBezTo>
                <a:cubicBezTo>
                  <a:pt x="1740" y="1674"/>
                  <a:pt x="1737" y="1836"/>
                  <a:pt x="1704" y="1936"/>
                </a:cubicBezTo>
                <a:cubicBezTo>
                  <a:pt x="1701" y="2149"/>
                  <a:pt x="1701" y="2363"/>
                  <a:pt x="1696" y="2576"/>
                </a:cubicBezTo>
                <a:cubicBezTo>
                  <a:pt x="1695" y="2616"/>
                  <a:pt x="1649" y="2722"/>
                  <a:pt x="1624" y="2752"/>
                </a:cubicBezTo>
                <a:cubicBezTo>
                  <a:pt x="1596" y="2785"/>
                  <a:pt x="1598" y="2777"/>
                  <a:pt x="1552" y="2792"/>
                </a:cubicBezTo>
                <a:cubicBezTo>
                  <a:pt x="1544" y="2795"/>
                  <a:pt x="1528" y="2800"/>
                  <a:pt x="1528" y="2800"/>
                </a:cubicBezTo>
                <a:cubicBezTo>
                  <a:pt x="1292" y="2792"/>
                  <a:pt x="1345" y="2806"/>
                  <a:pt x="1208" y="2760"/>
                </a:cubicBezTo>
                <a:cubicBezTo>
                  <a:pt x="1174" y="2709"/>
                  <a:pt x="1111" y="2694"/>
                  <a:pt x="1056" y="2672"/>
                </a:cubicBezTo>
                <a:cubicBezTo>
                  <a:pt x="1022" y="2638"/>
                  <a:pt x="1022" y="2600"/>
                  <a:pt x="1000" y="2560"/>
                </a:cubicBezTo>
                <a:cubicBezTo>
                  <a:pt x="973" y="2511"/>
                  <a:pt x="932" y="2481"/>
                  <a:pt x="888" y="2448"/>
                </a:cubicBezTo>
                <a:cubicBezTo>
                  <a:pt x="859" y="2360"/>
                  <a:pt x="834" y="2336"/>
                  <a:pt x="760" y="2280"/>
                </a:cubicBezTo>
                <a:cubicBezTo>
                  <a:pt x="745" y="2221"/>
                  <a:pt x="718" y="2168"/>
                  <a:pt x="696" y="2112"/>
                </a:cubicBezTo>
                <a:cubicBezTo>
                  <a:pt x="686" y="2086"/>
                  <a:pt x="683" y="2058"/>
                  <a:pt x="672" y="2032"/>
                </a:cubicBezTo>
                <a:cubicBezTo>
                  <a:pt x="659" y="2001"/>
                  <a:pt x="631" y="1975"/>
                  <a:pt x="616" y="1944"/>
                </a:cubicBezTo>
                <a:cubicBezTo>
                  <a:pt x="611" y="1918"/>
                  <a:pt x="603" y="1854"/>
                  <a:pt x="592" y="1832"/>
                </a:cubicBezTo>
                <a:cubicBezTo>
                  <a:pt x="585" y="1819"/>
                  <a:pt x="571" y="1811"/>
                  <a:pt x="560" y="1800"/>
                </a:cubicBezTo>
                <a:cubicBezTo>
                  <a:pt x="538" y="1735"/>
                  <a:pt x="503" y="1670"/>
                  <a:pt x="472" y="1608"/>
                </a:cubicBezTo>
                <a:cubicBezTo>
                  <a:pt x="454" y="1572"/>
                  <a:pt x="458" y="1555"/>
                  <a:pt x="432" y="1520"/>
                </a:cubicBezTo>
                <a:cubicBezTo>
                  <a:pt x="424" y="1486"/>
                  <a:pt x="411" y="1461"/>
                  <a:pt x="392" y="1432"/>
                </a:cubicBezTo>
                <a:cubicBezTo>
                  <a:pt x="361" y="1310"/>
                  <a:pt x="283" y="1196"/>
                  <a:pt x="208" y="1096"/>
                </a:cubicBezTo>
                <a:cubicBezTo>
                  <a:pt x="196" y="1060"/>
                  <a:pt x="173" y="1031"/>
                  <a:pt x="152" y="1000"/>
                </a:cubicBezTo>
                <a:cubicBezTo>
                  <a:pt x="143" y="986"/>
                  <a:pt x="145" y="966"/>
                  <a:pt x="136" y="952"/>
                </a:cubicBezTo>
                <a:cubicBezTo>
                  <a:pt x="131" y="944"/>
                  <a:pt x="127" y="934"/>
                  <a:pt x="120" y="928"/>
                </a:cubicBezTo>
                <a:cubicBezTo>
                  <a:pt x="106" y="915"/>
                  <a:pt x="72" y="896"/>
                  <a:pt x="72" y="896"/>
                </a:cubicBezTo>
                <a:cubicBezTo>
                  <a:pt x="67" y="888"/>
                  <a:pt x="60" y="881"/>
                  <a:pt x="56" y="872"/>
                </a:cubicBezTo>
                <a:cubicBezTo>
                  <a:pt x="52" y="864"/>
                  <a:pt x="52" y="855"/>
                  <a:pt x="48" y="848"/>
                </a:cubicBezTo>
                <a:cubicBezTo>
                  <a:pt x="39" y="831"/>
                  <a:pt x="16" y="800"/>
                  <a:pt x="16" y="800"/>
                </a:cubicBezTo>
                <a:cubicBezTo>
                  <a:pt x="8" y="724"/>
                  <a:pt x="25" y="711"/>
                  <a:pt x="0" y="736"/>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32829" name="Text Box 71">
            <a:extLst>
              <a:ext uri="{FF2B5EF4-FFF2-40B4-BE49-F238E27FC236}">
                <a16:creationId xmlns:a16="http://schemas.microsoft.com/office/drawing/2014/main" id="{DDAB5547-C3F7-F25B-B18E-0E7ECC050BFE}"/>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2830" name="Text Box 74">
            <a:extLst>
              <a:ext uri="{FF2B5EF4-FFF2-40B4-BE49-F238E27FC236}">
                <a16:creationId xmlns:a16="http://schemas.microsoft.com/office/drawing/2014/main" id="{D0A6157F-50DA-2DB0-3949-C3A3D47D4200}"/>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31" name="Text Box 75">
            <a:extLst>
              <a:ext uri="{FF2B5EF4-FFF2-40B4-BE49-F238E27FC236}">
                <a16:creationId xmlns:a16="http://schemas.microsoft.com/office/drawing/2014/main" id="{E6ED9EDF-7E5C-8A91-A0F6-9E94D2694E12}"/>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2832" name="Text Box 76">
            <a:extLst>
              <a:ext uri="{FF2B5EF4-FFF2-40B4-BE49-F238E27FC236}">
                <a16:creationId xmlns:a16="http://schemas.microsoft.com/office/drawing/2014/main" id="{40183E45-255F-2D25-B70C-0DACF81DA116}"/>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2833" name="Text Box 77">
            <a:extLst>
              <a:ext uri="{FF2B5EF4-FFF2-40B4-BE49-F238E27FC236}">
                <a16:creationId xmlns:a16="http://schemas.microsoft.com/office/drawing/2014/main" id="{403D25BA-6C5F-B386-5723-4CDBC7F6FDAF}"/>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2834" name="Text Box 78">
            <a:extLst>
              <a:ext uri="{FF2B5EF4-FFF2-40B4-BE49-F238E27FC236}">
                <a16:creationId xmlns:a16="http://schemas.microsoft.com/office/drawing/2014/main" id="{DA524BD7-E9EB-B81F-2F24-4C3A61DB3786}"/>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70" name="Group 118">
            <a:extLst>
              <a:ext uri="{FF2B5EF4-FFF2-40B4-BE49-F238E27FC236}">
                <a16:creationId xmlns:a16="http://schemas.microsoft.com/office/drawing/2014/main" id="{40FDDE98-67D0-C61F-91A9-0A68E5ED3F64}"/>
              </a:ext>
            </a:extLst>
          </p:cNvPr>
          <p:cNvGraphicFramePr>
            <a:graphicFrameLocks/>
          </p:cNvGraphicFramePr>
          <p:nvPr>
            <p:extLst>
              <p:ext uri="{D42A27DB-BD31-4B8C-83A1-F6EECF244321}">
                <p14:modId xmlns:p14="http://schemas.microsoft.com/office/powerpoint/2010/main" val="3951101929"/>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7</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7</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2893" name="Text Box 149">
            <a:extLst>
              <a:ext uri="{FF2B5EF4-FFF2-40B4-BE49-F238E27FC236}">
                <a16:creationId xmlns:a16="http://schemas.microsoft.com/office/drawing/2014/main" id="{B3A3FF81-2779-880C-426D-D653AEF99A7A}"/>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2894" name="Text Box 150">
            <a:extLst>
              <a:ext uri="{FF2B5EF4-FFF2-40B4-BE49-F238E27FC236}">
                <a16:creationId xmlns:a16="http://schemas.microsoft.com/office/drawing/2014/main" id="{DE796E41-6E62-E2FE-A5B4-037D9282FB56}"/>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32895" name="Rectangle 72">
            <a:extLst>
              <a:ext uri="{FF2B5EF4-FFF2-40B4-BE49-F238E27FC236}">
                <a16:creationId xmlns:a16="http://schemas.microsoft.com/office/drawing/2014/main" id="{815BB269-4E73-7F64-7AC5-7E1554F3BE12}"/>
              </a:ext>
            </a:extLst>
          </p:cNvPr>
          <p:cNvSpPr>
            <a:spLocks noChangeArrowheads="1"/>
          </p:cNvSpPr>
          <p:nvPr/>
        </p:nvSpPr>
        <p:spPr bwMode="auto">
          <a:xfrm>
            <a:off x="706438" y="2009775"/>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2896" name="Rectangle 73">
            <a:extLst>
              <a:ext uri="{FF2B5EF4-FFF2-40B4-BE49-F238E27FC236}">
                <a16:creationId xmlns:a16="http://schemas.microsoft.com/office/drawing/2014/main" id="{FF87CAB2-7F35-2C31-E8D8-E877A0318693}"/>
              </a:ext>
            </a:extLst>
          </p:cNvPr>
          <p:cNvSpPr>
            <a:spLocks noChangeArrowheads="1"/>
          </p:cNvSpPr>
          <p:nvPr/>
        </p:nvSpPr>
        <p:spPr bwMode="auto">
          <a:xfrm>
            <a:off x="7993063" y="1504950"/>
            <a:ext cx="687387"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2897" name="Rectangle 74">
            <a:extLst>
              <a:ext uri="{FF2B5EF4-FFF2-40B4-BE49-F238E27FC236}">
                <a16:creationId xmlns:a16="http://schemas.microsoft.com/office/drawing/2014/main" id="{A61E9257-B902-B341-3175-4D2C7E929B6B}"/>
              </a:ext>
            </a:extLst>
          </p:cNvPr>
          <p:cNvSpPr>
            <a:spLocks noChangeArrowheads="1"/>
          </p:cNvSpPr>
          <p:nvPr/>
        </p:nvSpPr>
        <p:spPr bwMode="auto">
          <a:xfrm>
            <a:off x="7970838" y="1042988"/>
            <a:ext cx="687387"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2898" name="Rectangle 75">
            <a:extLst>
              <a:ext uri="{FF2B5EF4-FFF2-40B4-BE49-F238E27FC236}">
                <a16:creationId xmlns:a16="http://schemas.microsoft.com/office/drawing/2014/main" id="{6E8EA621-7817-10D6-582A-2E96DF167F7E}"/>
              </a:ext>
            </a:extLst>
          </p:cNvPr>
          <p:cNvSpPr>
            <a:spLocks noChangeArrowheads="1"/>
          </p:cNvSpPr>
          <p:nvPr/>
        </p:nvSpPr>
        <p:spPr bwMode="auto">
          <a:xfrm>
            <a:off x="8004175" y="2185988"/>
            <a:ext cx="687388" cy="217487"/>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2899" name="Rectangle 76">
            <a:extLst>
              <a:ext uri="{FF2B5EF4-FFF2-40B4-BE49-F238E27FC236}">
                <a16:creationId xmlns:a16="http://schemas.microsoft.com/office/drawing/2014/main" id="{676AF953-F5BD-1093-76BF-8C1FDB89E738}"/>
              </a:ext>
            </a:extLst>
          </p:cNvPr>
          <p:cNvSpPr>
            <a:spLocks noChangeArrowheads="1"/>
          </p:cNvSpPr>
          <p:nvPr/>
        </p:nvSpPr>
        <p:spPr bwMode="auto">
          <a:xfrm>
            <a:off x="695325" y="2690813"/>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DB09909-EDB4-DEF0-247D-12B1279839B1}"/>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71" name="Group 153">
            <a:extLst>
              <a:ext uri="{FF2B5EF4-FFF2-40B4-BE49-F238E27FC236}">
                <a16:creationId xmlns:a16="http://schemas.microsoft.com/office/drawing/2014/main" id="{34C26C26-4353-FFA2-F0E4-EFCFB15231F8}"/>
              </a:ext>
            </a:extLst>
          </p:cNvPr>
          <p:cNvGraphicFramePr>
            <a:graphicFrameLocks noGrp="1"/>
          </p:cNvGraphicFramePr>
          <p:nvPr>
            <p:ph idx="1"/>
            <p:extLst>
              <p:ext uri="{D42A27DB-BD31-4B8C-83A1-F6EECF244321}">
                <p14:modId xmlns:p14="http://schemas.microsoft.com/office/powerpoint/2010/main" val="457360403"/>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3793" name="Slide Number Placeholder 5">
            <a:extLst>
              <a:ext uri="{FF2B5EF4-FFF2-40B4-BE49-F238E27FC236}">
                <a16:creationId xmlns:a16="http://schemas.microsoft.com/office/drawing/2014/main" id="{A03F1BBB-CB91-20F1-A2DA-E787F061F95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41F9AF-634D-2143-875F-E02887888E7D}" type="slidenum">
              <a:rPr lang="en-US" altLang="en-US">
                <a:latin typeface="Roboto" panose="02000000000000000000" pitchFamily="2" charset="0"/>
                <a:ea typeface="Roboto" panose="02000000000000000000" pitchFamily="2" charset="0"/>
                <a:cs typeface="Roboto" panose="02000000000000000000" pitchFamily="2" charset="0"/>
              </a:rPr>
              <a:pPr/>
              <a:t>17</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3795" name="Oval 3">
            <a:extLst>
              <a:ext uri="{FF2B5EF4-FFF2-40B4-BE49-F238E27FC236}">
                <a16:creationId xmlns:a16="http://schemas.microsoft.com/office/drawing/2014/main" id="{E0974816-9CAB-48E6-B359-4D38091E4DA0}"/>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3796" name="Oval 4">
            <a:extLst>
              <a:ext uri="{FF2B5EF4-FFF2-40B4-BE49-F238E27FC236}">
                <a16:creationId xmlns:a16="http://schemas.microsoft.com/office/drawing/2014/main" id="{B4285CA2-0952-F492-0405-F94B9ADDB077}"/>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3797" name="Oval 5">
            <a:extLst>
              <a:ext uri="{FF2B5EF4-FFF2-40B4-BE49-F238E27FC236}">
                <a16:creationId xmlns:a16="http://schemas.microsoft.com/office/drawing/2014/main" id="{3A664506-24B8-9E54-3B09-FCC7B3542F5C}"/>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3798" name="Oval 6">
            <a:extLst>
              <a:ext uri="{FF2B5EF4-FFF2-40B4-BE49-F238E27FC236}">
                <a16:creationId xmlns:a16="http://schemas.microsoft.com/office/drawing/2014/main" id="{9E85BCBF-67C8-3EAE-197A-F63D5BE2532B}"/>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3799" name="Oval 7">
            <a:extLst>
              <a:ext uri="{FF2B5EF4-FFF2-40B4-BE49-F238E27FC236}">
                <a16:creationId xmlns:a16="http://schemas.microsoft.com/office/drawing/2014/main" id="{5D559A8E-2075-33F8-DE58-6F2D7099C309}"/>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3800" name="Oval 8">
            <a:extLst>
              <a:ext uri="{FF2B5EF4-FFF2-40B4-BE49-F238E27FC236}">
                <a16:creationId xmlns:a16="http://schemas.microsoft.com/office/drawing/2014/main" id="{835C0A5A-367E-E8DC-7DA5-6E1BD9272E16}"/>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3801" name="Oval 9">
            <a:extLst>
              <a:ext uri="{FF2B5EF4-FFF2-40B4-BE49-F238E27FC236}">
                <a16:creationId xmlns:a16="http://schemas.microsoft.com/office/drawing/2014/main" id="{4506310D-466A-79E5-DA67-3F829E3939DF}"/>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3802" name="Oval 10">
            <a:extLst>
              <a:ext uri="{FF2B5EF4-FFF2-40B4-BE49-F238E27FC236}">
                <a16:creationId xmlns:a16="http://schemas.microsoft.com/office/drawing/2014/main" id="{961F3F93-137E-1488-D26D-79025AC3FEE9}"/>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3803" name="AutoShape 11">
            <a:extLst>
              <a:ext uri="{FF2B5EF4-FFF2-40B4-BE49-F238E27FC236}">
                <a16:creationId xmlns:a16="http://schemas.microsoft.com/office/drawing/2014/main" id="{CC68459E-4004-E5EE-0333-094AFB00DA14}"/>
              </a:ext>
            </a:extLst>
          </p:cNvPr>
          <p:cNvCxnSpPr>
            <a:cxnSpLocks noChangeShapeType="1"/>
            <a:stCxn id="33795" idx="7"/>
            <a:endCxn id="33798"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04" name="AutoShape 12">
            <a:extLst>
              <a:ext uri="{FF2B5EF4-FFF2-40B4-BE49-F238E27FC236}">
                <a16:creationId xmlns:a16="http://schemas.microsoft.com/office/drawing/2014/main" id="{D132AD9A-B4E7-866C-9BE4-C401FA6DBEA8}"/>
              </a:ext>
            </a:extLst>
          </p:cNvPr>
          <p:cNvCxnSpPr>
            <a:cxnSpLocks noChangeShapeType="1"/>
            <a:stCxn id="33795" idx="6"/>
            <a:endCxn id="33799"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05" name="AutoShape 13">
            <a:extLst>
              <a:ext uri="{FF2B5EF4-FFF2-40B4-BE49-F238E27FC236}">
                <a16:creationId xmlns:a16="http://schemas.microsoft.com/office/drawing/2014/main" id="{0643DE10-BDC5-0178-6E82-A61A0BD33A34}"/>
              </a:ext>
            </a:extLst>
          </p:cNvPr>
          <p:cNvCxnSpPr>
            <a:cxnSpLocks noChangeShapeType="1"/>
            <a:stCxn id="33795" idx="5"/>
            <a:endCxn id="33800"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06" name="AutoShape 14">
            <a:extLst>
              <a:ext uri="{FF2B5EF4-FFF2-40B4-BE49-F238E27FC236}">
                <a16:creationId xmlns:a16="http://schemas.microsoft.com/office/drawing/2014/main" id="{335AE869-59BF-D904-B079-497F4BC3C8F2}"/>
              </a:ext>
            </a:extLst>
          </p:cNvPr>
          <p:cNvCxnSpPr>
            <a:cxnSpLocks noChangeShapeType="1"/>
            <a:stCxn id="33799" idx="7"/>
            <a:endCxn id="33796"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07" name="AutoShape 15">
            <a:extLst>
              <a:ext uri="{FF2B5EF4-FFF2-40B4-BE49-F238E27FC236}">
                <a16:creationId xmlns:a16="http://schemas.microsoft.com/office/drawing/2014/main" id="{3B6D8380-8438-EC4F-CD48-D1F726158FAA}"/>
              </a:ext>
            </a:extLst>
          </p:cNvPr>
          <p:cNvCxnSpPr>
            <a:cxnSpLocks noChangeShapeType="1"/>
            <a:stCxn id="33801" idx="7"/>
            <a:endCxn id="33796"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08" name="AutoShape 16">
            <a:extLst>
              <a:ext uri="{FF2B5EF4-FFF2-40B4-BE49-F238E27FC236}">
                <a16:creationId xmlns:a16="http://schemas.microsoft.com/office/drawing/2014/main" id="{230485C2-F954-CDC8-E25A-F66C3895556F}"/>
              </a:ext>
            </a:extLst>
          </p:cNvPr>
          <p:cNvCxnSpPr>
            <a:cxnSpLocks noChangeShapeType="1"/>
            <a:stCxn id="33799" idx="5"/>
            <a:endCxn id="33802"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09" name="AutoShape 17">
            <a:extLst>
              <a:ext uri="{FF2B5EF4-FFF2-40B4-BE49-F238E27FC236}">
                <a16:creationId xmlns:a16="http://schemas.microsoft.com/office/drawing/2014/main" id="{6147FCD9-C91F-C2CB-A6B1-C7A4B0D8D22E}"/>
              </a:ext>
            </a:extLst>
          </p:cNvPr>
          <p:cNvCxnSpPr>
            <a:cxnSpLocks noChangeShapeType="1"/>
            <a:stCxn id="33802" idx="5"/>
            <a:endCxn id="33797"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0" name="AutoShape 18">
            <a:extLst>
              <a:ext uri="{FF2B5EF4-FFF2-40B4-BE49-F238E27FC236}">
                <a16:creationId xmlns:a16="http://schemas.microsoft.com/office/drawing/2014/main" id="{854DF637-B5F6-E695-7E4C-E0EC11A34DFE}"/>
              </a:ext>
            </a:extLst>
          </p:cNvPr>
          <p:cNvCxnSpPr>
            <a:cxnSpLocks noChangeShapeType="1"/>
            <a:stCxn id="33802" idx="6"/>
            <a:endCxn id="33801"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1" name="AutoShape 19">
            <a:extLst>
              <a:ext uri="{FF2B5EF4-FFF2-40B4-BE49-F238E27FC236}">
                <a16:creationId xmlns:a16="http://schemas.microsoft.com/office/drawing/2014/main" id="{4F811D25-A0D8-5896-68BC-A6A9B4E54D6C}"/>
              </a:ext>
            </a:extLst>
          </p:cNvPr>
          <p:cNvCxnSpPr>
            <a:cxnSpLocks noChangeShapeType="1"/>
            <a:stCxn id="33801" idx="4"/>
            <a:endCxn id="33797"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2" name="AutoShape 20">
            <a:extLst>
              <a:ext uri="{FF2B5EF4-FFF2-40B4-BE49-F238E27FC236}">
                <a16:creationId xmlns:a16="http://schemas.microsoft.com/office/drawing/2014/main" id="{D54804DA-3B51-39D3-92AD-C4FE2365352A}"/>
              </a:ext>
            </a:extLst>
          </p:cNvPr>
          <p:cNvCxnSpPr>
            <a:cxnSpLocks noChangeShapeType="1"/>
            <a:stCxn id="33796" idx="3"/>
            <a:endCxn id="33802"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3" name="AutoShape 21">
            <a:extLst>
              <a:ext uri="{FF2B5EF4-FFF2-40B4-BE49-F238E27FC236}">
                <a16:creationId xmlns:a16="http://schemas.microsoft.com/office/drawing/2014/main" id="{202F508F-59F8-6625-11EC-B97C5245417C}"/>
              </a:ext>
            </a:extLst>
          </p:cNvPr>
          <p:cNvCxnSpPr>
            <a:cxnSpLocks noChangeShapeType="1"/>
            <a:stCxn id="33799" idx="4"/>
            <a:endCxn id="33800"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4" name="AutoShape 22">
            <a:extLst>
              <a:ext uri="{FF2B5EF4-FFF2-40B4-BE49-F238E27FC236}">
                <a16:creationId xmlns:a16="http://schemas.microsoft.com/office/drawing/2014/main" id="{441B49AD-6A25-F719-1B30-40D58711901D}"/>
              </a:ext>
            </a:extLst>
          </p:cNvPr>
          <p:cNvCxnSpPr>
            <a:cxnSpLocks noChangeShapeType="1"/>
            <a:stCxn id="33800" idx="6"/>
            <a:endCxn id="33802" idx="2"/>
          </p:cNvCxnSpPr>
          <p:nvPr/>
        </p:nvCxnSpPr>
        <p:spPr bwMode="auto">
          <a:xfrm flipV="1">
            <a:off x="2447925" y="4919663"/>
            <a:ext cx="1833563" cy="125095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5" name="AutoShape 23">
            <a:extLst>
              <a:ext uri="{FF2B5EF4-FFF2-40B4-BE49-F238E27FC236}">
                <a16:creationId xmlns:a16="http://schemas.microsoft.com/office/drawing/2014/main" id="{9C0408CD-3B5A-3501-097C-A43C4C3A8E66}"/>
              </a:ext>
            </a:extLst>
          </p:cNvPr>
          <p:cNvCxnSpPr>
            <a:cxnSpLocks noChangeShapeType="1"/>
            <a:stCxn id="33798" idx="6"/>
            <a:endCxn id="33796"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6" name="AutoShape 24">
            <a:extLst>
              <a:ext uri="{FF2B5EF4-FFF2-40B4-BE49-F238E27FC236}">
                <a16:creationId xmlns:a16="http://schemas.microsoft.com/office/drawing/2014/main" id="{A00F4014-827D-5946-00EF-AA723AEF80BC}"/>
              </a:ext>
            </a:extLst>
          </p:cNvPr>
          <p:cNvCxnSpPr>
            <a:cxnSpLocks noChangeShapeType="1"/>
            <a:stCxn id="33800" idx="6"/>
            <a:endCxn id="33797" idx="3"/>
          </p:cNvCxnSpPr>
          <p:nvPr/>
        </p:nvCxnSpPr>
        <p:spPr bwMode="auto">
          <a:xfrm>
            <a:off x="2447925" y="6170613"/>
            <a:ext cx="5875338" cy="1587"/>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817" name="AutoShape 25">
            <a:extLst>
              <a:ext uri="{FF2B5EF4-FFF2-40B4-BE49-F238E27FC236}">
                <a16:creationId xmlns:a16="http://schemas.microsoft.com/office/drawing/2014/main" id="{301761C1-4EFB-16B9-831D-BA830EE0EEA6}"/>
              </a:ext>
            </a:extLst>
          </p:cNvPr>
          <p:cNvCxnSpPr>
            <a:cxnSpLocks noChangeShapeType="1"/>
            <a:stCxn id="33796" idx="5"/>
            <a:endCxn id="33797"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818" name="Text Box 26">
            <a:extLst>
              <a:ext uri="{FF2B5EF4-FFF2-40B4-BE49-F238E27FC236}">
                <a16:creationId xmlns:a16="http://schemas.microsoft.com/office/drawing/2014/main" id="{144BC2D6-B25D-C3DD-19C7-0EE1B5345BCF}"/>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3819" name="Text Box 27">
            <a:extLst>
              <a:ext uri="{FF2B5EF4-FFF2-40B4-BE49-F238E27FC236}">
                <a16:creationId xmlns:a16="http://schemas.microsoft.com/office/drawing/2014/main" id="{94397060-C1C9-F0B5-96A8-83DF87BF3E56}"/>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3820" name="Text Box 28">
            <a:extLst>
              <a:ext uri="{FF2B5EF4-FFF2-40B4-BE49-F238E27FC236}">
                <a16:creationId xmlns:a16="http://schemas.microsoft.com/office/drawing/2014/main" id="{19FB1D3F-20A3-95D9-9AC2-46FF7D60416D}"/>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3821" name="Text Box 29">
            <a:extLst>
              <a:ext uri="{FF2B5EF4-FFF2-40B4-BE49-F238E27FC236}">
                <a16:creationId xmlns:a16="http://schemas.microsoft.com/office/drawing/2014/main" id="{3B890C81-8B35-155D-C225-294D5BCAA24D}"/>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3822" name="Text Box 30">
            <a:extLst>
              <a:ext uri="{FF2B5EF4-FFF2-40B4-BE49-F238E27FC236}">
                <a16:creationId xmlns:a16="http://schemas.microsoft.com/office/drawing/2014/main" id="{67A1F7BE-6733-9FFB-A293-7F2E665AC913}"/>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3823" name="Text Box 31">
            <a:extLst>
              <a:ext uri="{FF2B5EF4-FFF2-40B4-BE49-F238E27FC236}">
                <a16:creationId xmlns:a16="http://schemas.microsoft.com/office/drawing/2014/main" id="{10DEEDF2-760E-5C77-38CB-CEFA1CFCF3A3}"/>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3824" name="Text Box 32">
            <a:extLst>
              <a:ext uri="{FF2B5EF4-FFF2-40B4-BE49-F238E27FC236}">
                <a16:creationId xmlns:a16="http://schemas.microsoft.com/office/drawing/2014/main" id="{70193A4E-E043-9DC5-D335-9C5B7ECD363F}"/>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3825" name="Text Box 33">
            <a:extLst>
              <a:ext uri="{FF2B5EF4-FFF2-40B4-BE49-F238E27FC236}">
                <a16:creationId xmlns:a16="http://schemas.microsoft.com/office/drawing/2014/main" id="{AD3A6BF7-35B3-FA6D-D155-A1F08C7DF183}"/>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3826" name="Text Box 34">
            <a:extLst>
              <a:ext uri="{FF2B5EF4-FFF2-40B4-BE49-F238E27FC236}">
                <a16:creationId xmlns:a16="http://schemas.microsoft.com/office/drawing/2014/main" id="{3D69488E-FABE-8EFC-CF88-AE08D18A0A13}"/>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3827" name="Text Box 35">
            <a:extLst>
              <a:ext uri="{FF2B5EF4-FFF2-40B4-BE49-F238E27FC236}">
                <a16:creationId xmlns:a16="http://schemas.microsoft.com/office/drawing/2014/main" id="{1411F1AF-9F8F-592B-2D61-6F2E052ECB61}"/>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3828" name="Text Box 36">
            <a:extLst>
              <a:ext uri="{FF2B5EF4-FFF2-40B4-BE49-F238E27FC236}">
                <a16:creationId xmlns:a16="http://schemas.microsoft.com/office/drawing/2014/main" id="{5DAE4189-2FF5-B56B-18E3-6E441A94AD56}"/>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3829" name="Text Box 37">
            <a:extLst>
              <a:ext uri="{FF2B5EF4-FFF2-40B4-BE49-F238E27FC236}">
                <a16:creationId xmlns:a16="http://schemas.microsoft.com/office/drawing/2014/main" id="{1D9B8464-B633-914C-E7FB-C6C1D515E46D}"/>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3830" name="Text Box 38">
            <a:extLst>
              <a:ext uri="{FF2B5EF4-FFF2-40B4-BE49-F238E27FC236}">
                <a16:creationId xmlns:a16="http://schemas.microsoft.com/office/drawing/2014/main" id="{7A373FD3-86D3-C86B-4AD6-5BD0AB11DC60}"/>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3831" name="Text Box 39">
            <a:extLst>
              <a:ext uri="{FF2B5EF4-FFF2-40B4-BE49-F238E27FC236}">
                <a16:creationId xmlns:a16="http://schemas.microsoft.com/office/drawing/2014/main" id="{6C04A96B-0887-6297-5354-E3323834DBAD}"/>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3832" name="Text Box 40">
            <a:extLst>
              <a:ext uri="{FF2B5EF4-FFF2-40B4-BE49-F238E27FC236}">
                <a16:creationId xmlns:a16="http://schemas.microsoft.com/office/drawing/2014/main" id="{0BFE4380-CC65-BE5A-2C4F-A1B41468FBBF}"/>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3833" name="Text Box 41">
            <a:extLst>
              <a:ext uri="{FF2B5EF4-FFF2-40B4-BE49-F238E27FC236}">
                <a16:creationId xmlns:a16="http://schemas.microsoft.com/office/drawing/2014/main" id="{29415246-3F38-6B90-114B-54B0129B753B}"/>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34" name="Text Box 42">
            <a:extLst>
              <a:ext uri="{FF2B5EF4-FFF2-40B4-BE49-F238E27FC236}">
                <a16:creationId xmlns:a16="http://schemas.microsoft.com/office/drawing/2014/main" id="{1A0CDDD7-5214-6434-553C-2BE17C538929}"/>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35" name="Text Box 44">
            <a:extLst>
              <a:ext uri="{FF2B5EF4-FFF2-40B4-BE49-F238E27FC236}">
                <a16:creationId xmlns:a16="http://schemas.microsoft.com/office/drawing/2014/main" id="{E266742F-FEA1-720C-D595-31E31037C4FB}"/>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36" name="Text Box 45">
            <a:extLst>
              <a:ext uri="{FF2B5EF4-FFF2-40B4-BE49-F238E27FC236}">
                <a16:creationId xmlns:a16="http://schemas.microsoft.com/office/drawing/2014/main" id="{381B9814-AFBB-A89C-1E20-00EE1D3F7187}"/>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37" name="Text Box 46">
            <a:extLst>
              <a:ext uri="{FF2B5EF4-FFF2-40B4-BE49-F238E27FC236}">
                <a16:creationId xmlns:a16="http://schemas.microsoft.com/office/drawing/2014/main" id="{3277A22F-1341-7030-118D-8938F870E862}"/>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38" name="Text Box 47">
            <a:extLst>
              <a:ext uri="{FF2B5EF4-FFF2-40B4-BE49-F238E27FC236}">
                <a16:creationId xmlns:a16="http://schemas.microsoft.com/office/drawing/2014/main" id="{0B2854F1-2B60-AEF9-9AD8-E264A9150F4B}"/>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39" name="Text Box 48">
            <a:extLst>
              <a:ext uri="{FF2B5EF4-FFF2-40B4-BE49-F238E27FC236}">
                <a16:creationId xmlns:a16="http://schemas.microsoft.com/office/drawing/2014/main" id="{F2FF9267-30E8-6402-8864-215EF2CE91FC}"/>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40" name="Text Box 49">
            <a:extLst>
              <a:ext uri="{FF2B5EF4-FFF2-40B4-BE49-F238E27FC236}">
                <a16:creationId xmlns:a16="http://schemas.microsoft.com/office/drawing/2014/main" id="{4DEC3214-18CB-62BD-216B-2BF6F74223E2}"/>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3, 4, 5, t }</a:t>
            </a:r>
          </a:p>
        </p:txBody>
      </p:sp>
      <p:sp>
        <p:nvSpPr>
          <p:cNvPr id="33841" name="Text Box 50">
            <a:extLst>
              <a:ext uri="{FF2B5EF4-FFF2-40B4-BE49-F238E27FC236}">
                <a16:creationId xmlns:a16="http://schemas.microsoft.com/office/drawing/2014/main" id="{1D8FEFB4-AC5A-F09A-982D-F392AF144985}"/>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42" name="Text Box 51">
            <a:extLst>
              <a:ext uri="{FF2B5EF4-FFF2-40B4-BE49-F238E27FC236}">
                <a16:creationId xmlns:a16="http://schemas.microsoft.com/office/drawing/2014/main" id="{3DF24326-C442-D0CC-12BF-9AA53E4D1A11}"/>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3843" name="Text Box 52">
            <a:extLst>
              <a:ext uri="{FF2B5EF4-FFF2-40B4-BE49-F238E27FC236}">
                <a16:creationId xmlns:a16="http://schemas.microsoft.com/office/drawing/2014/main" id="{6D08578E-D08D-F464-EE64-DC24B1210D25}"/>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44" name="Text Box 53">
            <a:extLst>
              <a:ext uri="{FF2B5EF4-FFF2-40B4-BE49-F238E27FC236}">
                <a16:creationId xmlns:a16="http://schemas.microsoft.com/office/drawing/2014/main" id="{56564B37-BD11-6ABA-D1E9-F881C48C04A3}"/>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45" name="Text Box 54">
            <a:extLst>
              <a:ext uri="{FF2B5EF4-FFF2-40B4-BE49-F238E27FC236}">
                <a16:creationId xmlns:a16="http://schemas.microsoft.com/office/drawing/2014/main" id="{9375A1A6-E386-6D8F-BE40-A3E5E990E8F2}"/>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3846" name="Text Box 55">
            <a:extLst>
              <a:ext uri="{FF2B5EF4-FFF2-40B4-BE49-F238E27FC236}">
                <a16:creationId xmlns:a16="http://schemas.microsoft.com/office/drawing/2014/main" id="{5BDD6671-C0ED-8CFC-166A-7D80E669E908}"/>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3847" name="Text Box 58">
            <a:extLst>
              <a:ext uri="{FF2B5EF4-FFF2-40B4-BE49-F238E27FC236}">
                <a16:creationId xmlns:a16="http://schemas.microsoft.com/office/drawing/2014/main" id="{6F3158D1-2021-AF57-DB30-3923B139D945}"/>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48" name="Text Box 59">
            <a:extLst>
              <a:ext uri="{FF2B5EF4-FFF2-40B4-BE49-F238E27FC236}">
                <a16:creationId xmlns:a16="http://schemas.microsoft.com/office/drawing/2014/main" id="{15821D43-8076-B353-DF12-D8BBDE1FDCEF}"/>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3849" name="Text Box 60">
            <a:extLst>
              <a:ext uri="{FF2B5EF4-FFF2-40B4-BE49-F238E27FC236}">
                <a16:creationId xmlns:a16="http://schemas.microsoft.com/office/drawing/2014/main" id="{4822074C-EC7E-6654-9AEB-745CF0DCADA1}"/>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50" name="Text Box 61">
            <a:extLst>
              <a:ext uri="{FF2B5EF4-FFF2-40B4-BE49-F238E27FC236}">
                <a16:creationId xmlns:a16="http://schemas.microsoft.com/office/drawing/2014/main" id="{B5A81AD5-54CC-89A7-AF6B-A2CD48910186}"/>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3851" name="Text Box 62">
            <a:extLst>
              <a:ext uri="{FF2B5EF4-FFF2-40B4-BE49-F238E27FC236}">
                <a16:creationId xmlns:a16="http://schemas.microsoft.com/office/drawing/2014/main" id="{334FB3C9-6F50-E0CC-5AD1-64588D31433C}"/>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52" name="Text Box 63">
            <a:extLst>
              <a:ext uri="{FF2B5EF4-FFF2-40B4-BE49-F238E27FC236}">
                <a16:creationId xmlns:a16="http://schemas.microsoft.com/office/drawing/2014/main" id="{5D8A8278-0C4D-92BB-29C5-220C207F8BEE}"/>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3853" name="Freeform 64">
            <a:extLst>
              <a:ext uri="{FF2B5EF4-FFF2-40B4-BE49-F238E27FC236}">
                <a16:creationId xmlns:a16="http://schemas.microsoft.com/office/drawing/2014/main" id="{6C8352FB-A213-33B7-BC3F-EA85534E60F0}"/>
              </a:ext>
            </a:extLst>
          </p:cNvPr>
          <p:cNvSpPr>
            <a:spLocks/>
          </p:cNvSpPr>
          <p:nvPr/>
        </p:nvSpPr>
        <p:spPr bwMode="auto">
          <a:xfrm>
            <a:off x="190500" y="2298700"/>
            <a:ext cx="3632200" cy="4454525"/>
          </a:xfrm>
          <a:custGeom>
            <a:avLst/>
            <a:gdLst>
              <a:gd name="T0" fmla="*/ 0 w 2288"/>
              <a:gd name="T1" fmla="*/ 2147483646 h 2806"/>
              <a:gd name="T2" fmla="*/ 2147483646 w 2288"/>
              <a:gd name="T3" fmla="*/ 2147483646 h 2806"/>
              <a:gd name="T4" fmla="*/ 2147483646 w 2288"/>
              <a:gd name="T5" fmla="*/ 2147483646 h 2806"/>
              <a:gd name="T6" fmla="*/ 2147483646 w 2288"/>
              <a:gd name="T7" fmla="*/ 2147483646 h 2806"/>
              <a:gd name="T8" fmla="*/ 2147483646 w 2288"/>
              <a:gd name="T9" fmla="*/ 2147483646 h 2806"/>
              <a:gd name="T10" fmla="*/ 2147483646 w 2288"/>
              <a:gd name="T11" fmla="*/ 2147483646 h 2806"/>
              <a:gd name="T12" fmla="*/ 2147483646 w 2288"/>
              <a:gd name="T13" fmla="*/ 2147483646 h 2806"/>
              <a:gd name="T14" fmla="*/ 2147483646 w 2288"/>
              <a:gd name="T15" fmla="*/ 2147483646 h 2806"/>
              <a:gd name="T16" fmla="*/ 2147483646 w 2288"/>
              <a:gd name="T17" fmla="*/ 0 h 2806"/>
              <a:gd name="T18" fmla="*/ 2147483646 w 2288"/>
              <a:gd name="T19" fmla="*/ 2147483646 h 2806"/>
              <a:gd name="T20" fmla="*/ 2147483646 w 2288"/>
              <a:gd name="T21" fmla="*/ 2147483646 h 2806"/>
              <a:gd name="T22" fmla="*/ 2147483646 w 2288"/>
              <a:gd name="T23" fmla="*/ 2147483646 h 2806"/>
              <a:gd name="T24" fmla="*/ 2147483646 w 2288"/>
              <a:gd name="T25" fmla="*/ 2147483646 h 2806"/>
              <a:gd name="T26" fmla="*/ 2147483646 w 2288"/>
              <a:gd name="T27" fmla="*/ 2147483646 h 2806"/>
              <a:gd name="T28" fmla="*/ 2147483646 w 2288"/>
              <a:gd name="T29" fmla="*/ 2147483646 h 2806"/>
              <a:gd name="T30" fmla="*/ 2147483646 w 2288"/>
              <a:gd name="T31" fmla="*/ 2147483646 h 2806"/>
              <a:gd name="T32" fmla="*/ 2147483646 w 2288"/>
              <a:gd name="T33" fmla="*/ 2147483646 h 2806"/>
              <a:gd name="T34" fmla="*/ 2147483646 w 2288"/>
              <a:gd name="T35" fmla="*/ 2147483646 h 2806"/>
              <a:gd name="T36" fmla="*/ 2147483646 w 2288"/>
              <a:gd name="T37" fmla="*/ 2147483646 h 2806"/>
              <a:gd name="T38" fmla="*/ 2147483646 w 2288"/>
              <a:gd name="T39" fmla="*/ 2147483646 h 2806"/>
              <a:gd name="T40" fmla="*/ 2147483646 w 2288"/>
              <a:gd name="T41" fmla="*/ 2147483646 h 2806"/>
              <a:gd name="T42" fmla="*/ 2147483646 w 2288"/>
              <a:gd name="T43" fmla="*/ 2147483646 h 2806"/>
              <a:gd name="T44" fmla="*/ 2147483646 w 2288"/>
              <a:gd name="T45" fmla="*/ 2147483646 h 2806"/>
              <a:gd name="T46" fmla="*/ 2147483646 w 2288"/>
              <a:gd name="T47" fmla="*/ 2147483646 h 2806"/>
              <a:gd name="T48" fmla="*/ 2147483646 w 2288"/>
              <a:gd name="T49" fmla="*/ 2147483646 h 2806"/>
              <a:gd name="T50" fmla="*/ 2147483646 w 2288"/>
              <a:gd name="T51" fmla="*/ 2147483646 h 2806"/>
              <a:gd name="T52" fmla="*/ 2147483646 w 2288"/>
              <a:gd name="T53" fmla="*/ 2147483646 h 2806"/>
              <a:gd name="T54" fmla="*/ 2147483646 w 2288"/>
              <a:gd name="T55" fmla="*/ 2147483646 h 2806"/>
              <a:gd name="T56" fmla="*/ 2147483646 w 2288"/>
              <a:gd name="T57" fmla="*/ 2147483646 h 2806"/>
              <a:gd name="T58" fmla="*/ 2147483646 w 2288"/>
              <a:gd name="T59" fmla="*/ 2147483646 h 2806"/>
              <a:gd name="T60" fmla="*/ 2147483646 w 2288"/>
              <a:gd name="T61" fmla="*/ 2147483646 h 2806"/>
              <a:gd name="T62" fmla="*/ 2147483646 w 2288"/>
              <a:gd name="T63" fmla="*/ 2147483646 h 2806"/>
              <a:gd name="T64" fmla="*/ 2147483646 w 2288"/>
              <a:gd name="T65" fmla="*/ 2147483646 h 2806"/>
              <a:gd name="T66" fmla="*/ 2147483646 w 2288"/>
              <a:gd name="T67" fmla="*/ 2147483646 h 2806"/>
              <a:gd name="T68" fmla="*/ 2147483646 w 2288"/>
              <a:gd name="T69" fmla="*/ 2147483646 h 2806"/>
              <a:gd name="T70" fmla="*/ 2147483646 w 2288"/>
              <a:gd name="T71" fmla="*/ 2147483646 h 2806"/>
              <a:gd name="T72" fmla="*/ 2147483646 w 2288"/>
              <a:gd name="T73" fmla="*/ 2147483646 h 2806"/>
              <a:gd name="T74" fmla="*/ 2147483646 w 2288"/>
              <a:gd name="T75" fmla="*/ 2147483646 h 2806"/>
              <a:gd name="T76" fmla="*/ 2147483646 w 2288"/>
              <a:gd name="T77" fmla="*/ 2147483646 h 2806"/>
              <a:gd name="T78" fmla="*/ 2147483646 w 2288"/>
              <a:gd name="T79" fmla="*/ 2147483646 h 2806"/>
              <a:gd name="T80" fmla="*/ 2147483646 w 2288"/>
              <a:gd name="T81" fmla="*/ 2147483646 h 2806"/>
              <a:gd name="T82" fmla="*/ 2147483646 w 2288"/>
              <a:gd name="T83" fmla="*/ 2147483646 h 2806"/>
              <a:gd name="T84" fmla="*/ 2147483646 w 2288"/>
              <a:gd name="T85" fmla="*/ 2147483646 h 2806"/>
              <a:gd name="T86" fmla="*/ 2147483646 w 2288"/>
              <a:gd name="T87" fmla="*/ 2147483646 h 2806"/>
              <a:gd name="T88" fmla="*/ 2147483646 w 2288"/>
              <a:gd name="T89" fmla="*/ 2147483646 h 2806"/>
              <a:gd name="T90" fmla="*/ 2147483646 w 2288"/>
              <a:gd name="T91" fmla="*/ 2147483646 h 2806"/>
              <a:gd name="T92" fmla="*/ 2147483646 w 2288"/>
              <a:gd name="T93" fmla="*/ 2147483646 h 2806"/>
              <a:gd name="T94" fmla="*/ 2147483646 w 2288"/>
              <a:gd name="T95" fmla="*/ 2147483646 h 2806"/>
              <a:gd name="T96" fmla="*/ 2147483646 w 2288"/>
              <a:gd name="T97" fmla="*/ 2147483646 h 2806"/>
              <a:gd name="T98" fmla="*/ 2147483646 w 2288"/>
              <a:gd name="T99" fmla="*/ 2147483646 h 2806"/>
              <a:gd name="T100" fmla="*/ 2147483646 w 2288"/>
              <a:gd name="T101" fmla="*/ 2147483646 h 2806"/>
              <a:gd name="T102" fmla="*/ 2147483646 w 2288"/>
              <a:gd name="T103" fmla="*/ 2147483646 h 2806"/>
              <a:gd name="T104" fmla="*/ 2147483646 w 2288"/>
              <a:gd name="T105" fmla="*/ 2147483646 h 2806"/>
              <a:gd name="T106" fmla="*/ 2147483646 w 2288"/>
              <a:gd name="T107" fmla="*/ 2147483646 h 2806"/>
              <a:gd name="T108" fmla="*/ 2147483646 w 2288"/>
              <a:gd name="T109" fmla="*/ 2147483646 h 2806"/>
              <a:gd name="T110" fmla="*/ 2147483646 w 2288"/>
              <a:gd name="T111" fmla="*/ 2147483646 h 2806"/>
              <a:gd name="T112" fmla="*/ 0 w 2288"/>
              <a:gd name="T113" fmla="*/ 2147483646 h 2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288" h="2806">
                <a:moveTo>
                  <a:pt x="0" y="736"/>
                </a:moveTo>
                <a:cubicBezTo>
                  <a:pt x="7" y="699"/>
                  <a:pt x="11" y="671"/>
                  <a:pt x="32" y="640"/>
                </a:cubicBezTo>
                <a:cubicBezTo>
                  <a:pt x="57" y="542"/>
                  <a:pt x="149" y="409"/>
                  <a:pt x="248" y="376"/>
                </a:cubicBezTo>
                <a:cubicBezTo>
                  <a:pt x="302" y="322"/>
                  <a:pt x="240" y="376"/>
                  <a:pt x="304" y="344"/>
                </a:cubicBezTo>
                <a:cubicBezTo>
                  <a:pt x="316" y="338"/>
                  <a:pt x="324" y="327"/>
                  <a:pt x="336" y="320"/>
                </a:cubicBezTo>
                <a:cubicBezTo>
                  <a:pt x="400" y="283"/>
                  <a:pt x="471" y="255"/>
                  <a:pt x="544" y="240"/>
                </a:cubicBezTo>
                <a:cubicBezTo>
                  <a:pt x="602" y="211"/>
                  <a:pt x="667" y="172"/>
                  <a:pt x="728" y="152"/>
                </a:cubicBezTo>
                <a:cubicBezTo>
                  <a:pt x="762" y="118"/>
                  <a:pt x="833" y="89"/>
                  <a:pt x="880" y="80"/>
                </a:cubicBezTo>
                <a:cubicBezTo>
                  <a:pt x="972" y="34"/>
                  <a:pt x="1058" y="15"/>
                  <a:pt x="1160" y="0"/>
                </a:cubicBezTo>
                <a:cubicBezTo>
                  <a:pt x="1309" y="4"/>
                  <a:pt x="1460" y="3"/>
                  <a:pt x="1608" y="24"/>
                </a:cubicBezTo>
                <a:cubicBezTo>
                  <a:pt x="1662" y="42"/>
                  <a:pt x="1715" y="65"/>
                  <a:pt x="1768" y="88"/>
                </a:cubicBezTo>
                <a:cubicBezTo>
                  <a:pt x="1801" y="102"/>
                  <a:pt x="1844" y="111"/>
                  <a:pt x="1872" y="136"/>
                </a:cubicBezTo>
                <a:cubicBezTo>
                  <a:pt x="1926" y="184"/>
                  <a:pt x="1904" y="176"/>
                  <a:pt x="1952" y="208"/>
                </a:cubicBezTo>
                <a:cubicBezTo>
                  <a:pt x="1985" y="230"/>
                  <a:pt x="1993" y="227"/>
                  <a:pt x="2016" y="256"/>
                </a:cubicBezTo>
                <a:cubicBezTo>
                  <a:pt x="2027" y="270"/>
                  <a:pt x="2051" y="316"/>
                  <a:pt x="2072" y="328"/>
                </a:cubicBezTo>
                <a:cubicBezTo>
                  <a:pt x="2097" y="342"/>
                  <a:pt x="2126" y="347"/>
                  <a:pt x="2152" y="360"/>
                </a:cubicBezTo>
                <a:cubicBezTo>
                  <a:pt x="2175" y="391"/>
                  <a:pt x="2196" y="427"/>
                  <a:pt x="2208" y="464"/>
                </a:cubicBezTo>
                <a:cubicBezTo>
                  <a:pt x="2214" y="520"/>
                  <a:pt x="2215" y="593"/>
                  <a:pt x="2232" y="648"/>
                </a:cubicBezTo>
                <a:cubicBezTo>
                  <a:pt x="2240" y="675"/>
                  <a:pt x="2257" y="698"/>
                  <a:pt x="2264" y="728"/>
                </a:cubicBezTo>
                <a:cubicBezTo>
                  <a:pt x="2269" y="779"/>
                  <a:pt x="2272" y="824"/>
                  <a:pt x="2288" y="872"/>
                </a:cubicBezTo>
                <a:cubicBezTo>
                  <a:pt x="2285" y="909"/>
                  <a:pt x="2286" y="947"/>
                  <a:pt x="2280" y="984"/>
                </a:cubicBezTo>
                <a:cubicBezTo>
                  <a:pt x="2277" y="1000"/>
                  <a:pt x="2235" y="1059"/>
                  <a:pt x="2232" y="1064"/>
                </a:cubicBezTo>
                <a:cubicBezTo>
                  <a:pt x="2206" y="1103"/>
                  <a:pt x="2194" y="1145"/>
                  <a:pt x="2168" y="1184"/>
                </a:cubicBezTo>
                <a:cubicBezTo>
                  <a:pt x="2161" y="1224"/>
                  <a:pt x="2162" y="1265"/>
                  <a:pt x="2152" y="1304"/>
                </a:cubicBezTo>
                <a:cubicBezTo>
                  <a:pt x="2144" y="1336"/>
                  <a:pt x="2134" y="1324"/>
                  <a:pt x="2112" y="1336"/>
                </a:cubicBezTo>
                <a:cubicBezTo>
                  <a:pt x="2076" y="1356"/>
                  <a:pt x="2054" y="1379"/>
                  <a:pt x="2016" y="1392"/>
                </a:cubicBezTo>
                <a:cubicBezTo>
                  <a:pt x="2000" y="1439"/>
                  <a:pt x="2021" y="1396"/>
                  <a:pt x="1976" y="1432"/>
                </a:cubicBezTo>
                <a:cubicBezTo>
                  <a:pt x="1958" y="1446"/>
                  <a:pt x="1948" y="1470"/>
                  <a:pt x="1928" y="1480"/>
                </a:cubicBezTo>
                <a:cubicBezTo>
                  <a:pt x="1906" y="1491"/>
                  <a:pt x="1881" y="1501"/>
                  <a:pt x="1864" y="1520"/>
                </a:cubicBezTo>
                <a:cubicBezTo>
                  <a:pt x="1844" y="1543"/>
                  <a:pt x="1827" y="1569"/>
                  <a:pt x="1808" y="1592"/>
                </a:cubicBezTo>
                <a:cubicBezTo>
                  <a:pt x="1740" y="1674"/>
                  <a:pt x="1737" y="1836"/>
                  <a:pt x="1704" y="1936"/>
                </a:cubicBezTo>
                <a:cubicBezTo>
                  <a:pt x="1701" y="2149"/>
                  <a:pt x="1701" y="2363"/>
                  <a:pt x="1696" y="2576"/>
                </a:cubicBezTo>
                <a:cubicBezTo>
                  <a:pt x="1695" y="2616"/>
                  <a:pt x="1649" y="2722"/>
                  <a:pt x="1624" y="2752"/>
                </a:cubicBezTo>
                <a:cubicBezTo>
                  <a:pt x="1596" y="2785"/>
                  <a:pt x="1598" y="2777"/>
                  <a:pt x="1552" y="2792"/>
                </a:cubicBezTo>
                <a:cubicBezTo>
                  <a:pt x="1544" y="2795"/>
                  <a:pt x="1528" y="2800"/>
                  <a:pt x="1528" y="2800"/>
                </a:cubicBezTo>
                <a:cubicBezTo>
                  <a:pt x="1292" y="2792"/>
                  <a:pt x="1345" y="2806"/>
                  <a:pt x="1208" y="2760"/>
                </a:cubicBezTo>
                <a:cubicBezTo>
                  <a:pt x="1174" y="2709"/>
                  <a:pt x="1111" y="2694"/>
                  <a:pt x="1056" y="2672"/>
                </a:cubicBezTo>
                <a:cubicBezTo>
                  <a:pt x="1022" y="2638"/>
                  <a:pt x="1022" y="2600"/>
                  <a:pt x="1000" y="2560"/>
                </a:cubicBezTo>
                <a:cubicBezTo>
                  <a:pt x="973" y="2511"/>
                  <a:pt x="932" y="2481"/>
                  <a:pt x="888" y="2448"/>
                </a:cubicBezTo>
                <a:cubicBezTo>
                  <a:pt x="859" y="2360"/>
                  <a:pt x="834" y="2336"/>
                  <a:pt x="760" y="2280"/>
                </a:cubicBezTo>
                <a:cubicBezTo>
                  <a:pt x="745" y="2221"/>
                  <a:pt x="718" y="2168"/>
                  <a:pt x="696" y="2112"/>
                </a:cubicBezTo>
                <a:cubicBezTo>
                  <a:pt x="686" y="2086"/>
                  <a:pt x="683" y="2058"/>
                  <a:pt x="672" y="2032"/>
                </a:cubicBezTo>
                <a:cubicBezTo>
                  <a:pt x="659" y="2001"/>
                  <a:pt x="631" y="1975"/>
                  <a:pt x="616" y="1944"/>
                </a:cubicBezTo>
                <a:cubicBezTo>
                  <a:pt x="611" y="1918"/>
                  <a:pt x="603" y="1854"/>
                  <a:pt x="592" y="1832"/>
                </a:cubicBezTo>
                <a:cubicBezTo>
                  <a:pt x="585" y="1819"/>
                  <a:pt x="571" y="1811"/>
                  <a:pt x="560" y="1800"/>
                </a:cubicBezTo>
                <a:cubicBezTo>
                  <a:pt x="538" y="1735"/>
                  <a:pt x="503" y="1670"/>
                  <a:pt x="472" y="1608"/>
                </a:cubicBezTo>
                <a:cubicBezTo>
                  <a:pt x="454" y="1572"/>
                  <a:pt x="458" y="1555"/>
                  <a:pt x="432" y="1520"/>
                </a:cubicBezTo>
                <a:cubicBezTo>
                  <a:pt x="424" y="1486"/>
                  <a:pt x="411" y="1461"/>
                  <a:pt x="392" y="1432"/>
                </a:cubicBezTo>
                <a:cubicBezTo>
                  <a:pt x="361" y="1310"/>
                  <a:pt x="283" y="1196"/>
                  <a:pt x="208" y="1096"/>
                </a:cubicBezTo>
                <a:cubicBezTo>
                  <a:pt x="196" y="1060"/>
                  <a:pt x="173" y="1031"/>
                  <a:pt x="152" y="1000"/>
                </a:cubicBezTo>
                <a:cubicBezTo>
                  <a:pt x="143" y="986"/>
                  <a:pt x="145" y="966"/>
                  <a:pt x="136" y="952"/>
                </a:cubicBezTo>
                <a:cubicBezTo>
                  <a:pt x="131" y="944"/>
                  <a:pt x="127" y="934"/>
                  <a:pt x="120" y="928"/>
                </a:cubicBezTo>
                <a:cubicBezTo>
                  <a:pt x="106" y="915"/>
                  <a:pt x="72" y="896"/>
                  <a:pt x="72" y="896"/>
                </a:cubicBezTo>
                <a:cubicBezTo>
                  <a:pt x="67" y="888"/>
                  <a:pt x="60" y="881"/>
                  <a:pt x="56" y="872"/>
                </a:cubicBezTo>
                <a:cubicBezTo>
                  <a:pt x="52" y="864"/>
                  <a:pt x="52" y="855"/>
                  <a:pt x="48" y="848"/>
                </a:cubicBezTo>
                <a:cubicBezTo>
                  <a:pt x="39" y="831"/>
                  <a:pt x="16" y="800"/>
                  <a:pt x="16" y="800"/>
                </a:cubicBezTo>
                <a:cubicBezTo>
                  <a:pt x="8" y="724"/>
                  <a:pt x="25" y="711"/>
                  <a:pt x="0" y="736"/>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33854" name="AutoShape 65">
            <a:extLst>
              <a:ext uri="{FF2B5EF4-FFF2-40B4-BE49-F238E27FC236}">
                <a16:creationId xmlns:a16="http://schemas.microsoft.com/office/drawing/2014/main" id="{FDA3C53B-0831-155A-688D-8B8495FF0029}"/>
              </a:ext>
            </a:extLst>
          </p:cNvPr>
          <p:cNvSpPr>
            <a:spLocks noChangeArrowheads="1"/>
          </p:cNvSpPr>
          <p:nvPr/>
        </p:nvSpPr>
        <p:spPr bwMode="auto">
          <a:xfrm rot="-2088649">
            <a:off x="8070850" y="178435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544834" name="Text Box 66">
            <a:extLst>
              <a:ext uri="{FF2B5EF4-FFF2-40B4-BE49-F238E27FC236}">
                <a16:creationId xmlns:a16="http://schemas.microsoft.com/office/drawing/2014/main" id="{E666F738-8167-08A7-FDC9-BDA628C8FEE8}"/>
              </a:ext>
            </a:extLst>
          </p:cNvPr>
          <p:cNvSpPr txBox="1">
            <a:spLocks noChangeArrowheads="1"/>
          </p:cNvSpPr>
          <p:nvPr/>
        </p:nvSpPr>
        <p:spPr bwMode="auto">
          <a:xfrm>
            <a:off x="7391400" y="1371600"/>
            <a:ext cx="1277938" cy="308419"/>
          </a:xfrm>
          <a:prstGeom prst="rect">
            <a:avLst/>
          </a:prstGeom>
          <a:noFill/>
          <a:ln>
            <a:noFill/>
          </a:ln>
          <a:effectLst/>
        </p:spPr>
        <p:txBody>
          <a:bodyPr lIns="92075" tIns="46038" rIns="92075" bIns="46038">
            <a:spAutoFit/>
          </a:bodyPr>
          <a:lstStyle/>
          <a:p>
            <a:pPr>
              <a:spcBef>
                <a:spcPct val="50000"/>
              </a:spcBef>
              <a:defRPr/>
            </a:pPr>
            <a:r>
              <a:rPr kumimoji="1" lang="en-US" altLang="en-US" sz="1400" b="1">
                <a:solidFill>
                  <a:schemeClr val="accent1"/>
                </a:solidFill>
                <a:effectLst>
                  <a:outerShdw blurRad="38100" dist="38100" dir="2700000" algn="tl">
                    <a:srgbClr val="C0C0C0"/>
                  </a:outerShdw>
                </a:effectLst>
                <a:latin typeface="Roboto" panose="02000000000000000000" pitchFamily="2" charset="0"/>
                <a:ea typeface="Roboto" panose="02000000000000000000" pitchFamily="2" charset="0"/>
                <a:cs typeface="Roboto" panose="02000000000000000000" pitchFamily="2" charset="0"/>
              </a:rPr>
              <a:t>Extract_Min</a:t>
            </a:r>
          </a:p>
        </p:txBody>
      </p:sp>
      <p:sp>
        <p:nvSpPr>
          <p:cNvPr id="33856" name="Text Box 72">
            <a:extLst>
              <a:ext uri="{FF2B5EF4-FFF2-40B4-BE49-F238E27FC236}">
                <a16:creationId xmlns:a16="http://schemas.microsoft.com/office/drawing/2014/main" id="{C4C32E87-948D-18B2-6E79-E8B71A1D2A90}"/>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57" name="Text Box 73">
            <a:extLst>
              <a:ext uri="{FF2B5EF4-FFF2-40B4-BE49-F238E27FC236}">
                <a16:creationId xmlns:a16="http://schemas.microsoft.com/office/drawing/2014/main" id="{FAFB125E-74AD-E16F-8E99-E87BDFED6186}"/>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3858" name="Text Box 74">
            <a:extLst>
              <a:ext uri="{FF2B5EF4-FFF2-40B4-BE49-F238E27FC236}">
                <a16:creationId xmlns:a16="http://schemas.microsoft.com/office/drawing/2014/main" id="{3558BF82-218D-9390-3F8E-47E1658660E9}"/>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3859" name="Text Box 75">
            <a:extLst>
              <a:ext uri="{FF2B5EF4-FFF2-40B4-BE49-F238E27FC236}">
                <a16:creationId xmlns:a16="http://schemas.microsoft.com/office/drawing/2014/main" id="{157A2E6B-4C29-C4A6-9AFE-A2BBA3E4C505}"/>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3860" name="Text Box 76">
            <a:extLst>
              <a:ext uri="{FF2B5EF4-FFF2-40B4-BE49-F238E27FC236}">
                <a16:creationId xmlns:a16="http://schemas.microsoft.com/office/drawing/2014/main" id="{37AAEC0B-3FEE-5F1B-6197-1042FAC0522E}"/>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72" name="Group 118">
            <a:extLst>
              <a:ext uri="{FF2B5EF4-FFF2-40B4-BE49-F238E27FC236}">
                <a16:creationId xmlns:a16="http://schemas.microsoft.com/office/drawing/2014/main" id="{4FE7B38B-9D1D-076C-0018-580E04B566EA}"/>
              </a:ext>
            </a:extLst>
          </p:cNvPr>
          <p:cNvGraphicFramePr>
            <a:graphicFrameLocks/>
          </p:cNvGraphicFramePr>
          <p:nvPr>
            <p:extLst>
              <p:ext uri="{D42A27DB-BD31-4B8C-83A1-F6EECF244321}">
                <p14:modId xmlns:p14="http://schemas.microsoft.com/office/powerpoint/2010/main" val="2747904855"/>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7</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7</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3919" name="Text Box 149">
            <a:extLst>
              <a:ext uri="{FF2B5EF4-FFF2-40B4-BE49-F238E27FC236}">
                <a16:creationId xmlns:a16="http://schemas.microsoft.com/office/drawing/2014/main" id="{17CDC099-8495-89E6-C569-313B052247BE}"/>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3920" name="Text Box 150">
            <a:extLst>
              <a:ext uri="{FF2B5EF4-FFF2-40B4-BE49-F238E27FC236}">
                <a16:creationId xmlns:a16="http://schemas.microsoft.com/office/drawing/2014/main" id="{ECFDC613-82AC-3B48-C6D1-53F60364CCE9}"/>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D5932B3-1AA6-1DA8-031B-2ABFF7066943}"/>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73" name="Group 153">
            <a:extLst>
              <a:ext uri="{FF2B5EF4-FFF2-40B4-BE49-F238E27FC236}">
                <a16:creationId xmlns:a16="http://schemas.microsoft.com/office/drawing/2014/main" id="{AE926733-A93D-5CB5-650A-6B0C5C37F932}"/>
              </a:ext>
            </a:extLst>
          </p:cNvPr>
          <p:cNvGraphicFramePr>
            <a:graphicFrameLocks noGrp="1"/>
          </p:cNvGraphicFramePr>
          <p:nvPr>
            <p:ph idx="1"/>
            <p:extLst>
              <p:ext uri="{D42A27DB-BD31-4B8C-83A1-F6EECF244321}">
                <p14:modId xmlns:p14="http://schemas.microsoft.com/office/powerpoint/2010/main" val="1675264713"/>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34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51</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4817" name="Slide Number Placeholder 5">
            <a:extLst>
              <a:ext uri="{FF2B5EF4-FFF2-40B4-BE49-F238E27FC236}">
                <a16:creationId xmlns:a16="http://schemas.microsoft.com/office/drawing/2014/main" id="{415A92FA-27CA-0352-22DC-B9BBB630EAB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FBDBE5-FEEB-DB4C-A557-2B5A42070511}" type="slidenum">
              <a:rPr lang="en-US" altLang="en-US">
                <a:latin typeface="Roboto" panose="02000000000000000000" pitchFamily="2" charset="0"/>
                <a:ea typeface="Roboto" panose="02000000000000000000" pitchFamily="2" charset="0"/>
                <a:cs typeface="Roboto" panose="02000000000000000000" pitchFamily="2" charset="0"/>
              </a:rPr>
              <a:pPr/>
              <a:t>18</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4819" name="Oval 3">
            <a:extLst>
              <a:ext uri="{FF2B5EF4-FFF2-40B4-BE49-F238E27FC236}">
                <a16:creationId xmlns:a16="http://schemas.microsoft.com/office/drawing/2014/main" id="{4D1F8587-6BEA-794F-9AEB-B35AFAAE82E5}"/>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4820" name="Oval 4">
            <a:extLst>
              <a:ext uri="{FF2B5EF4-FFF2-40B4-BE49-F238E27FC236}">
                <a16:creationId xmlns:a16="http://schemas.microsoft.com/office/drawing/2014/main" id="{E6F2C8AA-E30B-2C2D-1407-DFB0DB584427}"/>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4821" name="Oval 5">
            <a:extLst>
              <a:ext uri="{FF2B5EF4-FFF2-40B4-BE49-F238E27FC236}">
                <a16:creationId xmlns:a16="http://schemas.microsoft.com/office/drawing/2014/main" id="{145E1224-DFF1-377E-5219-30967346898A}"/>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4822" name="Oval 6">
            <a:extLst>
              <a:ext uri="{FF2B5EF4-FFF2-40B4-BE49-F238E27FC236}">
                <a16:creationId xmlns:a16="http://schemas.microsoft.com/office/drawing/2014/main" id="{3CB3C09C-ACAA-BD94-2886-FBFDE5900815}"/>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4823" name="Oval 7">
            <a:extLst>
              <a:ext uri="{FF2B5EF4-FFF2-40B4-BE49-F238E27FC236}">
                <a16:creationId xmlns:a16="http://schemas.microsoft.com/office/drawing/2014/main" id="{9E34EBAE-117A-3268-E54B-067BF29FE212}"/>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4824" name="Oval 8">
            <a:extLst>
              <a:ext uri="{FF2B5EF4-FFF2-40B4-BE49-F238E27FC236}">
                <a16:creationId xmlns:a16="http://schemas.microsoft.com/office/drawing/2014/main" id="{21E47B02-E204-FF21-61C5-135D797DA8AB}"/>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4825" name="Oval 9">
            <a:extLst>
              <a:ext uri="{FF2B5EF4-FFF2-40B4-BE49-F238E27FC236}">
                <a16:creationId xmlns:a16="http://schemas.microsoft.com/office/drawing/2014/main" id="{0D6533A6-9288-D6A0-B8F8-18529E6B29BE}"/>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4826" name="Oval 10">
            <a:extLst>
              <a:ext uri="{FF2B5EF4-FFF2-40B4-BE49-F238E27FC236}">
                <a16:creationId xmlns:a16="http://schemas.microsoft.com/office/drawing/2014/main" id="{17838F98-1500-6F40-27F2-59B7C4988D2C}"/>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4827" name="AutoShape 11">
            <a:extLst>
              <a:ext uri="{FF2B5EF4-FFF2-40B4-BE49-F238E27FC236}">
                <a16:creationId xmlns:a16="http://schemas.microsoft.com/office/drawing/2014/main" id="{DBF1E0EE-DA41-1E4B-5D7C-A2E571E0B337}"/>
              </a:ext>
            </a:extLst>
          </p:cNvPr>
          <p:cNvCxnSpPr>
            <a:cxnSpLocks noChangeShapeType="1"/>
            <a:stCxn id="34819" idx="7"/>
            <a:endCxn id="34822"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28" name="AutoShape 12">
            <a:extLst>
              <a:ext uri="{FF2B5EF4-FFF2-40B4-BE49-F238E27FC236}">
                <a16:creationId xmlns:a16="http://schemas.microsoft.com/office/drawing/2014/main" id="{15DB09FA-C6C9-EE15-BA20-9E3FFC879353}"/>
              </a:ext>
            </a:extLst>
          </p:cNvPr>
          <p:cNvCxnSpPr>
            <a:cxnSpLocks noChangeShapeType="1"/>
            <a:stCxn id="34819" idx="6"/>
            <a:endCxn id="34823"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29" name="AutoShape 13">
            <a:extLst>
              <a:ext uri="{FF2B5EF4-FFF2-40B4-BE49-F238E27FC236}">
                <a16:creationId xmlns:a16="http://schemas.microsoft.com/office/drawing/2014/main" id="{AC58AC0F-C210-BCD9-C183-5F8295849A32}"/>
              </a:ext>
            </a:extLst>
          </p:cNvPr>
          <p:cNvCxnSpPr>
            <a:cxnSpLocks noChangeShapeType="1"/>
            <a:stCxn id="34819" idx="5"/>
            <a:endCxn id="34824"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0" name="AutoShape 14">
            <a:extLst>
              <a:ext uri="{FF2B5EF4-FFF2-40B4-BE49-F238E27FC236}">
                <a16:creationId xmlns:a16="http://schemas.microsoft.com/office/drawing/2014/main" id="{0B4BFB2F-9D21-470A-83DD-F03822308986}"/>
              </a:ext>
            </a:extLst>
          </p:cNvPr>
          <p:cNvCxnSpPr>
            <a:cxnSpLocks noChangeShapeType="1"/>
            <a:stCxn id="34823" idx="7"/>
            <a:endCxn id="34820"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1" name="AutoShape 15">
            <a:extLst>
              <a:ext uri="{FF2B5EF4-FFF2-40B4-BE49-F238E27FC236}">
                <a16:creationId xmlns:a16="http://schemas.microsoft.com/office/drawing/2014/main" id="{A291CE78-EC85-ACD1-EEDC-C2F330F69EAA}"/>
              </a:ext>
            </a:extLst>
          </p:cNvPr>
          <p:cNvCxnSpPr>
            <a:cxnSpLocks noChangeShapeType="1"/>
            <a:stCxn id="34825" idx="7"/>
            <a:endCxn id="34820"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2" name="AutoShape 16">
            <a:extLst>
              <a:ext uri="{FF2B5EF4-FFF2-40B4-BE49-F238E27FC236}">
                <a16:creationId xmlns:a16="http://schemas.microsoft.com/office/drawing/2014/main" id="{7322EE9E-2EC3-459D-C27F-1EB2EE52F059}"/>
              </a:ext>
            </a:extLst>
          </p:cNvPr>
          <p:cNvCxnSpPr>
            <a:cxnSpLocks noChangeShapeType="1"/>
            <a:stCxn id="34823" idx="5"/>
            <a:endCxn id="34826"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3" name="AutoShape 17">
            <a:extLst>
              <a:ext uri="{FF2B5EF4-FFF2-40B4-BE49-F238E27FC236}">
                <a16:creationId xmlns:a16="http://schemas.microsoft.com/office/drawing/2014/main" id="{68AE006B-4D57-B3C9-E7B2-5D3CCA5A5ADA}"/>
              </a:ext>
            </a:extLst>
          </p:cNvPr>
          <p:cNvCxnSpPr>
            <a:cxnSpLocks noChangeShapeType="1"/>
            <a:stCxn id="34826" idx="5"/>
            <a:endCxn id="34821"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4" name="AutoShape 18">
            <a:extLst>
              <a:ext uri="{FF2B5EF4-FFF2-40B4-BE49-F238E27FC236}">
                <a16:creationId xmlns:a16="http://schemas.microsoft.com/office/drawing/2014/main" id="{68E4A53F-4776-DA4D-9EAA-AD95E799D62D}"/>
              </a:ext>
            </a:extLst>
          </p:cNvPr>
          <p:cNvCxnSpPr>
            <a:cxnSpLocks noChangeShapeType="1"/>
            <a:stCxn id="34826" idx="6"/>
            <a:endCxn id="34825"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5" name="AutoShape 19">
            <a:extLst>
              <a:ext uri="{FF2B5EF4-FFF2-40B4-BE49-F238E27FC236}">
                <a16:creationId xmlns:a16="http://schemas.microsoft.com/office/drawing/2014/main" id="{AD90B31D-C924-9270-8F37-C3EED96B05B1}"/>
              </a:ext>
            </a:extLst>
          </p:cNvPr>
          <p:cNvCxnSpPr>
            <a:cxnSpLocks noChangeShapeType="1"/>
            <a:stCxn id="34825" idx="4"/>
            <a:endCxn id="34821"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6" name="AutoShape 20">
            <a:extLst>
              <a:ext uri="{FF2B5EF4-FFF2-40B4-BE49-F238E27FC236}">
                <a16:creationId xmlns:a16="http://schemas.microsoft.com/office/drawing/2014/main" id="{CB8A2569-7184-63C9-942E-E6B64AEDB4CA}"/>
              </a:ext>
            </a:extLst>
          </p:cNvPr>
          <p:cNvCxnSpPr>
            <a:cxnSpLocks noChangeShapeType="1"/>
            <a:stCxn id="34820" idx="3"/>
            <a:endCxn id="34826" idx="7"/>
          </p:cNvCxnSpPr>
          <p:nvPr/>
        </p:nvCxnSpPr>
        <p:spPr bwMode="auto">
          <a:xfrm flipH="1">
            <a:off x="4546600" y="3171825"/>
            <a:ext cx="3465513" cy="1633538"/>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7" name="AutoShape 21">
            <a:extLst>
              <a:ext uri="{FF2B5EF4-FFF2-40B4-BE49-F238E27FC236}">
                <a16:creationId xmlns:a16="http://schemas.microsoft.com/office/drawing/2014/main" id="{90FF59A5-8E34-C95A-C1DE-44D3C8528A22}"/>
              </a:ext>
            </a:extLst>
          </p:cNvPr>
          <p:cNvCxnSpPr>
            <a:cxnSpLocks noChangeShapeType="1"/>
            <a:stCxn id="34823" idx="4"/>
            <a:endCxn id="34824"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8" name="AutoShape 22">
            <a:extLst>
              <a:ext uri="{FF2B5EF4-FFF2-40B4-BE49-F238E27FC236}">
                <a16:creationId xmlns:a16="http://schemas.microsoft.com/office/drawing/2014/main" id="{68F27A11-425B-AA33-5C98-4FB067C5AE29}"/>
              </a:ext>
            </a:extLst>
          </p:cNvPr>
          <p:cNvCxnSpPr>
            <a:cxnSpLocks noChangeShapeType="1"/>
            <a:stCxn id="34824" idx="6"/>
            <a:endCxn id="34826"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9" name="AutoShape 23">
            <a:extLst>
              <a:ext uri="{FF2B5EF4-FFF2-40B4-BE49-F238E27FC236}">
                <a16:creationId xmlns:a16="http://schemas.microsoft.com/office/drawing/2014/main" id="{07F4E0C5-4431-96FA-4591-57B75AAF5B17}"/>
              </a:ext>
            </a:extLst>
          </p:cNvPr>
          <p:cNvCxnSpPr>
            <a:cxnSpLocks noChangeShapeType="1"/>
            <a:stCxn id="34822" idx="6"/>
            <a:endCxn id="34820"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0" name="AutoShape 24">
            <a:extLst>
              <a:ext uri="{FF2B5EF4-FFF2-40B4-BE49-F238E27FC236}">
                <a16:creationId xmlns:a16="http://schemas.microsoft.com/office/drawing/2014/main" id="{93A34845-64C9-DFEA-E232-E15BC38F4085}"/>
              </a:ext>
            </a:extLst>
          </p:cNvPr>
          <p:cNvCxnSpPr>
            <a:cxnSpLocks noChangeShapeType="1"/>
            <a:stCxn id="34824" idx="6"/>
            <a:endCxn id="34821"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1" name="AutoShape 25">
            <a:extLst>
              <a:ext uri="{FF2B5EF4-FFF2-40B4-BE49-F238E27FC236}">
                <a16:creationId xmlns:a16="http://schemas.microsoft.com/office/drawing/2014/main" id="{40F469BD-6082-ECAD-1426-5BB784E7F5EC}"/>
              </a:ext>
            </a:extLst>
          </p:cNvPr>
          <p:cNvCxnSpPr>
            <a:cxnSpLocks noChangeShapeType="1"/>
            <a:stCxn id="34820" idx="5"/>
            <a:endCxn id="34821" idx="0"/>
          </p:cNvCxnSpPr>
          <p:nvPr/>
        </p:nvCxnSpPr>
        <p:spPr bwMode="auto">
          <a:xfrm>
            <a:off x="8224838" y="3171825"/>
            <a:ext cx="204787" cy="2727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2" name="Text Box 26">
            <a:extLst>
              <a:ext uri="{FF2B5EF4-FFF2-40B4-BE49-F238E27FC236}">
                <a16:creationId xmlns:a16="http://schemas.microsoft.com/office/drawing/2014/main" id="{AEB51555-F593-99CD-56BF-D7B0E392D1D4}"/>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4843" name="Text Box 27">
            <a:extLst>
              <a:ext uri="{FF2B5EF4-FFF2-40B4-BE49-F238E27FC236}">
                <a16:creationId xmlns:a16="http://schemas.microsoft.com/office/drawing/2014/main" id="{38F7832F-D046-6DBE-542E-2E39FFC36CD6}"/>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4844" name="Text Box 28">
            <a:extLst>
              <a:ext uri="{FF2B5EF4-FFF2-40B4-BE49-F238E27FC236}">
                <a16:creationId xmlns:a16="http://schemas.microsoft.com/office/drawing/2014/main" id="{CC51AC5F-62ED-A9CA-BB28-C43C3D4F7B27}"/>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4845" name="Text Box 29">
            <a:extLst>
              <a:ext uri="{FF2B5EF4-FFF2-40B4-BE49-F238E27FC236}">
                <a16:creationId xmlns:a16="http://schemas.microsoft.com/office/drawing/2014/main" id="{6E7BE1F9-0A5D-4FAE-776E-CDC625C049DF}"/>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4846" name="Text Box 30">
            <a:extLst>
              <a:ext uri="{FF2B5EF4-FFF2-40B4-BE49-F238E27FC236}">
                <a16:creationId xmlns:a16="http://schemas.microsoft.com/office/drawing/2014/main" id="{145231E8-B2C1-EE0F-766E-2E7B1E72B089}"/>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4847" name="Text Box 31">
            <a:extLst>
              <a:ext uri="{FF2B5EF4-FFF2-40B4-BE49-F238E27FC236}">
                <a16:creationId xmlns:a16="http://schemas.microsoft.com/office/drawing/2014/main" id="{B1BB51B5-74BA-1451-FE1E-796C96CFB487}"/>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4848" name="Text Box 32">
            <a:extLst>
              <a:ext uri="{FF2B5EF4-FFF2-40B4-BE49-F238E27FC236}">
                <a16:creationId xmlns:a16="http://schemas.microsoft.com/office/drawing/2014/main" id="{5AB127DE-8992-64BB-4382-3DABCC97DCB7}"/>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4849" name="Text Box 33">
            <a:extLst>
              <a:ext uri="{FF2B5EF4-FFF2-40B4-BE49-F238E27FC236}">
                <a16:creationId xmlns:a16="http://schemas.microsoft.com/office/drawing/2014/main" id="{0D845600-A761-5FCC-A3DE-F9E39A50E9CE}"/>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4850" name="Text Box 34">
            <a:extLst>
              <a:ext uri="{FF2B5EF4-FFF2-40B4-BE49-F238E27FC236}">
                <a16:creationId xmlns:a16="http://schemas.microsoft.com/office/drawing/2014/main" id="{8D4C9CA5-9819-C19B-5408-F65D74C5B362}"/>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4851" name="Text Box 35">
            <a:extLst>
              <a:ext uri="{FF2B5EF4-FFF2-40B4-BE49-F238E27FC236}">
                <a16:creationId xmlns:a16="http://schemas.microsoft.com/office/drawing/2014/main" id="{0281600B-EBAE-F267-476D-D32729A38DA5}"/>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4852" name="Text Box 36">
            <a:extLst>
              <a:ext uri="{FF2B5EF4-FFF2-40B4-BE49-F238E27FC236}">
                <a16:creationId xmlns:a16="http://schemas.microsoft.com/office/drawing/2014/main" id="{DB37C825-718D-2F1B-F952-CE3D108E6365}"/>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4853" name="Text Box 37">
            <a:extLst>
              <a:ext uri="{FF2B5EF4-FFF2-40B4-BE49-F238E27FC236}">
                <a16:creationId xmlns:a16="http://schemas.microsoft.com/office/drawing/2014/main" id="{BB8688E6-8BFE-E9B8-DBEC-997330F516FC}"/>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4854" name="Text Box 38">
            <a:extLst>
              <a:ext uri="{FF2B5EF4-FFF2-40B4-BE49-F238E27FC236}">
                <a16:creationId xmlns:a16="http://schemas.microsoft.com/office/drawing/2014/main" id="{FE5BAA9E-51A8-9803-6516-797163B8C8BE}"/>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4855" name="Text Box 39">
            <a:extLst>
              <a:ext uri="{FF2B5EF4-FFF2-40B4-BE49-F238E27FC236}">
                <a16:creationId xmlns:a16="http://schemas.microsoft.com/office/drawing/2014/main" id="{4D500F78-FC62-39D5-8E70-65D9E3CFF2A8}"/>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4856" name="Text Box 40">
            <a:extLst>
              <a:ext uri="{FF2B5EF4-FFF2-40B4-BE49-F238E27FC236}">
                <a16:creationId xmlns:a16="http://schemas.microsoft.com/office/drawing/2014/main" id="{8D759170-8251-9EA6-EDAC-EC4D48B48DBC}"/>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4857" name="Text Box 41">
            <a:extLst>
              <a:ext uri="{FF2B5EF4-FFF2-40B4-BE49-F238E27FC236}">
                <a16:creationId xmlns:a16="http://schemas.microsoft.com/office/drawing/2014/main" id="{C49D8617-B1C0-881B-EF8F-D8C1203C29A8}"/>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58" name="Text Box 42">
            <a:extLst>
              <a:ext uri="{FF2B5EF4-FFF2-40B4-BE49-F238E27FC236}">
                <a16:creationId xmlns:a16="http://schemas.microsoft.com/office/drawing/2014/main" id="{786D8A6B-63AA-2A95-817E-D0FD3306B5CC}"/>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59" name="Text Box 44">
            <a:extLst>
              <a:ext uri="{FF2B5EF4-FFF2-40B4-BE49-F238E27FC236}">
                <a16:creationId xmlns:a16="http://schemas.microsoft.com/office/drawing/2014/main" id="{293B11D3-F82A-30D2-C153-B6DA89713AC7}"/>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0" name="Text Box 45">
            <a:extLst>
              <a:ext uri="{FF2B5EF4-FFF2-40B4-BE49-F238E27FC236}">
                <a16:creationId xmlns:a16="http://schemas.microsoft.com/office/drawing/2014/main" id="{54628816-F5BF-A1E3-3072-96763FEC4865}"/>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1" name="Text Box 46">
            <a:extLst>
              <a:ext uri="{FF2B5EF4-FFF2-40B4-BE49-F238E27FC236}">
                <a16:creationId xmlns:a16="http://schemas.microsoft.com/office/drawing/2014/main" id="{17FFF934-A432-94B0-39A0-139D93F3FE41}"/>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2" name="Text Box 47">
            <a:extLst>
              <a:ext uri="{FF2B5EF4-FFF2-40B4-BE49-F238E27FC236}">
                <a16:creationId xmlns:a16="http://schemas.microsoft.com/office/drawing/2014/main" id="{F2248300-8516-F244-C415-5BCB9A7F538F}"/>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3" name="Text Box 48">
            <a:extLst>
              <a:ext uri="{FF2B5EF4-FFF2-40B4-BE49-F238E27FC236}">
                <a16:creationId xmlns:a16="http://schemas.microsoft.com/office/drawing/2014/main" id="{ADF94387-78AB-F4E9-7E6D-AC757ADEA866}"/>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4" name="Text Box 49">
            <a:extLst>
              <a:ext uri="{FF2B5EF4-FFF2-40B4-BE49-F238E27FC236}">
                <a16:creationId xmlns:a16="http://schemas.microsoft.com/office/drawing/2014/main" id="{C556C68C-8402-5689-704D-D55B88F6E6B9}"/>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3,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4, 5, t }</a:t>
            </a:r>
          </a:p>
        </p:txBody>
      </p:sp>
      <p:sp>
        <p:nvSpPr>
          <p:cNvPr id="34865" name="Text Box 50">
            <a:extLst>
              <a:ext uri="{FF2B5EF4-FFF2-40B4-BE49-F238E27FC236}">
                <a16:creationId xmlns:a16="http://schemas.microsoft.com/office/drawing/2014/main" id="{5119C3AD-9C62-9713-A91E-284407B094EA}"/>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6" name="Text Box 51">
            <a:extLst>
              <a:ext uri="{FF2B5EF4-FFF2-40B4-BE49-F238E27FC236}">
                <a16:creationId xmlns:a16="http://schemas.microsoft.com/office/drawing/2014/main" id="{93CB4FC0-C8A6-A4D6-05F1-76AAB96964C8}"/>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67" name="Text Box 52">
            <a:extLst>
              <a:ext uri="{FF2B5EF4-FFF2-40B4-BE49-F238E27FC236}">
                <a16:creationId xmlns:a16="http://schemas.microsoft.com/office/drawing/2014/main" id="{7249CAB7-3A60-9CE7-F1C2-12E5B4B6D0DD}"/>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8" name="Text Box 53">
            <a:extLst>
              <a:ext uri="{FF2B5EF4-FFF2-40B4-BE49-F238E27FC236}">
                <a16:creationId xmlns:a16="http://schemas.microsoft.com/office/drawing/2014/main" id="{4736E7A2-2F69-ABFB-EE59-0C87CC25C914}"/>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69" name="Text Box 54">
            <a:extLst>
              <a:ext uri="{FF2B5EF4-FFF2-40B4-BE49-F238E27FC236}">
                <a16:creationId xmlns:a16="http://schemas.microsoft.com/office/drawing/2014/main" id="{C333C3D0-9CDB-ABCB-2D3E-1D9B218C327C}"/>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70" name="Text Box 55">
            <a:extLst>
              <a:ext uri="{FF2B5EF4-FFF2-40B4-BE49-F238E27FC236}">
                <a16:creationId xmlns:a16="http://schemas.microsoft.com/office/drawing/2014/main" id="{DF56BF5A-7467-35CD-0D7A-E5F90CF78F7D}"/>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71" name="Text Box 58">
            <a:extLst>
              <a:ext uri="{FF2B5EF4-FFF2-40B4-BE49-F238E27FC236}">
                <a16:creationId xmlns:a16="http://schemas.microsoft.com/office/drawing/2014/main" id="{3A9664F9-1796-50D6-BD23-17EF3035CCAE}"/>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72" name="Text Box 59">
            <a:extLst>
              <a:ext uri="{FF2B5EF4-FFF2-40B4-BE49-F238E27FC236}">
                <a16:creationId xmlns:a16="http://schemas.microsoft.com/office/drawing/2014/main" id="{0B43E8D6-5809-358B-DF5F-3A4003F751D7}"/>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73" name="Text Box 60">
            <a:extLst>
              <a:ext uri="{FF2B5EF4-FFF2-40B4-BE49-F238E27FC236}">
                <a16:creationId xmlns:a16="http://schemas.microsoft.com/office/drawing/2014/main" id="{BE6D81E2-F547-D133-9DEC-775D7632A93B}"/>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74" name="Text Box 61">
            <a:extLst>
              <a:ext uri="{FF2B5EF4-FFF2-40B4-BE49-F238E27FC236}">
                <a16:creationId xmlns:a16="http://schemas.microsoft.com/office/drawing/2014/main" id="{910D3075-CEF3-B143-EB93-1002287EEEFC}"/>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4875" name="Text Box 62">
            <a:extLst>
              <a:ext uri="{FF2B5EF4-FFF2-40B4-BE49-F238E27FC236}">
                <a16:creationId xmlns:a16="http://schemas.microsoft.com/office/drawing/2014/main" id="{47F3146A-C98D-E537-3D40-36A2F43D4E3E}"/>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76" name="Text Box 63">
            <a:extLst>
              <a:ext uri="{FF2B5EF4-FFF2-40B4-BE49-F238E27FC236}">
                <a16:creationId xmlns:a16="http://schemas.microsoft.com/office/drawing/2014/main" id="{4C8462A2-6B12-42D3-46AF-0208CD6FB186}"/>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77" name="Text Box 68">
            <a:extLst>
              <a:ext uri="{FF2B5EF4-FFF2-40B4-BE49-F238E27FC236}">
                <a16:creationId xmlns:a16="http://schemas.microsoft.com/office/drawing/2014/main" id="{30465FD9-7559-4B27-DF19-F299A929C31C}"/>
              </a:ext>
            </a:extLst>
          </p:cNvPr>
          <p:cNvSpPr txBox="1">
            <a:spLocks noChangeArrowheads="1"/>
          </p:cNvSpPr>
          <p:nvPr/>
        </p:nvSpPr>
        <p:spPr bwMode="auto">
          <a:xfrm>
            <a:off x="80676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78" name="Text Box 69">
            <a:extLst>
              <a:ext uri="{FF2B5EF4-FFF2-40B4-BE49-F238E27FC236}">
                <a16:creationId xmlns:a16="http://schemas.microsoft.com/office/drawing/2014/main" id="{7FC1170D-7605-CCCC-929C-645763A4EF2D}"/>
              </a:ext>
            </a:extLst>
          </p:cNvPr>
          <p:cNvSpPr txBox="1">
            <a:spLocks noChangeArrowheads="1"/>
          </p:cNvSpPr>
          <p:nvPr/>
        </p:nvSpPr>
        <p:spPr bwMode="auto">
          <a:xfrm>
            <a:off x="74866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51</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79" name="Text Box 70">
            <a:extLst>
              <a:ext uri="{FF2B5EF4-FFF2-40B4-BE49-F238E27FC236}">
                <a16:creationId xmlns:a16="http://schemas.microsoft.com/office/drawing/2014/main" id="{B8313392-84BC-157E-1278-5591B0EB51EC}"/>
              </a:ext>
            </a:extLst>
          </p:cNvPr>
          <p:cNvSpPr txBox="1">
            <a:spLocks noChangeArrowheads="1"/>
          </p:cNvSpPr>
          <p:nvPr/>
        </p:nvSpPr>
        <p:spPr bwMode="auto">
          <a:xfrm>
            <a:off x="4651375" y="42338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4880" name="Text Box 71">
            <a:extLst>
              <a:ext uri="{FF2B5EF4-FFF2-40B4-BE49-F238E27FC236}">
                <a16:creationId xmlns:a16="http://schemas.microsoft.com/office/drawing/2014/main" id="{E72B635C-4D37-1887-E71E-3BC7F56EEBCD}"/>
              </a:ext>
            </a:extLst>
          </p:cNvPr>
          <p:cNvSpPr txBox="1">
            <a:spLocks noChangeArrowheads="1"/>
          </p:cNvSpPr>
          <p:nvPr/>
        </p:nvSpPr>
        <p:spPr bwMode="auto">
          <a:xfrm>
            <a:off x="47561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81" name="Text Box 72">
            <a:extLst>
              <a:ext uri="{FF2B5EF4-FFF2-40B4-BE49-F238E27FC236}">
                <a16:creationId xmlns:a16="http://schemas.microsoft.com/office/drawing/2014/main" id="{95E84E8D-F77B-9E12-B836-2A9F060788C9}"/>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82" name="Text Box 73">
            <a:extLst>
              <a:ext uri="{FF2B5EF4-FFF2-40B4-BE49-F238E27FC236}">
                <a16:creationId xmlns:a16="http://schemas.microsoft.com/office/drawing/2014/main" id="{0F42FF70-A2CC-04F3-E37F-752ACC3230BF}"/>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83" name="Text Box 74">
            <a:extLst>
              <a:ext uri="{FF2B5EF4-FFF2-40B4-BE49-F238E27FC236}">
                <a16:creationId xmlns:a16="http://schemas.microsoft.com/office/drawing/2014/main" id="{7D2DED9D-B77B-4482-B483-55D5FB4DFBC9}"/>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84" name="Text Box 75">
            <a:extLst>
              <a:ext uri="{FF2B5EF4-FFF2-40B4-BE49-F238E27FC236}">
                <a16:creationId xmlns:a16="http://schemas.microsoft.com/office/drawing/2014/main" id="{EB89F51D-1E61-1842-B1BD-A280059E111F}"/>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4885" name="Text Box 76">
            <a:extLst>
              <a:ext uri="{FF2B5EF4-FFF2-40B4-BE49-F238E27FC236}">
                <a16:creationId xmlns:a16="http://schemas.microsoft.com/office/drawing/2014/main" id="{D3F3862E-7247-EDBF-8DA2-3E76CC11414E}"/>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4886" name="Freeform 77">
            <a:extLst>
              <a:ext uri="{FF2B5EF4-FFF2-40B4-BE49-F238E27FC236}">
                <a16:creationId xmlns:a16="http://schemas.microsoft.com/office/drawing/2014/main" id="{698C915C-A052-F734-2F94-EB8AEEBCAF4A}"/>
              </a:ext>
            </a:extLst>
          </p:cNvPr>
          <p:cNvSpPr>
            <a:spLocks/>
          </p:cNvSpPr>
          <p:nvPr/>
        </p:nvSpPr>
        <p:spPr bwMode="auto">
          <a:xfrm>
            <a:off x="139700" y="1981200"/>
            <a:ext cx="8547100" cy="4737100"/>
          </a:xfrm>
          <a:custGeom>
            <a:avLst/>
            <a:gdLst>
              <a:gd name="T0" fmla="*/ 2147483646 w 5384"/>
              <a:gd name="T1" fmla="*/ 2147483646 h 2984"/>
              <a:gd name="T2" fmla="*/ 2147483646 w 5384"/>
              <a:gd name="T3" fmla="*/ 2147483646 h 2984"/>
              <a:gd name="T4" fmla="*/ 2147483646 w 5384"/>
              <a:gd name="T5" fmla="*/ 2147483646 h 2984"/>
              <a:gd name="T6" fmla="*/ 2147483646 w 5384"/>
              <a:gd name="T7" fmla="*/ 2147483646 h 2984"/>
              <a:gd name="T8" fmla="*/ 2147483646 w 5384"/>
              <a:gd name="T9" fmla="*/ 2147483646 h 2984"/>
              <a:gd name="T10" fmla="*/ 2147483646 w 5384"/>
              <a:gd name="T11" fmla="*/ 2147483646 h 2984"/>
              <a:gd name="T12" fmla="*/ 2147483646 w 5384"/>
              <a:gd name="T13" fmla="*/ 2147483646 h 2984"/>
              <a:gd name="T14" fmla="*/ 2147483646 w 5384"/>
              <a:gd name="T15" fmla="*/ 2147483646 h 2984"/>
              <a:gd name="T16" fmla="*/ 2147483646 w 5384"/>
              <a:gd name="T17" fmla="*/ 2147483646 h 2984"/>
              <a:gd name="T18" fmla="*/ 2147483646 w 5384"/>
              <a:gd name="T19" fmla="*/ 2147483646 h 2984"/>
              <a:gd name="T20" fmla="*/ 2147483646 w 5384"/>
              <a:gd name="T21" fmla="*/ 2147483646 h 2984"/>
              <a:gd name="T22" fmla="*/ 2147483646 w 5384"/>
              <a:gd name="T23" fmla="*/ 2147483646 h 2984"/>
              <a:gd name="T24" fmla="*/ 2147483646 w 5384"/>
              <a:gd name="T25" fmla="*/ 2147483646 h 2984"/>
              <a:gd name="T26" fmla="*/ 2147483646 w 5384"/>
              <a:gd name="T27" fmla="*/ 2147483646 h 2984"/>
              <a:gd name="T28" fmla="*/ 2147483646 w 5384"/>
              <a:gd name="T29" fmla="*/ 2147483646 h 2984"/>
              <a:gd name="T30" fmla="*/ 2147483646 w 5384"/>
              <a:gd name="T31" fmla="*/ 2147483646 h 2984"/>
              <a:gd name="T32" fmla="*/ 2147483646 w 5384"/>
              <a:gd name="T33" fmla="*/ 2147483646 h 2984"/>
              <a:gd name="T34" fmla="*/ 2147483646 w 5384"/>
              <a:gd name="T35" fmla="*/ 2147483646 h 2984"/>
              <a:gd name="T36" fmla="*/ 2147483646 w 5384"/>
              <a:gd name="T37" fmla="*/ 2147483646 h 2984"/>
              <a:gd name="T38" fmla="*/ 2147483646 w 5384"/>
              <a:gd name="T39" fmla="*/ 2147483646 h 2984"/>
              <a:gd name="T40" fmla="*/ 2147483646 w 5384"/>
              <a:gd name="T41" fmla="*/ 2147483646 h 2984"/>
              <a:gd name="T42" fmla="*/ 2147483646 w 5384"/>
              <a:gd name="T43" fmla="*/ 2147483646 h 2984"/>
              <a:gd name="T44" fmla="*/ 2147483646 w 5384"/>
              <a:gd name="T45" fmla="*/ 2147483646 h 2984"/>
              <a:gd name="T46" fmla="*/ 2147483646 w 5384"/>
              <a:gd name="T47" fmla="*/ 2147483646 h 2984"/>
              <a:gd name="T48" fmla="*/ 2147483646 w 5384"/>
              <a:gd name="T49" fmla="*/ 2147483646 h 2984"/>
              <a:gd name="T50" fmla="*/ 2147483646 w 5384"/>
              <a:gd name="T51" fmla="*/ 2147483646 h 2984"/>
              <a:gd name="T52" fmla="*/ 2147483646 w 5384"/>
              <a:gd name="T53" fmla="*/ 2147483646 h 2984"/>
              <a:gd name="T54" fmla="*/ 2147483646 w 5384"/>
              <a:gd name="T55" fmla="*/ 2147483646 h 2984"/>
              <a:gd name="T56" fmla="*/ 2147483646 w 5384"/>
              <a:gd name="T57" fmla="*/ 2147483646 h 2984"/>
              <a:gd name="T58" fmla="*/ 2147483646 w 5384"/>
              <a:gd name="T59" fmla="*/ 2147483646 h 2984"/>
              <a:gd name="T60" fmla="*/ 2147483646 w 5384"/>
              <a:gd name="T61" fmla="*/ 2147483646 h 2984"/>
              <a:gd name="T62" fmla="*/ 2147483646 w 5384"/>
              <a:gd name="T63" fmla="*/ 2147483646 h 2984"/>
              <a:gd name="T64" fmla="*/ 2147483646 w 5384"/>
              <a:gd name="T65" fmla="*/ 2147483646 h 2984"/>
              <a:gd name="T66" fmla="*/ 2147483646 w 5384"/>
              <a:gd name="T67" fmla="*/ 2147483646 h 2984"/>
              <a:gd name="T68" fmla="*/ 2147483646 w 5384"/>
              <a:gd name="T69" fmla="*/ 2147483646 h 2984"/>
              <a:gd name="T70" fmla="*/ 2147483646 w 5384"/>
              <a:gd name="T71" fmla="*/ 2147483646 h 2984"/>
              <a:gd name="T72" fmla="*/ 2147483646 w 5384"/>
              <a:gd name="T73" fmla="*/ 2147483646 h 2984"/>
              <a:gd name="T74" fmla="*/ 0 w 5384"/>
              <a:gd name="T75" fmla="*/ 2147483646 h 29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384" h="2984">
                <a:moveTo>
                  <a:pt x="0" y="992"/>
                </a:moveTo>
                <a:cubicBezTo>
                  <a:pt x="12" y="932"/>
                  <a:pt x="8" y="824"/>
                  <a:pt x="40" y="776"/>
                </a:cubicBezTo>
                <a:cubicBezTo>
                  <a:pt x="95" y="694"/>
                  <a:pt x="199" y="659"/>
                  <a:pt x="280" y="608"/>
                </a:cubicBezTo>
                <a:cubicBezTo>
                  <a:pt x="312" y="587"/>
                  <a:pt x="346" y="569"/>
                  <a:pt x="376" y="544"/>
                </a:cubicBezTo>
                <a:cubicBezTo>
                  <a:pt x="385" y="537"/>
                  <a:pt x="390" y="526"/>
                  <a:pt x="400" y="520"/>
                </a:cubicBezTo>
                <a:cubicBezTo>
                  <a:pt x="458" y="485"/>
                  <a:pt x="523" y="488"/>
                  <a:pt x="584" y="464"/>
                </a:cubicBezTo>
                <a:cubicBezTo>
                  <a:pt x="772" y="389"/>
                  <a:pt x="964" y="328"/>
                  <a:pt x="1168" y="312"/>
                </a:cubicBezTo>
                <a:cubicBezTo>
                  <a:pt x="1259" y="297"/>
                  <a:pt x="1348" y="286"/>
                  <a:pt x="1440" y="280"/>
                </a:cubicBezTo>
                <a:cubicBezTo>
                  <a:pt x="1507" y="269"/>
                  <a:pt x="1574" y="269"/>
                  <a:pt x="1640" y="256"/>
                </a:cubicBezTo>
                <a:cubicBezTo>
                  <a:pt x="1896" y="259"/>
                  <a:pt x="2152" y="257"/>
                  <a:pt x="2408" y="264"/>
                </a:cubicBezTo>
                <a:cubicBezTo>
                  <a:pt x="2435" y="265"/>
                  <a:pt x="2488" y="280"/>
                  <a:pt x="2488" y="280"/>
                </a:cubicBezTo>
                <a:cubicBezTo>
                  <a:pt x="2543" y="317"/>
                  <a:pt x="2594" y="308"/>
                  <a:pt x="2664" y="312"/>
                </a:cubicBezTo>
                <a:cubicBezTo>
                  <a:pt x="2779" y="318"/>
                  <a:pt x="2893" y="322"/>
                  <a:pt x="3008" y="328"/>
                </a:cubicBezTo>
                <a:cubicBezTo>
                  <a:pt x="3277" y="395"/>
                  <a:pt x="3886" y="336"/>
                  <a:pt x="3928" y="336"/>
                </a:cubicBezTo>
                <a:cubicBezTo>
                  <a:pt x="4164" y="334"/>
                  <a:pt x="4305" y="322"/>
                  <a:pt x="4422" y="318"/>
                </a:cubicBezTo>
                <a:cubicBezTo>
                  <a:pt x="4539" y="314"/>
                  <a:pt x="4574" y="320"/>
                  <a:pt x="4632" y="312"/>
                </a:cubicBezTo>
                <a:cubicBezTo>
                  <a:pt x="4679" y="300"/>
                  <a:pt x="4722" y="287"/>
                  <a:pt x="4768" y="272"/>
                </a:cubicBezTo>
                <a:cubicBezTo>
                  <a:pt x="4804" y="260"/>
                  <a:pt x="4803" y="251"/>
                  <a:pt x="4840" y="243"/>
                </a:cubicBezTo>
                <a:cubicBezTo>
                  <a:pt x="4908" y="228"/>
                  <a:pt x="4912" y="89"/>
                  <a:pt x="4979" y="72"/>
                </a:cubicBezTo>
                <a:cubicBezTo>
                  <a:pt x="5003" y="75"/>
                  <a:pt x="5105" y="0"/>
                  <a:pt x="5128" y="8"/>
                </a:cubicBezTo>
                <a:cubicBezTo>
                  <a:pt x="5137" y="11"/>
                  <a:pt x="5258" y="62"/>
                  <a:pt x="5267" y="64"/>
                </a:cubicBezTo>
                <a:cubicBezTo>
                  <a:pt x="5309" y="73"/>
                  <a:pt x="5288" y="178"/>
                  <a:pt x="5331" y="181"/>
                </a:cubicBezTo>
                <a:cubicBezTo>
                  <a:pt x="5358" y="221"/>
                  <a:pt x="5324" y="299"/>
                  <a:pt x="5368" y="328"/>
                </a:cubicBezTo>
                <a:cubicBezTo>
                  <a:pt x="5372" y="339"/>
                  <a:pt x="5384" y="374"/>
                  <a:pt x="5384" y="384"/>
                </a:cubicBezTo>
                <a:cubicBezTo>
                  <a:pt x="5384" y="532"/>
                  <a:pt x="5383" y="642"/>
                  <a:pt x="5320" y="768"/>
                </a:cubicBezTo>
                <a:cubicBezTo>
                  <a:pt x="5310" y="787"/>
                  <a:pt x="5312" y="803"/>
                  <a:pt x="5304" y="824"/>
                </a:cubicBezTo>
                <a:cubicBezTo>
                  <a:pt x="5284" y="876"/>
                  <a:pt x="5228" y="915"/>
                  <a:pt x="5176" y="928"/>
                </a:cubicBezTo>
                <a:cubicBezTo>
                  <a:pt x="5135" y="969"/>
                  <a:pt x="5094" y="1019"/>
                  <a:pt x="5032" y="1024"/>
                </a:cubicBezTo>
                <a:cubicBezTo>
                  <a:pt x="4971" y="1029"/>
                  <a:pt x="4909" y="1029"/>
                  <a:pt x="4848" y="1032"/>
                </a:cubicBezTo>
                <a:cubicBezTo>
                  <a:pt x="4741" y="1019"/>
                  <a:pt x="4635" y="1005"/>
                  <a:pt x="4528" y="992"/>
                </a:cubicBezTo>
                <a:cubicBezTo>
                  <a:pt x="4455" y="968"/>
                  <a:pt x="4378" y="955"/>
                  <a:pt x="4304" y="936"/>
                </a:cubicBezTo>
                <a:cubicBezTo>
                  <a:pt x="4229" y="939"/>
                  <a:pt x="4146" y="996"/>
                  <a:pt x="4072" y="1003"/>
                </a:cubicBezTo>
                <a:cubicBezTo>
                  <a:pt x="4037" y="1006"/>
                  <a:pt x="3979" y="1051"/>
                  <a:pt x="3944" y="1056"/>
                </a:cubicBezTo>
                <a:cubicBezTo>
                  <a:pt x="3901" y="1070"/>
                  <a:pt x="3810" y="1070"/>
                  <a:pt x="3763" y="1077"/>
                </a:cubicBezTo>
                <a:cubicBezTo>
                  <a:pt x="3680" y="1089"/>
                  <a:pt x="3612" y="1117"/>
                  <a:pt x="3539" y="1120"/>
                </a:cubicBezTo>
                <a:cubicBezTo>
                  <a:pt x="3495" y="1127"/>
                  <a:pt x="3398" y="1153"/>
                  <a:pt x="3357" y="1173"/>
                </a:cubicBezTo>
                <a:cubicBezTo>
                  <a:pt x="3302" y="1201"/>
                  <a:pt x="3307" y="1156"/>
                  <a:pt x="3240" y="1173"/>
                </a:cubicBezTo>
                <a:cubicBezTo>
                  <a:pt x="3240" y="1162"/>
                  <a:pt x="3215" y="1181"/>
                  <a:pt x="3187" y="1184"/>
                </a:cubicBezTo>
                <a:cubicBezTo>
                  <a:pt x="3159" y="1187"/>
                  <a:pt x="3138" y="1181"/>
                  <a:pt x="3072" y="1192"/>
                </a:cubicBezTo>
                <a:cubicBezTo>
                  <a:pt x="2978" y="1215"/>
                  <a:pt x="2888" y="1239"/>
                  <a:pt x="2792" y="1248"/>
                </a:cubicBezTo>
                <a:cubicBezTo>
                  <a:pt x="2755" y="1257"/>
                  <a:pt x="2718" y="1275"/>
                  <a:pt x="2680" y="1280"/>
                </a:cubicBezTo>
                <a:cubicBezTo>
                  <a:pt x="2552" y="1298"/>
                  <a:pt x="2428" y="1323"/>
                  <a:pt x="2304" y="1360"/>
                </a:cubicBezTo>
                <a:cubicBezTo>
                  <a:pt x="2240" y="1379"/>
                  <a:pt x="2163" y="1394"/>
                  <a:pt x="2104" y="1424"/>
                </a:cubicBezTo>
                <a:cubicBezTo>
                  <a:pt x="2064" y="1444"/>
                  <a:pt x="2018" y="1466"/>
                  <a:pt x="1976" y="1480"/>
                </a:cubicBezTo>
                <a:cubicBezTo>
                  <a:pt x="1971" y="1488"/>
                  <a:pt x="1967" y="1497"/>
                  <a:pt x="1960" y="1504"/>
                </a:cubicBezTo>
                <a:cubicBezTo>
                  <a:pt x="1953" y="1511"/>
                  <a:pt x="1942" y="1513"/>
                  <a:pt x="1936" y="1520"/>
                </a:cubicBezTo>
                <a:cubicBezTo>
                  <a:pt x="1923" y="1534"/>
                  <a:pt x="1915" y="1552"/>
                  <a:pt x="1904" y="1568"/>
                </a:cubicBezTo>
                <a:cubicBezTo>
                  <a:pt x="1876" y="1610"/>
                  <a:pt x="1876" y="1671"/>
                  <a:pt x="1848" y="1712"/>
                </a:cubicBezTo>
                <a:cubicBezTo>
                  <a:pt x="1829" y="1740"/>
                  <a:pt x="1819" y="1768"/>
                  <a:pt x="1808" y="1800"/>
                </a:cubicBezTo>
                <a:cubicBezTo>
                  <a:pt x="1792" y="1911"/>
                  <a:pt x="1754" y="1978"/>
                  <a:pt x="1720" y="2080"/>
                </a:cubicBezTo>
                <a:cubicBezTo>
                  <a:pt x="1695" y="2255"/>
                  <a:pt x="1609" y="2517"/>
                  <a:pt x="1792" y="2608"/>
                </a:cubicBezTo>
                <a:cubicBezTo>
                  <a:pt x="1817" y="2682"/>
                  <a:pt x="1831" y="2706"/>
                  <a:pt x="1800" y="2808"/>
                </a:cubicBezTo>
                <a:cubicBezTo>
                  <a:pt x="1790" y="2841"/>
                  <a:pt x="1751" y="2835"/>
                  <a:pt x="1728" y="2848"/>
                </a:cubicBezTo>
                <a:cubicBezTo>
                  <a:pt x="1711" y="2857"/>
                  <a:pt x="1680" y="2880"/>
                  <a:pt x="1680" y="2880"/>
                </a:cubicBezTo>
                <a:cubicBezTo>
                  <a:pt x="1649" y="2926"/>
                  <a:pt x="1640" y="2965"/>
                  <a:pt x="1584" y="2984"/>
                </a:cubicBezTo>
                <a:cubicBezTo>
                  <a:pt x="1367" y="2979"/>
                  <a:pt x="1271" y="2973"/>
                  <a:pt x="1088" y="2960"/>
                </a:cubicBezTo>
                <a:cubicBezTo>
                  <a:pt x="1072" y="2957"/>
                  <a:pt x="1055" y="2958"/>
                  <a:pt x="1040" y="2952"/>
                </a:cubicBezTo>
                <a:cubicBezTo>
                  <a:pt x="1012" y="2942"/>
                  <a:pt x="960" y="2912"/>
                  <a:pt x="960" y="2912"/>
                </a:cubicBezTo>
                <a:cubicBezTo>
                  <a:pt x="915" y="2844"/>
                  <a:pt x="899" y="2774"/>
                  <a:pt x="864" y="2704"/>
                </a:cubicBezTo>
                <a:cubicBezTo>
                  <a:pt x="836" y="2649"/>
                  <a:pt x="784" y="2586"/>
                  <a:pt x="752" y="2536"/>
                </a:cubicBezTo>
                <a:cubicBezTo>
                  <a:pt x="746" y="2527"/>
                  <a:pt x="739" y="2487"/>
                  <a:pt x="736" y="2480"/>
                </a:cubicBezTo>
                <a:cubicBezTo>
                  <a:pt x="711" y="2413"/>
                  <a:pt x="701" y="2342"/>
                  <a:pt x="664" y="2280"/>
                </a:cubicBezTo>
                <a:cubicBezTo>
                  <a:pt x="641" y="2165"/>
                  <a:pt x="673" y="2307"/>
                  <a:pt x="640" y="2208"/>
                </a:cubicBezTo>
                <a:cubicBezTo>
                  <a:pt x="625" y="2164"/>
                  <a:pt x="623" y="2116"/>
                  <a:pt x="608" y="2072"/>
                </a:cubicBezTo>
                <a:cubicBezTo>
                  <a:pt x="587" y="2010"/>
                  <a:pt x="530" y="1952"/>
                  <a:pt x="496" y="1896"/>
                </a:cubicBezTo>
                <a:cubicBezTo>
                  <a:pt x="488" y="1865"/>
                  <a:pt x="471" y="1839"/>
                  <a:pt x="464" y="1808"/>
                </a:cubicBezTo>
                <a:cubicBezTo>
                  <a:pt x="447" y="1731"/>
                  <a:pt x="448" y="1655"/>
                  <a:pt x="408" y="1584"/>
                </a:cubicBezTo>
                <a:cubicBezTo>
                  <a:pt x="397" y="1564"/>
                  <a:pt x="383" y="1545"/>
                  <a:pt x="368" y="1528"/>
                </a:cubicBezTo>
                <a:cubicBezTo>
                  <a:pt x="350" y="1508"/>
                  <a:pt x="312" y="1472"/>
                  <a:pt x="312" y="1472"/>
                </a:cubicBezTo>
                <a:cubicBezTo>
                  <a:pt x="302" y="1434"/>
                  <a:pt x="269" y="1354"/>
                  <a:pt x="240" y="1328"/>
                </a:cubicBezTo>
                <a:cubicBezTo>
                  <a:pt x="226" y="1315"/>
                  <a:pt x="192" y="1296"/>
                  <a:pt x="192" y="1296"/>
                </a:cubicBezTo>
                <a:cubicBezTo>
                  <a:pt x="184" y="1283"/>
                  <a:pt x="177" y="1268"/>
                  <a:pt x="168" y="1256"/>
                </a:cubicBezTo>
                <a:cubicBezTo>
                  <a:pt x="161" y="1247"/>
                  <a:pt x="150" y="1241"/>
                  <a:pt x="144" y="1232"/>
                </a:cubicBezTo>
                <a:cubicBezTo>
                  <a:pt x="139" y="1225"/>
                  <a:pt x="140" y="1215"/>
                  <a:pt x="136" y="1208"/>
                </a:cubicBezTo>
                <a:cubicBezTo>
                  <a:pt x="112" y="1165"/>
                  <a:pt x="83" y="1123"/>
                  <a:pt x="48" y="1088"/>
                </a:cubicBezTo>
                <a:cubicBezTo>
                  <a:pt x="34" y="1046"/>
                  <a:pt x="24" y="1028"/>
                  <a:pt x="0" y="992"/>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graphicFrame>
        <p:nvGraphicFramePr>
          <p:cNvPr id="74" name="Group 118">
            <a:extLst>
              <a:ext uri="{FF2B5EF4-FFF2-40B4-BE49-F238E27FC236}">
                <a16:creationId xmlns:a16="http://schemas.microsoft.com/office/drawing/2014/main" id="{D72C0227-EF51-49FC-17E5-728E262FDAF8}"/>
              </a:ext>
            </a:extLst>
          </p:cNvPr>
          <p:cNvGraphicFramePr>
            <a:graphicFrameLocks/>
          </p:cNvGraphicFramePr>
          <p:nvPr>
            <p:extLst>
              <p:ext uri="{D42A27DB-BD31-4B8C-83A1-F6EECF244321}">
                <p14:modId xmlns:p14="http://schemas.microsoft.com/office/powerpoint/2010/main" val="2690891507"/>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4945" name="Text Box 149">
            <a:extLst>
              <a:ext uri="{FF2B5EF4-FFF2-40B4-BE49-F238E27FC236}">
                <a16:creationId xmlns:a16="http://schemas.microsoft.com/office/drawing/2014/main" id="{4441DF89-6457-A86E-DCE7-D43F976A620A}"/>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4946" name="Text Box 150">
            <a:extLst>
              <a:ext uri="{FF2B5EF4-FFF2-40B4-BE49-F238E27FC236}">
                <a16:creationId xmlns:a16="http://schemas.microsoft.com/office/drawing/2014/main" id="{CD11B176-344D-27E0-57DB-A61A25BEB901}"/>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34947" name="Rectangle 76">
            <a:extLst>
              <a:ext uri="{FF2B5EF4-FFF2-40B4-BE49-F238E27FC236}">
                <a16:creationId xmlns:a16="http://schemas.microsoft.com/office/drawing/2014/main" id="{1716BB76-F876-4AE8-C26C-B72208CFB125}"/>
              </a:ext>
            </a:extLst>
          </p:cNvPr>
          <p:cNvSpPr>
            <a:spLocks noChangeArrowheads="1"/>
          </p:cNvSpPr>
          <p:nvPr/>
        </p:nvSpPr>
        <p:spPr bwMode="auto">
          <a:xfrm>
            <a:off x="8021638" y="1050925"/>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4948" name="Rectangle 77">
            <a:extLst>
              <a:ext uri="{FF2B5EF4-FFF2-40B4-BE49-F238E27FC236}">
                <a16:creationId xmlns:a16="http://schemas.microsoft.com/office/drawing/2014/main" id="{22B8F79D-30AA-676E-20C8-957E61718BF3}"/>
              </a:ext>
            </a:extLst>
          </p:cNvPr>
          <p:cNvSpPr>
            <a:spLocks noChangeArrowheads="1"/>
          </p:cNvSpPr>
          <p:nvPr/>
        </p:nvSpPr>
        <p:spPr bwMode="auto">
          <a:xfrm>
            <a:off x="8021638" y="1516063"/>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4949" name="Rectangle 78">
            <a:extLst>
              <a:ext uri="{FF2B5EF4-FFF2-40B4-BE49-F238E27FC236}">
                <a16:creationId xmlns:a16="http://schemas.microsoft.com/office/drawing/2014/main" id="{D89DE188-CF89-A676-BC83-10FD49FF4738}"/>
              </a:ext>
            </a:extLst>
          </p:cNvPr>
          <p:cNvSpPr>
            <a:spLocks noChangeArrowheads="1"/>
          </p:cNvSpPr>
          <p:nvPr/>
        </p:nvSpPr>
        <p:spPr bwMode="auto">
          <a:xfrm>
            <a:off x="706438" y="2009775"/>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4950" name="Rectangle 79">
            <a:extLst>
              <a:ext uri="{FF2B5EF4-FFF2-40B4-BE49-F238E27FC236}">
                <a16:creationId xmlns:a16="http://schemas.microsoft.com/office/drawing/2014/main" id="{DC53F602-F3E6-636A-49A3-40E30AD24D88}"/>
              </a:ext>
            </a:extLst>
          </p:cNvPr>
          <p:cNvSpPr>
            <a:spLocks noChangeArrowheads="1"/>
          </p:cNvSpPr>
          <p:nvPr/>
        </p:nvSpPr>
        <p:spPr bwMode="auto">
          <a:xfrm>
            <a:off x="693738" y="2690813"/>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4951" name="Rectangle 80">
            <a:extLst>
              <a:ext uri="{FF2B5EF4-FFF2-40B4-BE49-F238E27FC236}">
                <a16:creationId xmlns:a16="http://schemas.microsoft.com/office/drawing/2014/main" id="{F7B4B0B2-BA54-DAAF-3468-69560A285AAF}"/>
              </a:ext>
            </a:extLst>
          </p:cNvPr>
          <p:cNvSpPr>
            <a:spLocks noChangeArrowheads="1"/>
          </p:cNvSpPr>
          <p:nvPr/>
        </p:nvSpPr>
        <p:spPr bwMode="auto">
          <a:xfrm>
            <a:off x="8013700" y="2193925"/>
            <a:ext cx="633413" cy="201613"/>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719459F-E6D0-7AE7-BB42-BCC492075818}"/>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75" name="Group 153">
            <a:extLst>
              <a:ext uri="{FF2B5EF4-FFF2-40B4-BE49-F238E27FC236}">
                <a16:creationId xmlns:a16="http://schemas.microsoft.com/office/drawing/2014/main" id="{0C0E04F2-A34A-58DE-DEC7-30F3383CDEA6}"/>
              </a:ext>
            </a:extLst>
          </p:cNvPr>
          <p:cNvGraphicFramePr>
            <a:graphicFrameLocks noGrp="1"/>
          </p:cNvGraphicFramePr>
          <p:nvPr>
            <p:ph idx="1"/>
            <p:extLst>
              <p:ext uri="{D42A27DB-BD31-4B8C-83A1-F6EECF244321}">
                <p14:modId xmlns:p14="http://schemas.microsoft.com/office/powerpoint/2010/main" val="1342578586"/>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51</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5841" name="Slide Number Placeholder 5">
            <a:extLst>
              <a:ext uri="{FF2B5EF4-FFF2-40B4-BE49-F238E27FC236}">
                <a16:creationId xmlns:a16="http://schemas.microsoft.com/office/drawing/2014/main" id="{EE3E2CA1-41F4-86A2-87B9-B9ECEC51B5C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6C80FD-1F21-4141-B320-D299D0B55563}" type="slidenum">
              <a:rPr lang="en-US" altLang="en-US">
                <a:latin typeface="Roboto" panose="02000000000000000000" pitchFamily="2" charset="0"/>
                <a:ea typeface="Roboto" panose="02000000000000000000" pitchFamily="2" charset="0"/>
                <a:cs typeface="Roboto" panose="02000000000000000000" pitchFamily="2" charset="0"/>
              </a:rPr>
              <a:pPr/>
              <a:t>19</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5843" name="Oval 3">
            <a:extLst>
              <a:ext uri="{FF2B5EF4-FFF2-40B4-BE49-F238E27FC236}">
                <a16:creationId xmlns:a16="http://schemas.microsoft.com/office/drawing/2014/main" id="{8C67C8EE-E53E-5438-61BD-36A68DB3FB95}"/>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5844" name="Oval 4">
            <a:extLst>
              <a:ext uri="{FF2B5EF4-FFF2-40B4-BE49-F238E27FC236}">
                <a16:creationId xmlns:a16="http://schemas.microsoft.com/office/drawing/2014/main" id="{328F8C80-072B-34A9-E16F-DACDC04E7212}"/>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5845" name="Oval 5">
            <a:extLst>
              <a:ext uri="{FF2B5EF4-FFF2-40B4-BE49-F238E27FC236}">
                <a16:creationId xmlns:a16="http://schemas.microsoft.com/office/drawing/2014/main" id="{D82CCA07-B026-F4AA-6056-5EDEAFCE0230}"/>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5846" name="Oval 6">
            <a:extLst>
              <a:ext uri="{FF2B5EF4-FFF2-40B4-BE49-F238E27FC236}">
                <a16:creationId xmlns:a16="http://schemas.microsoft.com/office/drawing/2014/main" id="{786BABB3-046A-5C58-FF17-442BEFE6C0C9}"/>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5847" name="Oval 7">
            <a:extLst>
              <a:ext uri="{FF2B5EF4-FFF2-40B4-BE49-F238E27FC236}">
                <a16:creationId xmlns:a16="http://schemas.microsoft.com/office/drawing/2014/main" id="{3B5D66A8-F06F-7DF0-0DC5-EFD245D5BC90}"/>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5848" name="Oval 8">
            <a:extLst>
              <a:ext uri="{FF2B5EF4-FFF2-40B4-BE49-F238E27FC236}">
                <a16:creationId xmlns:a16="http://schemas.microsoft.com/office/drawing/2014/main" id="{FE5DDE59-96BE-420E-DB17-7984E9984DCB}"/>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5849" name="Oval 9">
            <a:extLst>
              <a:ext uri="{FF2B5EF4-FFF2-40B4-BE49-F238E27FC236}">
                <a16:creationId xmlns:a16="http://schemas.microsoft.com/office/drawing/2014/main" id="{BEB0A80C-A5CD-E8DD-2498-E91E053AEE11}"/>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5850" name="Oval 10">
            <a:extLst>
              <a:ext uri="{FF2B5EF4-FFF2-40B4-BE49-F238E27FC236}">
                <a16:creationId xmlns:a16="http://schemas.microsoft.com/office/drawing/2014/main" id="{275FBDD5-3B38-B41B-F705-4A40D3587FB3}"/>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5851" name="AutoShape 11">
            <a:extLst>
              <a:ext uri="{FF2B5EF4-FFF2-40B4-BE49-F238E27FC236}">
                <a16:creationId xmlns:a16="http://schemas.microsoft.com/office/drawing/2014/main" id="{96F2DEE1-A7A3-FA40-84EA-E261454FE000}"/>
              </a:ext>
            </a:extLst>
          </p:cNvPr>
          <p:cNvCxnSpPr>
            <a:cxnSpLocks noChangeShapeType="1"/>
            <a:stCxn id="35843" idx="7"/>
            <a:endCxn id="35846"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2" name="AutoShape 12">
            <a:extLst>
              <a:ext uri="{FF2B5EF4-FFF2-40B4-BE49-F238E27FC236}">
                <a16:creationId xmlns:a16="http://schemas.microsoft.com/office/drawing/2014/main" id="{7C60440F-73D5-E0B4-5D37-2C6FCE2525B9}"/>
              </a:ext>
            </a:extLst>
          </p:cNvPr>
          <p:cNvCxnSpPr>
            <a:cxnSpLocks noChangeShapeType="1"/>
            <a:stCxn id="35843" idx="6"/>
            <a:endCxn id="35847"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3" name="AutoShape 13">
            <a:extLst>
              <a:ext uri="{FF2B5EF4-FFF2-40B4-BE49-F238E27FC236}">
                <a16:creationId xmlns:a16="http://schemas.microsoft.com/office/drawing/2014/main" id="{A4E23571-B55F-38C2-7AC2-8A242D03361E}"/>
              </a:ext>
            </a:extLst>
          </p:cNvPr>
          <p:cNvCxnSpPr>
            <a:cxnSpLocks noChangeShapeType="1"/>
            <a:stCxn id="35843" idx="5"/>
            <a:endCxn id="35848"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4" name="AutoShape 14">
            <a:extLst>
              <a:ext uri="{FF2B5EF4-FFF2-40B4-BE49-F238E27FC236}">
                <a16:creationId xmlns:a16="http://schemas.microsoft.com/office/drawing/2014/main" id="{3B06D4BF-14DF-D238-BFDA-AD4B9F8939D8}"/>
              </a:ext>
            </a:extLst>
          </p:cNvPr>
          <p:cNvCxnSpPr>
            <a:cxnSpLocks noChangeShapeType="1"/>
            <a:stCxn id="35847" idx="7"/>
            <a:endCxn id="35844"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5" name="AutoShape 15">
            <a:extLst>
              <a:ext uri="{FF2B5EF4-FFF2-40B4-BE49-F238E27FC236}">
                <a16:creationId xmlns:a16="http://schemas.microsoft.com/office/drawing/2014/main" id="{617C4D8A-1356-77F6-2F9A-35D7234CA025}"/>
              </a:ext>
            </a:extLst>
          </p:cNvPr>
          <p:cNvCxnSpPr>
            <a:cxnSpLocks noChangeShapeType="1"/>
            <a:stCxn id="35849" idx="7"/>
            <a:endCxn id="35844"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6" name="AutoShape 16">
            <a:extLst>
              <a:ext uri="{FF2B5EF4-FFF2-40B4-BE49-F238E27FC236}">
                <a16:creationId xmlns:a16="http://schemas.microsoft.com/office/drawing/2014/main" id="{7017D77A-9FC4-1277-90A0-B9A3578EFE41}"/>
              </a:ext>
            </a:extLst>
          </p:cNvPr>
          <p:cNvCxnSpPr>
            <a:cxnSpLocks noChangeShapeType="1"/>
            <a:stCxn id="35847" idx="5"/>
            <a:endCxn id="35850"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7" name="AutoShape 17">
            <a:extLst>
              <a:ext uri="{FF2B5EF4-FFF2-40B4-BE49-F238E27FC236}">
                <a16:creationId xmlns:a16="http://schemas.microsoft.com/office/drawing/2014/main" id="{647D2349-0B89-7778-48D5-C3A147899C4A}"/>
              </a:ext>
            </a:extLst>
          </p:cNvPr>
          <p:cNvCxnSpPr>
            <a:cxnSpLocks noChangeShapeType="1"/>
            <a:stCxn id="35850" idx="5"/>
            <a:endCxn id="35845"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8" name="AutoShape 18">
            <a:extLst>
              <a:ext uri="{FF2B5EF4-FFF2-40B4-BE49-F238E27FC236}">
                <a16:creationId xmlns:a16="http://schemas.microsoft.com/office/drawing/2014/main" id="{6B659902-EECF-DF4D-15C5-48AC8F7ED1EA}"/>
              </a:ext>
            </a:extLst>
          </p:cNvPr>
          <p:cNvCxnSpPr>
            <a:cxnSpLocks noChangeShapeType="1"/>
            <a:stCxn id="35850" idx="6"/>
            <a:endCxn id="35849"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59" name="AutoShape 19">
            <a:extLst>
              <a:ext uri="{FF2B5EF4-FFF2-40B4-BE49-F238E27FC236}">
                <a16:creationId xmlns:a16="http://schemas.microsoft.com/office/drawing/2014/main" id="{92CC4043-9B73-6B00-B6CB-18D6094E00BA}"/>
              </a:ext>
            </a:extLst>
          </p:cNvPr>
          <p:cNvCxnSpPr>
            <a:cxnSpLocks noChangeShapeType="1"/>
            <a:stCxn id="35849" idx="4"/>
            <a:endCxn id="35845"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0" name="AutoShape 20">
            <a:extLst>
              <a:ext uri="{FF2B5EF4-FFF2-40B4-BE49-F238E27FC236}">
                <a16:creationId xmlns:a16="http://schemas.microsoft.com/office/drawing/2014/main" id="{D7D7789C-0F5F-DF46-AB95-5435A1C991DF}"/>
              </a:ext>
            </a:extLst>
          </p:cNvPr>
          <p:cNvCxnSpPr>
            <a:cxnSpLocks noChangeShapeType="1"/>
            <a:stCxn id="35844" idx="3"/>
            <a:endCxn id="35850" idx="7"/>
          </p:cNvCxnSpPr>
          <p:nvPr/>
        </p:nvCxnSpPr>
        <p:spPr bwMode="auto">
          <a:xfrm flipH="1">
            <a:off x="4546600" y="3171825"/>
            <a:ext cx="3465513" cy="1633538"/>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1" name="AutoShape 21">
            <a:extLst>
              <a:ext uri="{FF2B5EF4-FFF2-40B4-BE49-F238E27FC236}">
                <a16:creationId xmlns:a16="http://schemas.microsoft.com/office/drawing/2014/main" id="{34B15F98-3752-FB8E-0D74-CB86D8582480}"/>
              </a:ext>
            </a:extLst>
          </p:cNvPr>
          <p:cNvCxnSpPr>
            <a:cxnSpLocks noChangeShapeType="1"/>
            <a:stCxn id="35847" idx="4"/>
            <a:endCxn id="35848"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2" name="AutoShape 22">
            <a:extLst>
              <a:ext uri="{FF2B5EF4-FFF2-40B4-BE49-F238E27FC236}">
                <a16:creationId xmlns:a16="http://schemas.microsoft.com/office/drawing/2014/main" id="{055F6A5B-B6E9-A7F8-9213-2C78045B80FA}"/>
              </a:ext>
            </a:extLst>
          </p:cNvPr>
          <p:cNvCxnSpPr>
            <a:cxnSpLocks noChangeShapeType="1"/>
            <a:stCxn id="35848" idx="6"/>
            <a:endCxn id="35850"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3" name="AutoShape 23">
            <a:extLst>
              <a:ext uri="{FF2B5EF4-FFF2-40B4-BE49-F238E27FC236}">
                <a16:creationId xmlns:a16="http://schemas.microsoft.com/office/drawing/2014/main" id="{87D1D9FB-3470-4A4B-CA64-CC42E485D7B2}"/>
              </a:ext>
            </a:extLst>
          </p:cNvPr>
          <p:cNvCxnSpPr>
            <a:cxnSpLocks noChangeShapeType="1"/>
            <a:stCxn id="35846" idx="6"/>
            <a:endCxn id="35844"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4" name="AutoShape 24">
            <a:extLst>
              <a:ext uri="{FF2B5EF4-FFF2-40B4-BE49-F238E27FC236}">
                <a16:creationId xmlns:a16="http://schemas.microsoft.com/office/drawing/2014/main" id="{94BEFE86-62CC-DF78-0B4B-43BB1826FCED}"/>
              </a:ext>
            </a:extLst>
          </p:cNvPr>
          <p:cNvCxnSpPr>
            <a:cxnSpLocks noChangeShapeType="1"/>
            <a:stCxn id="35848" idx="6"/>
            <a:endCxn id="35845"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5" name="AutoShape 25">
            <a:extLst>
              <a:ext uri="{FF2B5EF4-FFF2-40B4-BE49-F238E27FC236}">
                <a16:creationId xmlns:a16="http://schemas.microsoft.com/office/drawing/2014/main" id="{56C2F415-B125-7FA3-4F09-29BD6EC45FD4}"/>
              </a:ext>
            </a:extLst>
          </p:cNvPr>
          <p:cNvCxnSpPr>
            <a:cxnSpLocks noChangeShapeType="1"/>
            <a:stCxn id="35844" idx="5"/>
            <a:endCxn id="35845" idx="0"/>
          </p:cNvCxnSpPr>
          <p:nvPr/>
        </p:nvCxnSpPr>
        <p:spPr bwMode="auto">
          <a:xfrm>
            <a:off x="8224838" y="3171825"/>
            <a:ext cx="204787" cy="2727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66" name="Text Box 27">
            <a:extLst>
              <a:ext uri="{FF2B5EF4-FFF2-40B4-BE49-F238E27FC236}">
                <a16:creationId xmlns:a16="http://schemas.microsoft.com/office/drawing/2014/main" id="{E8F4B96E-7310-7FB5-AF7C-4C45315C0532}"/>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5867" name="Text Box 28">
            <a:extLst>
              <a:ext uri="{FF2B5EF4-FFF2-40B4-BE49-F238E27FC236}">
                <a16:creationId xmlns:a16="http://schemas.microsoft.com/office/drawing/2014/main" id="{A8088022-D537-2599-6DFE-AFF09DCFA3D8}"/>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5868" name="Text Box 29">
            <a:extLst>
              <a:ext uri="{FF2B5EF4-FFF2-40B4-BE49-F238E27FC236}">
                <a16:creationId xmlns:a16="http://schemas.microsoft.com/office/drawing/2014/main" id="{A166A332-33CB-42C1-87F7-AA75CAABEA39}"/>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5869" name="Text Box 30">
            <a:extLst>
              <a:ext uri="{FF2B5EF4-FFF2-40B4-BE49-F238E27FC236}">
                <a16:creationId xmlns:a16="http://schemas.microsoft.com/office/drawing/2014/main" id="{B04E8C81-26E5-C09C-C6D1-6B072DDBA3E3}"/>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5870" name="Text Box 31">
            <a:extLst>
              <a:ext uri="{FF2B5EF4-FFF2-40B4-BE49-F238E27FC236}">
                <a16:creationId xmlns:a16="http://schemas.microsoft.com/office/drawing/2014/main" id="{CADA06A9-826F-B497-AF3D-1BCD1EE3AEB3}"/>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5871" name="Text Box 32">
            <a:extLst>
              <a:ext uri="{FF2B5EF4-FFF2-40B4-BE49-F238E27FC236}">
                <a16:creationId xmlns:a16="http://schemas.microsoft.com/office/drawing/2014/main" id="{9A572E8E-6D91-3A80-4251-3B41AE5BF42B}"/>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5872" name="Text Box 33">
            <a:extLst>
              <a:ext uri="{FF2B5EF4-FFF2-40B4-BE49-F238E27FC236}">
                <a16:creationId xmlns:a16="http://schemas.microsoft.com/office/drawing/2014/main" id="{04874B15-69CA-2347-87F6-03BAD191BF21}"/>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5873" name="Text Box 34">
            <a:extLst>
              <a:ext uri="{FF2B5EF4-FFF2-40B4-BE49-F238E27FC236}">
                <a16:creationId xmlns:a16="http://schemas.microsoft.com/office/drawing/2014/main" id="{766F7435-3007-D527-108F-E915A5D4D911}"/>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5874" name="Text Box 35">
            <a:extLst>
              <a:ext uri="{FF2B5EF4-FFF2-40B4-BE49-F238E27FC236}">
                <a16:creationId xmlns:a16="http://schemas.microsoft.com/office/drawing/2014/main" id="{1B79145D-A6F9-8470-633A-ADFD5313F0D8}"/>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5875" name="Text Box 36">
            <a:extLst>
              <a:ext uri="{FF2B5EF4-FFF2-40B4-BE49-F238E27FC236}">
                <a16:creationId xmlns:a16="http://schemas.microsoft.com/office/drawing/2014/main" id="{0CBEBF4F-2F53-1137-2440-A604B6A8E4BC}"/>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5876" name="Text Box 37">
            <a:extLst>
              <a:ext uri="{FF2B5EF4-FFF2-40B4-BE49-F238E27FC236}">
                <a16:creationId xmlns:a16="http://schemas.microsoft.com/office/drawing/2014/main" id="{C067ECF9-411D-A430-226A-F359F770D966}"/>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5877" name="Text Box 38">
            <a:extLst>
              <a:ext uri="{FF2B5EF4-FFF2-40B4-BE49-F238E27FC236}">
                <a16:creationId xmlns:a16="http://schemas.microsoft.com/office/drawing/2014/main" id="{C1FF3845-977B-AF04-5095-0B968582578F}"/>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5878" name="Text Box 39">
            <a:extLst>
              <a:ext uri="{FF2B5EF4-FFF2-40B4-BE49-F238E27FC236}">
                <a16:creationId xmlns:a16="http://schemas.microsoft.com/office/drawing/2014/main" id="{1DABE452-F080-379E-5590-97FEBC3C8509}"/>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5879" name="Text Box 40">
            <a:extLst>
              <a:ext uri="{FF2B5EF4-FFF2-40B4-BE49-F238E27FC236}">
                <a16:creationId xmlns:a16="http://schemas.microsoft.com/office/drawing/2014/main" id="{1469E3F9-944E-D9C3-230F-B461079EC8F3}"/>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5880" name="Text Box 41">
            <a:extLst>
              <a:ext uri="{FF2B5EF4-FFF2-40B4-BE49-F238E27FC236}">
                <a16:creationId xmlns:a16="http://schemas.microsoft.com/office/drawing/2014/main" id="{94470164-B0C5-E327-4E1D-68A794E3651D}"/>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1" name="Text Box 42">
            <a:extLst>
              <a:ext uri="{FF2B5EF4-FFF2-40B4-BE49-F238E27FC236}">
                <a16:creationId xmlns:a16="http://schemas.microsoft.com/office/drawing/2014/main" id="{A4F04A09-53EF-92BC-32D6-8ED577B3C05B}"/>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2" name="Text Box 44">
            <a:extLst>
              <a:ext uri="{FF2B5EF4-FFF2-40B4-BE49-F238E27FC236}">
                <a16:creationId xmlns:a16="http://schemas.microsoft.com/office/drawing/2014/main" id="{6280EA7B-4D07-5883-4BF3-4D14E5BAB66B}"/>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3" name="Text Box 45">
            <a:extLst>
              <a:ext uri="{FF2B5EF4-FFF2-40B4-BE49-F238E27FC236}">
                <a16:creationId xmlns:a16="http://schemas.microsoft.com/office/drawing/2014/main" id="{0962FAD7-25DA-942E-AF1B-619C7042C7CA}"/>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4" name="Text Box 46">
            <a:extLst>
              <a:ext uri="{FF2B5EF4-FFF2-40B4-BE49-F238E27FC236}">
                <a16:creationId xmlns:a16="http://schemas.microsoft.com/office/drawing/2014/main" id="{602375B5-FE61-A2C7-64EA-E133ED1E69F8}"/>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5" name="Text Box 47">
            <a:extLst>
              <a:ext uri="{FF2B5EF4-FFF2-40B4-BE49-F238E27FC236}">
                <a16:creationId xmlns:a16="http://schemas.microsoft.com/office/drawing/2014/main" id="{427DD635-5F7F-1B96-1772-AC95D4CC42C6}"/>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6" name="Text Box 48">
            <a:extLst>
              <a:ext uri="{FF2B5EF4-FFF2-40B4-BE49-F238E27FC236}">
                <a16:creationId xmlns:a16="http://schemas.microsoft.com/office/drawing/2014/main" id="{5DB6BEFA-498C-D64B-878E-FF82A33BE1A8}"/>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7" name="Text Box 49">
            <a:extLst>
              <a:ext uri="{FF2B5EF4-FFF2-40B4-BE49-F238E27FC236}">
                <a16:creationId xmlns:a16="http://schemas.microsoft.com/office/drawing/2014/main" id="{B6FF8442-9027-56DE-1AAD-FC31B5D25302}"/>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3,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4, 5, t }</a:t>
            </a:r>
          </a:p>
        </p:txBody>
      </p:sp>
      <p:sp>
        <p:nvSpPr>
          <p:cNvPr id="35888" name="Text Box 50">
            <a:extLst>
              <a:ext uri="{FF2B5EF4-FFF2-40B4-BE49-F238E27FC236}">
                <a16:creationId xmlns:a16="http://schemas.microsoft.com/office/drawing/2014/main" id="{397762F9-0C75-FE69-47E8-D65745044466}"/>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89" name="Text Box 51">
            <a:extLst>
              <a:ext uri="{FF2B5EF4-FFF2-40B4-BE49-F238E27FC236}">
                <a16:creationId xmlns:a16="http://schemas.microsoft.com/office/drawing/2014/main" id="{75C0002A-7F66-5E3C-BD5F-4F6B0E82AAF1}"/>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890" name="Text Box 52">
            <a:extLst>
              <a:ext uri="{FF2B5EF4-FFF2-40B4-BE49-F238E27FC236}">
                <a16:creationId xmlns:a16="http://schemas.microsoft.com/office/drawing/2014/main" id="{399DAFAB-13AA-781B-14C0-84F5F954EF76}"/>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91" name="Text Box 53">
            <a:extLst>
              <a:ext uri="{FF2B5EF4-FFF2-40B4-BE49-F238E27FC236}">
                <a16:creationId xmlns:a16="http://schemas.microsoft.com/office/drawing/2014/main" id="{2B9A7D65-30E0-28AF-F96B-BAACF85B923D}"/>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92" name="Text Box 54">
            <a:extLst>
              <a:ext uri="{FF2B5EF4-FFF2-40B4-BE49-F238E27FC236}">
                <a16:creationId xmlns:a16="http://schemas.microsoft.com/office/drawing/2014/main" id="{D04B08D1-B453-7163-45CD-385FC68D4B7F}"/>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893" name="Text Box 55">
            <a:extLst>
              <a:ext uri="{FF2B5EF4-FFF2-40B4-BE49-F238E27FC236}">
                <a16:creationId xmlns:a16="http://schemas.microsoft.com/office/drawing/2014/main" id="{DB8D5701-8132-BA43-3C05-7C4F37CBC08D}"/>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894" name="Text Box 58">
            <a:extLst>
              <a:ext uri="{FF2B5EF4-FFF2-40B4-BE49-F238E27FC236}">
                <a16:creationId xmlns:a16="http://schemas.microsoft.com/office/drawing/2014/main" id="{F39D44DB-7E3E-E3D6-9657-FBEC3B6ABE3B}"/>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95" name="Text Box 59">
            <a:extLst>
              <a:ext uri="{FF2B5EF4-FFF2-40B4-BE49-F238E27FC236}">
                <a16:creationId xmlns:a16="http://schemas.microsoft.com/office/drawing/2014/main" id="{EF0BB908-7C26-957B-0AE6-DF88BE5CFC2C}"/>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896" name="Text Box 60">
            <a:extLst>
              <a:ext uri="{FF2B5EF4-FFF2-40B4-BE49-F238E27FC236}">
                <a16:creationId xmlns:a16="http://schemas.microsoft.com/office/drawing/2014/main" id="{C57DC5B0-6D90-0E8B-61C0-EB5C9E79F9D1}"/>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97" name="Text Box 61">
            <a:extLst>
              <a:ext uri="{FF2B5EF4-FFF2-40B4-BE49-F238E27FC236}">
                <a16:creationId xmlns:a16="http://schemas.microsoft.com/office/drawing/2014/main" id="{B9F83AE4-29F3-54AE-7F44-77D2E7418CA3}"/>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5898" name="Text Box 62">
            <a:extLst>
              <a:ext uri="{FF2B5EF4-FFF2-40B4-BE49-F238E27FC236}">
                <a16:creationId xmlns:a16="http://schemas.microsoft.com/office/drawing/2014/main" id="{1AEAB7B7-37D5-730C-B2A7-E998176C6965}"/>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899" name="Text Box 63">
            <a:extLst>
              <a:ext uri="{FF2B5EF4-FFF2-40B4-BE49-F238E27FC236}">
                <a16:creationId xmlns:a16="http://schemas.microsoft.com/office/drawing/2014/main" id="{50D0EE75-7159-D55B-CB09-C55D1A58B90C}"/>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900" name="Text Box 65">
            <a:extLst>
              <a:ext uri="{FF2B5EF4-FFF2-40B4-BE49-F238E27FC236}">
                <a16:creationId xmlns:a16="http://schemas.microsoft.com/office/drawing/2014/main" id="{19539482-CB89-7246-DB59-0E5D8FB96CB2}"/>
              </a:ext>
            </a:extLst>
          </p:cNvPr>
          <p:cNvSpPr txBox="1">
            <a:spLocks noChangeArrowheads="1"/>
          </p:cNvSpPr>
          <p:nvPr/>
        </p:nvSpPr>
        <p:spPr bwMode="auto">
          <a:xfrm>
            <a:off x="80676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901" name="Text Box 66">
            <a:extLst>
              <a:ext uri="{FF2B5EF4-FFF2-40B4-BE49-F238E27FC236}">
                <a16:creationId xmlns:a16="http://schemas.microsoft.com/office/drawing/2014/main" id="{DFAFBE3A-91B5-F308-EBC4-986097C3EBF7}"/>
              </a:ext>
            </a:extLst>
          </p:cNvPr>
          <p:cNvSpPr txBox="1">
            <a:spLocks noChangeArrowheads="1"/>
          </p:cNvSpPr>
          <p:nvPr/>
        </p:nvSpPr>
        <p:spPr bwMode="auto">
          <a:xfrm>
            <a:off x="74866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51</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902" name="Text Box 67">
            <a:extLst>
              <a:ext uri="{FF2B5EF4-FFF2-40B4-BE49-F238E27FC236}">
                <a16:creationId xmlns:a16="http://schemas.microsoft.com/office/drawing/2014/main" id="{4CC8DEE0-4504-9312-F0A6-8939C7FDFC12}"/>
              </a:ext>
            </a:extLst>
          </p:cNvPr>
          <p:cNvSpPr txBox="1">
            <a:spLocks noChangeArrowheads="1"/>
          </p:cNvSpPr>
          <p:nvPr/>
        </p:nvSpPr>
        <p:spPr bwMode="auto">
          <a:xfrm>
            <a:off x="4651375" y="42338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5903" name="Text Box 68">
            <a:extLst>
              <a:ext uri="{FF2B5EF4-FFF2-40B4-BE49-F238E27FC236}">
                <a16:creationId xmlns:a16="http://schemas.microsoft.com/office/drawing/2014/main" id="{82D58DE8-DBC3-9AF0-A3FE-0CAAB3E5435C}"/>
              </a:ext>
            </a:extLst>
          </p:cNvPr>
          <p:cNvSpPr txBox="1">
            <a:spLocks noChangeArrowheads="1"/>
          </p:cNvSpPr>
          <p:nvPr/>
        </p:nvSpPr>
        <p:spPr bwMode="auto">
          <a:xfrm>
            <a:off x="47561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904" name="AutoShape 69">
            <a:extLst>
              <a:ext uri="{FF2B5EF4-FFF2-40B4-BE49-F238E27FC236}">
                <a16:creationId xmlns:a16="http://schemas.microsoft.com/office/drawing/2014/main" id="{FC8614E1-6249-BC6B-9B1B-BC898F6407C3}"/>
              </a:ext>
            </a:extLst>
          </p:cNvPr>
          <p:cNvSpPr>
            <a:spLocks noChangeArrowheads="1"/>
          </p:cNvSpPr>
          <p:nvPr/>
        </p:nvSpPr>
        <p:spPr bwMode="auto">
          <a:xfrm rot="10800000">
            <a:off x="4360863" y="514985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546886" name="Text Box 70">
            <a:extLst>
              <a:ext uri="{FF2B5EF4-FFF2-40B4-BE49-F238E27FC236}">
                <a16:creationId xmlns:a16="http://schemas.microsoft.com/office/drawing/2014/main" id="{4FA7E71C-9FEA-46F7-9616-6D513B076F3F}"/>
              </a:ext>
            </a:extLst>
          </p:cNvPr>
          <p:cNvSpPr txBox="1">
            <a:spLocks noChangeArrowheads="1"/>
          </p:cNvSpPr>
          <p:nvPr/>
        </p:nvSpPr>
        <p:spPr bwMode="auto">
          <a:xfrm>
            <a:off x="4056063" y="5430838"/>
            <a:ext cx="1277937" cy="308419"/>
          </a:xfrm>
          <a:prstGeom prst="rect">
            <a:avLst/>
          </a:prstGeom>
          <a:noFill/>
          <a:ln>
            <a:noFill/>
          </a:ln>
          <a:effectLst/>
        </p:spPr>
        <p:txBody>
          <a:bodyPr lIns="92075" tIns="46038" rIns="92075" bIns="46038">
            <a:spAutoFit/>
          </a:bodyPr>
          <a:lstStyle/>
          <a:p>
            <a:pPr>
              <a:spcBef>
                <a:spcPct val="50000"/>
              </a:spcBef>
              <a:defRPr/>
            </a:pPr>
            <a:r>
              <a:rPr kumimoji="1" lang="en-US" altLang="en-US" sz="1400" b="1">
                <a:solidFill>
                  <a:schemeClr val="accent1"/>
                </a:solidFill>
                <a:effectLst>
                  <a:outerShdw blurRad="38100" dist="38100" dir="2700000" algn="tl">
                    <a:srgbClr val="C0C0C0"/>
                  </a:outerShdw>
                </a:effectLst>
                <a:latin typeface="Roboto" panose="02000000000000000000" pitchFamily="2" charset="0"/>
                <a:ea typeface="Roboto" panose="02000000000000000000" pitchFamily="2" charset="0"/>
                <a:cs typeface="Roboto" panose="02000000000000000000" pitchFamily="2" charset="0"/>
              </a:rPr>
              <a:t>Extract_Min</a:t>
            </a:r>
          </a:p>
        </p:txBody>
      </p:sp>
      <p:sp>
        <p:nvSpPr>
          <p:cNvPr id="35906" name="Text Box 71">
            <a:extLst>
              <a:ext uri="{FF2B5EF4-FFF2-40B4-BE49-F238E27FC236}">
                <a16:creationId xmlns:a16="http://schemas.microsoft.com/office/drawing/2014/main" id="{DD8A7CF6-3573-E4D1-DCE2-D0B04E8FFD3E}"/>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907" name="Text Box 72">
            <a:extLst>
              <a:ext uri="{FF2B5EF4-FFF2-40B4-BE49-F238E27FC236}">
                <a16:creationId xmlns:a16="http://schemas.microsoft.com/office/drawing/2014/main" id="{90A45F05-A285-A510-2508-052992DC5910}"/>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908" name="Text Box 73">
            <a:extLst>
              <a:ext uri="{FF2B5EF4-FFF2-40B4-BE49-F238E27FC236}">
                <a16:creationId xmlns:a16="http://schemas.microsoft.com/office/drawing/2014/main" id="{E7C63D78-6073-41FA-0EE7-87827CD239EB}"/>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909" name="Text Box 74">
            <a:extLst>
              <a:ext uri="{FF2B5EF4-FFF2-40B4-BE49-F238E27FC236}">
                <a16:creationId xmlns:a16="http://schemas.microsoft.com/office/drawing/2014/main" id="{02C06303-EE9D-57CF-CA74-D5AF7B9DA08B}"/>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5910" name="Text Box 75">
            <a:extLst>
              <a:ext uri="{FF2B5EF4-FFF2-40B4-BE49-F238E27FC236}">
                <a16:creationId xmlns:a16="http://schemas.microsoft.com/office/drawing/2014/main" id="{F9EECCEE-62E5-5FA1-3BC9-71687D2FFC49}"/>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5911" name="Text Box 76">
            <a:extLst>
              <a:ext uri="{FF2B5EF4-FFF2-40B4-BE49-F238E27FC236}">
                <a16:creationId xmlns:a16="http://schemas.microsoft.com/office/drawing/2014/main" id="{F0947F69-E5E6-8C27-D910-B49791EEE48C}"/>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5912" name="Freeform 77">
            <a:extLst>
              <a:ext uri="{FF2B5EF4-FFF2-40B4-BE49-F238E27FC236}">
                <a16:creationId xmlns:a16="http://schemas.microsoft.com/office/drawing/2014/main" id="{12992615-6650-2CBA-1476-018F4498C449}"/>
              </a:ext>
            </a:extLst>
          </p:cNvPr>
          <p:cNvSpPr>
            <a:spLocks/>
          </p:cNvSpPr>
          <p:nvPr/>
        </p:nvSpPr>
        <p:spPr bwMode="auto">
          <a:xfrm>
            <a:off x="139700" y="1981200"/>
            <a:ext cx="8547100" cy="4737100"/>
          </a:xfrm>
          <a:custGeom>
            <a:avLst/>
            <a:gdLst>
              <a:gd name="T0" fmla="*/ 2147483646 w 5384"/>
              <a:gd name="T1" fmla="*/ 2147483646 h 2984"/>
              <a:gd name="T2" fmla="*/ 2147483646 w 5384"/>
              <a:gd name="T3" fmla="*/ 2147483646 h 2984"/>
              <a:gd name="T4" fmla="*/ 2147483646 w 5384"/>
              <a:gd name="T5" fmla="*/ 2147483646 h 2984"/>
              <a:gd name="T6" fmla="*/ 2147483646 w 5384"/>
              <a:gd name="T7" fmla="*/ 2147483646 h 2984"/>
              <a:gd name="T8" fmla="*/ 2147483646 w 5384"/>
              <a:gd name="T9" fmla="*/ 2147483646 h 2984"/>
              <a:gd name="T10" fmla="*/ 2147483646 w 5384"/>
              <a:gd name="T11" fmla="*/ 2147483646 h 2984"/>
              <a:gd name="T12" fmla="*/ 2147483646 w 5384"/>
              <a:gd name="T13" fmla="*/ 2147483646 h 2984"/>
              <a:gd name="T14" fmla="*/ 2147483646 w 5384"/>
              <a:gd name="T15" fmla="*/ 2147483646 h 2984"/>
              <a:gd name="T16" fmla="*/ 2147483646 w 5384"/>
              <a:gd name="T17" fmla="*/ 2147483646 h 2984"/>
              <a:gd name="T18" fmla="*/ 2147483646 w 5384"/>
              <a:gd name="T19" fmla="*/ 2147483646 h 2984"/>
              <a:gd name="T20" fmla="*/ 2147483646 w 5384"/>
              <a:gd name="T21" fmla="*/ 2147483646 h 2984"/>
              <a:gd name="T22" fmla="*/ 2147483646 w 5384"/>
              <a:gd name="T23" fmla="*/ 2147483646 h 2984"/>
              <a:gd name="T24" fmla="*/ 2147483646 w 5384"/>
              <a:gd name="T25" fmla="*/ 2147483646 h 2984"/>
              <a:gd name="T26" fmla="*/ 2147483646 w 5384"/>
              <a:gd name="T27" fmla="*/ 2147483646 h 2984"/>
              <a:gd name="T28" fmla="*/ 2147483646 w 5384"/>
              <a:gd name="T29" fmla="*/ 2147483646 h 2984"/>
              <a:gd name="T30" fmla="*/ 2147483646 w 5384"/>
              <a:gd name="T31" fmla="*/ 2147483646 h 2984"/>
              <a:gd name="T32" fmla="*/ 2147483646 w 5384"/>
              <a:gd name="T33" fmla="*/ 2147483646 h 2984"/>
              <a:gd name="T34" fmla="*/ 2147483646 w 5384"/>
              <a:gd name="T35" fmla="*/ 2147483646 h 2984"/>
              <a:gd name="T36" fmla="*/ 2147483646 w 5384"/>
              <a:gd name="T37" fmla="*/ 2147483646 h 2984"/>
              <a:gd name="T38" fmla="*/ 2147483646 w 5384"/>
              <a:gd name="T39" fmla="*/ 2147483646 h 2984"/>
              <a:gd name="T40" fmla="*/ 2147483646 w 5384"/>
              <a:gd name="T41" fmla="*/ 2147483646 h 2984"/>
              <a:gd name="T42" fmla="*/ 2147483646 w 5384"/>
              <a:gd name="T43" fmla="*/ 2147483646 h 2984"/>
              <a:gd name="T44" fmla="*/ 2147483646 w 5384"/>
              <a:gd name="T45" fmla="*/ 2147483646 h 2984"/>
              <a:gd name="T46" fmla="*/ 2147483646 w 5384"/>
              <a:gd name="T47" fmla="*/ 2147483646 h 2984"/>
              <a:gd name="T48" fmla="*/ 2147483646 w 5384"/>
              <a:gd name="T49" fmla="*/ 2147483646 h 2984"/>
              <a:gd name="T50" fmla="*/ 2147483646 w 5384"/>
              <a:gd name="T51" fmla="*/ 2147483646 h 2984"/>
              <a:gd name="T52" fmla="*/ 2147483646 w 5384"/>
              <a:gd name="T53" fmla="*/ 2147483646 h 2984"/>
              <a:gd name="T54" fmla="*/ 2147483646 w 5384"/>
              <a:gd name="T55" fmla="*/ 2147483646 h 2984"/>
              <a:gd name="T56" fmla="*/ 2147483646 w 5384"/>
              <a:gd name="T57" fmla="*/ 2147483646 h 2984"/>
              <a:gd name="T58" fmla="*/ 2147483646 w 5384"/>
              <a:gd name="T59" fmla="*/ 2147483646 h 2984"/>
              <a:gd name="T60" fmla="*/ 2147483646 w 5384"/>
              <a:gd name="T61" fmla="*/ 2147483646 h 2984"/>
              <a:gd name="T62" fmla="*/ 2147483646 w 5384"/>
              <a:gd name="T63" fmla="*/ 2147483646 h 2984"/>
              <a:gd name="T64" fmla="*/ 2147483646 w 5384"/>
              <a:gd name="T65" fmla="*/ 2147483646 h 2984"/>
              <a:gd name="T66" fmla="*/ 2147483646 w 5384"/>
              <a:gd name="T67" fmla="*/ 2147483646 h 2984"/>
              <a:gd name="T68" fmla="*/ 2147483646 w 5384"/>
              <a:gd name="T69" fmla="*/ 2147483646 h 2984"/>
              <a:gd name="T70" fmla="*/ 2147483646 w 5384"/>
              <a:gd name="T71" fmla="*/ 2147483646 h 2984"/>
              <a:gd name="T72" fmla="*/ 2147483646 w 5384"/>
              <a:gd name="T73" fmla="*/ 2147483646 h 2984"/>
              <a:gd name="T74" fmla="*/ 0 w 5384"/>
              <a:gd name="T75" fmla="*/ 2147483646 h 29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384" h="2984">
                <a:moveTo>
                  <a:pt x="0" y="992"/>
                </a:moveTo>
                <a:cubicBezTo>
                  <a:pt x="12" y="932"/>
                  <a:pt x="8" y="824"/>
                  <a:pt x="40" y="776"/>
                </a:cubicBezTo>
                <a:cubicBezTo>
                  <a:pt x="95" y="694"/>
                  <a:pt x="199" y="659"/>
                  <a:pt x="280" y="608"/>
                </a:cubicBezTo>
                <a:cubicBezTo>
                  <a:pt x="312" y="587"/>
                  <a:pt x="346" y="569"/>
                  <a:pt x="376" y="544"/>
                </a:cubicBezTo>
                <a:cubicBezTo>
                  <a:pt x="385" y="537"/>
                  <a:pt x="390" y="526"/>
                  <a:pt x="400" y="520"/>
                </a:cubicBezTo>
                <a:cubicBezTo>
                  <a:pt x="458" y="485"/>
                  <a:pt x="523" y="488"/>
                  <a:pt x="584" y="464"/>
                </a:cubicBezTo>
                <a:cubicBezTo>
                  <a:pt x="772" y="389"/>
                  <a:pt x="964" y="328"/>
                  <a:pt x="1168" y="312"/>
                </a:cubicBezTo>
                <a:cubicBezTo>
                  <a:pt x="1259" y="297"/>
                  <a:pt x="1348" y="286"/>
                  <a:pt x="1440" y="280"/>
                </a:cubicBezTo>
                <a:cubicBezTo>
                  <a:pt x="1507" y="269"/>
                  <a:pt x="1574" y="269"/>
                  <a:pt x="1640" y="256"/>
                </a:cubicBezTo>
                <a:cubicBezTo>
                  <a:pt x="1896" y="259"/>
                  <a:pt x="2152" y="257"/>
                  <a:pt x="2408" y="264"/>
                </a:cubicBezTo>
                <a:cubicBezTo>
                  <a:pt x="2435" y="265"/>
                  <a:pt x="2488" y="280"/>
                  <a:pt x="2488" y="280"/>
                </a:cubicBezTo>
                <a:cubicBezTo>
                  <a:pt x="2543" y="317"/>
                  <a:pt x="2594" y="308"/>
                  <a:pt x="2664" y="312"/>
                </a:cubicBezTo>
                <a:cubicBezTo>
                  <a:pt x="2779" y="318"/>
                  <a:pt x="2893" y="322"/>
                  <a:pt x="3008" y="328"/>
                </a:cubicBezTo>
                <a:cubicBezTo>
                  <a:pt x="3277" y="395"/>
                  <a:pt x="3886" y="336"/>
                  <a:pt x="3928" y="336"/>
                </a:cubicBezTo>
                <a:cubicBezTo>
                  <a:pt x="4164" y="334"/>
                  <a:pt x="4305" y="322"/>
                  <a:pt x="4422" y="318"/>
                </a:cubicBezTo>
                <a:cubicBezTo>
                  <a:pt x="4539" y="314"/>
                  <a:pt x="4574" y="320"/>
                  <a:pt x="4632" y="312"/>
                </a:cubicBezTo>
                <a:cubicBezTo>
                  <a:pt x="4679" y="300"/>
                  <a:pt x="4722" y="287"/>
                  <a:pt x="4768" y="272"/>
                </a:cubicBezTo>
                <a:cubicBezTo>
                  <a:pt x="4804" y="260"/>
                  <a:pt x="4803" y="251"/>
                  <a:pt x="4840" y="243"/>
                </a:cubicBezTo>
                <a:cubicBezTo>
                  <a:pt x="4908" y="228"/>
                  <a:pt x="4912" y="89"/>
                  <a:pt x="4979" y="72"/>
                </a:cubicBezTo>
                <a:cubicBezTo>
                  <a:pt x="5003" y="75"/>
                  <a:pt x="5105" y="0"/>
                  <a:pt x="5128" y="8"/>
                </a:cubicBezTo>
                <a:cubicBezTo>
                  <a:pt x="5137" y="11"/>
                  <a:pt x="5258" y="62"/>
                  <a:pt x="5267" y="64"/>
                </a:cubicBezTo>
                <a:cubicBezTo>
                  <a:pt x="5309" y="73"/>
                  <a:pt x="5288" y="178"/>
                  <a:pt x="5331" y="181"/>
                </a:cubicBezTo>
                <a:cubicBezTo>
                  <a:pt x="5358" y="221"/>
                  <a:pt x="5324" y="299"/>
                  <a:pt x="5368" y="328"/>
                </a:cubicBezTo>
                <a:cubicBezTo>
                  <a:pt x="5372" y="339"/>
                  <a:pt x="5384" y="374"/>
                  <a:pt x="5384" y="384"/>
                </a:cubicBezTo>
                <a:cubicBezTo>
                  <a:pt x="5384" y="532"/>
                  <a:pt x="5383" y="642"/>
                  <a:pt x="5320" y="768"/>
                </a:cubicBezTo>
                <a:cubicBezTo>
                  <a:pt x="5310" y="787"/>
                  <a:pt x="5312" y="803"/>
                  <a:pt x="5304" y="824"/>
                </a:cubicBezTo>
                <a:cubicBezTo>
                  <a:pt x="5284" y="876"/>
                  <a:pt x="5228" y="915"/>
                  <a:pt x="5176" y="928"/>
                </a:cubicBezTo>
                <a:cubicBezTo>
                  <a:pt x="5135" y="969"/>
                  <a:pt x="5094" y="1019"/>
                  <a:pt x="5032" y="1024"/>
                </a:cubicBezTo>
                <a:cubicBezTo>
                  <a:pt x="4971" y="1029"/>
                  <a:pt x="4909" y="1029"/>
                  <a:pt x="4848" y="1032"/>
                </a:cubicBezTo>
                <a:cubicBezTo>
                  <a:pt x="4741" y="1019"/>
                  <a:pt x="4635" y="1005"/>
                  <a:pt x="4528" y="992"/>
                </a:cubicBezTo>
                <a:cubicBezTo>
                  <a:pt x="4455" y="968"/>
                  <a:pt x="4378" y="955"/>
                  <a:pt x="4304" y="936"/>
                </a:cubicBezTo>
                <a:cubicBezTo>
                  <a:pt x="4229" y="939"/>
                  <a:pt x="4146" y="996"/>
                  <a:pt x="4072" y="1003"/>
                </a:cubicBezTo>
                <a:cubicBezTo>
                  <a:pt x="4037" y="1006"/>
                  <a:pt x="3979" y="1051"/>
                  <a:pt x="3944" y="1056"/>
                </a:cubicBezTo>
                <a:cubicBezTo>
                  <a:pt x="3901" y="1070"/>
                  <a:pt x="3810" y="1070"/>
                  <a:pt x="3763" y="1077"/>
                </a:cubicBezTo>
                <a:cubicBezTo>
                  <a:pt x="3680" y="1089"/>
                  <a:pt x="3612" y="1117"/>
                  <a:pt x="3539" y="1120"/>
                </a:cubicBezTo>
                <a:cubicBezTo>
                  <a:pt x="3495" y="1127"/>
                  <a:pt x="3398" y="1153"/>
                  <a:pt x="3357" y="1173"/>
                </a:cubicBezTo>
                <a:cubicBezTo>
                  <a:pt x="3302" y="1201"/>
                  <a:pt x="3307" y="1156"/>
                  <a:pt x="3240" y="1173"/>
                </a:cubicBezTo>
                <a:cubicBezTo>
                  <a:pt x="3240" y="1162"/>
                  <a:pt x="3215" y="1181"/>
                  <a:pt x="3187" y="1184"/>
                </a:cubicBezTo>
                <a:cubicBezTo>
                  <a:pt x="3159" y="1187"/>
                  <a:pt x="3138" y="1181"/>
                  <a:pt x="3072" y="1192"/>
                </a:cubicBezTo>
                <a:cubicBezTo>
                  <a:pt x="2978" y="1215"/>
                  <a:pt x="2888" y="1239"/>
                  <a:pt x="2792" y="1248"/>
                </a:cubicBezTo>
                <a:cubicBezTo>
                  <a:pt x="2755" y="1257"/>
                  <a:pt x="2718" y="1275"/>
                  <a:pt x="2680" y="1280"/>
                </a:cubicBezTo>
                <a:cubicBezTo>
                  <a:pt x="2552" y="1298"/>
                  <a:pt x="2428" y="1323"/>
                  <a:pt x="2304" y="1360"/>
                </a:cubicBezTo>
                <a:cubicBezTo>
                  <a:pt x="2240" y="1379"/>
                  <a:pt x="2163" y="1394"/>
                  <a:pt x="2104" y="1424"/>
                </a:cubicBezTo>
                <a:cubicBezTo>
                  <a:pt x="2064" y="1444"/>
                  <a:pt x="2018" y="1466"/>
                  <a:pt x="1976" y="1480"/>
                </a:cubicBezTo>
                <a:cubicBezTo>
                  <a:pt x="1971" y="1488"/>
                  <a:pt x="1967" y="1497"/>
                  <a:pt x="1960" y="1504"/>
                </a:cubicBezTo>
                <a:cubicBezTo>
                  <a:pt x="1953" y="1511"/>
                  <a:pt x="1942" y="1513"/>
                  <a:pt x="1936" y="1520"/>
                </a:cubicBezTo>
                <a:cubicBezTo>
                  <a:pt x="1923" y="1534"/>
                  <a:pt x="1915" y="1552"/>
                  <a:pt x="1904" y="1568"/>
                </a:cubicBezTo>
                <a:cubicBezTo>
                  <a:pt x="1876" y="1610"/>
                  <a:pt x="1876" y="1671"/>
                  <a:pt x="1848" y="1712"/>
                </a:cubicBezTo>
                <a:cubicBezTo>
                  <a:pt x="1829" y="1740"/>
                  <a:pt x="1819" y="1768"/>
                  <a:pt x="1808" y="1800"/>
                </a:cubicBezTo>
                <a:cubicBezTo>
                  <a:pt x="1792" y="1911"/>
                  <a:pt x="1754" y="1978"/>
                  <a:pt x="1720" y="2080"/>
                </a:cubicBezTo>
                <a:cubicBezTo>
                  <a:pt x="1695" y="2255"/>
                  <a:pt x="1609" y="2517"/>
                  <a:pt x="1792" y="2608"/>
                </a:cubicBezTo>
                <a:cubicBezTo>
                  <a:pt x="1817" y="2682"/>
                  <a:pt x="1831" y="2706"/>
                  <a:pt x="1800" y="2808"/>
                </a:cubicBezTo>
                <a:cubicBezTo>
                  <a:pt x="1790" y="2841"/>
                  <a:pt x="1751" y="2835"/>
                  <a:pt x="1728" y="2848"/>
                </a:cubicBezTo>
                <a:cubicBezTo>
                  <a:pt x="1711" y="2857"/>
                  <a:pt x="1680" y="2880"/>
                  <a:pt x="1680" y="2880"/>
                </a:cubicBezTo>
                <a:cubicBezTo>
                  <a:pt x="1649" y="2926"/>
                  <a:pt x="1640" y="2965"/>
                  <a:pt x="1584" y="2984"/>
                </a:cubicBezTo>
                <a:cubicBezTo>
                  <a:pt x="1367" y="2979"/>
                  <a:pt x="1271" y="2973"/>
                  <a:pt x="1088" y="2960"/>
                </a:cubicBezTo>
                <a:cubicBezTo>
                  <a:pt x="1072" y="2957"/>
                  <a:pt x="1055" y="2958"/>
                  <a:pt x="1040" y="2952"/>
                </a:cubicBezTo>
                <a:cubicBezTo>
                  <a:pt x="1012" y="2942"/>
                  <a:pt x="960" y="2912"/>
                  <a:pt x="960" y="2912"/>
                </a:cubicBezTo>
                <a:cubicBezTo>
                  <a:pt x="915" y="2844"/>
                  <a:pt x="899" y="2774"/>
                  <a:pt x="864" y="2704"/>
                </a:cubicBezTo>
                <a:cubicBezTo>
                  <a:pt x="836" y="2649"/>
                  <a:pt x="784" y="2586"/>
                  <a:pt x="752" y="2536"/>
                </a:cubicBezTo>
                <a:cubicBezTo>
                  <a:pt x="746" y="2527"/>
                  <a:pt x="739" y="2487"/>
                  <a:pt x="736" y="2480"/>
                </a:cubicBezTo>
                <a:cubicBezTo>
                  <a:pt x="711" y="2413"/>
                  <a:pt x="701" y="2342"/>
                  <a:pt x="664" y="2280"/>
                </a:cubicBezTo>
                <a:cubicBezTo>
                  <a:pt x="641" y="2165"/>
                  <a:pt x="673" y="2307"/>
                  <a:pt x="640" y="2208"/>
                </a:cubicBezTo>
                <a:cubicBezTo>
                  <a:pt x="625" y="2164"/>
                  <a:pt x="623" y="2116"/>
                  <a:pt x="608" y="2072"/>
                </a:cubicBezTo>
                <a:cubicBezTo>
                  <a:pt x="587" y="2010"/>
                  <a:pt x="530" y="1952"/>
                  <a:pt x="496" y="1896"/>
                </a:cubicBezTo>
                <a:cubicBezTo>
                  <a:pt x="488" y="1865"/>
                  <a:pt x="471" y="1839"/>
                  <a:pt x="464" y="1808"/>
                </a:cubicBezTo>
                <a:cubicBezTo>
                  <a:pt x="447" y="1731"/>
                  <a:pt x="448" y="1655"/>
                  <a:pt x="408" y="1584"/>
                </a:cubicBezTo>
                <a:cubicBezTo>
                  <a:pt x="397" y="1564"/>
                  <a:pt x="383" y="1545"/>
                  <a:pt x="368" y="1528"/>
                </a:cubicBezTo>
                <a:cubicBezTo>
                  <a:pt x="350" y="1508"/>
                  <a:pt x="312" y="1472"/>
                  <a:pt x="312" y="1472"/>
                </a:cubicBezTo>
                <a:cubicBezTo>
                  <a:pt x="302" y="1434"/>
                  <a:pt x="269" y="1354"/>
                  <a:pt x="240" y="1328"/>
                </a:cubicBezTo>
                <a:cubicBezTo>
                  <a:pt x="226" y="1315"/>
                  <a:pt x="192" y="1296"/>
                  <a:pt x="192" y="1296"/>
                </a:cubicBezTo>
                <a:cubicBezTo>
                  <a:pt x="184" y="1283"/>
                  <a:pt x="177" y="1268"/>
                  <a:pt x="168" y="1256"/>
                </a:cubicBezTo>
                <a:cubicBezTo>
                  <a:pt x="161" y="1247"/>
                  <a:pt x="150" y="1241"/>
                  <a:pt x="144" y="1232"/>
                </a:cubicBezTo>
                <a:cubicBezTo>
                  <a:pt x="139" y="1225"/>
                  <a:pt x="140" y="1215"/>
                  <a:pt x="136" y="1208"/>
                </a:cubicBezTo>
                <a:cubicBezTo>
                  <a:pt x="112" y="1165"/>
                  <a:pt x="83" y="1123"/>
                  <a:pt x="48" y="1088"/>
                </a:cubicBezTo>
                <a:cubicBezTo>
                  <a:pt x="34" y="1046"/>
                  <a:pt x="24" y="1028"/>
                  <a:pt x="0" y="992"/>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graphicFrame>
        <p:nvGraphicFramePr>
          <p:cNvPr id="76" name="Group 118">
            <a:extLst>
              <a:ext uri="{FF2B5EF4-FFF2-40B4-BE49-F238E27FC236}">
                <a16:creationId xmlns:a16="http://schemas.microsoft.com/office/drawing/2014/main" id="{E323A371-98BF-1BC6-981E-FFF1199E0B4B}"/>
              </a:ext>
            </a:extLst>
          </p:cNvPr>
          <p:cNvGraphicFramePr>
            <a:graphicFrameLocks/>
          </p:cNvGraphicFramePr>
          <p:nvPr>
            <p:extLst>
              <p:ext uri="{D42A27DB-BD31-4B8C-83A1-F6EECF244321}">
                <p14:modId xmlns:p14="http://schemas.microsoft.com/office/powerpoint/2010/main" val="61671678"/>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5971" name="Text Box 149">
            <a:extLst>
              <a:ext uri="{FF2B5EF4-FFF2-40B4-BE49-F238E27FC236}">
                <a16:creationId xmlns:a16="http://schemas.microsoft.com/office/drawing/2014/main" id="{58F04750-4875-1E63-FCAF-BAAD7162DC86}"/>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5972" name="Text Box 150">
            <a:extLst>
              <a:ext uri="{FF2B5EF4-FFF2-40B4-BE49-F238E27FC236}">
                <a16:creationId xmlns:a16="http://schemas.microsoft.com/office/drawing/2014/main" id="{4ED77654-DC5E-DB47-8210-FF358A115840}"/>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How Dijkstra's Algorithm Works</a:t>
            </a:r>
          </a:p>
        </p:txBody>
      </p:sp>
      <p:sp>
        <p:nvSpPr>
          <p:cNvPr id="4" name="Subtitle 3"/>
          <p:cNvSpPr>
            <a:spLocks noGrp="1"/>
          </p:cNvSpPr>
          <p:nvPr>
            <p:ph type="subTitle" idx="13"/>
          </p:nvPr>
        </p:nvSpPr>
        <p:spPr/>
        <p:txBody>
          <a:bodyPr>
            <a:normAutofit/>
          </a:bodyPr>
          <a:lstStyle/>
          <a:p>
            <a:r>
              <a:t>Step-by-step explanation</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defRPr sz="1300" b="0" i="0">
                <a:solidFill>
                  <a:srgbClr val="616161"/>
                </a:solidFill>
                <a:latin typeface="Proxima Nova"/>
              </a:defRPr>
            </a:pPr>
            <a:endParaRPr sz="1300" kern="0">
              <a:solidFill>
                <a:srgbClr val="616161"/>
              </a:solidFill>
              <a:latin typeface="Proxima Nova"/>
              <a:sym typeface="Arial"/>
            </a:endParaRPr>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8" name="Rectangle 7"/>
          <p:cNvSpPr/>
          <p:nvPr/>
        </p:nvSpPr>
        <p:spPr>
          <a:xfrm>
            <a:off x="228600" y="236592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9" name="Rectangle 8"/>
          <p:cNvSpPr/>
          <p:nvPr/>
        </p:nvSpPr>
        <p:spPr>
          <a:xfrm>
            <a:off x="228601" y="2365921"/>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0" name="Rectangle 9"/>
          <p:cNvSpPr/>
          <p:nvPr/>
        </p:nvSpPr>
        <p:spPr>
          <a:xfrm>
            <a:off x="2171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1" name="TextBox 10"/>
          <p:cNvSpPr txBox="1"/>
          <p:nvPr/>
        </p:nvSpPr>
        <p:spPr>
          <a:xfrm>
            <a:off x="217170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2" name="Picture 11" descr="image.png"/>
          <p:cNvPicPr>
            <a:picLocks noChangeAspect="1"/>
          </p:cNvPicPr>
          <p:nvPr/>
        </p:nvPicPr>
        <p:blipFill>
          <a:blip r:embed="rId3"/>
          <a:stretch>
            <a:fillRect/>
          </a:stretch>
        </p:blipFill>
        <p:spPr>
          <a:xfrm>
            <a:off x="2171700" y="2365920"/>
            <a:ext cx="304800" cy="304800"/>
          </a:xfrm>
          <a:prstGeom prst="rect">
            <a:avLst/>
          </a:prstGeom>
        </p:spPr>
      </p:pic>
      <p:sp>
        <p:nvSpPr>
          <p:cNvPr id="13" name="TextBox 12"/>
          <p:cNvSpPr txBox="1"/>
          <p:nvPr/>
        </p:nvSpPr>
        <p:spPr>
          <a:xfrm>
            <a:off x="228601" y="2823120"/>
            <a:ext cx="4190999" cy="60016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Initialization</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Set source node distance to 0, all others to infinity. Mark all nodes as unvisited.</a:t>
            </a:r>
          </a:p>
        </p:txBody>
      </p:sp>
      <p:sp>
        <p:nvSpPr>
          <p:cNvPr id="14" name="Rectangle 13"/>
          <p:cNvSpPr/>
          <p:nvPr/>
        </p:nvSpPr>
        <p:spPr>
          <a:xfrm>
            <a:off x="4724401" y="2365921"/>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5" name="Rectangle 14"/>
          <p:cNvSpPr/>
          <p:nvPr/>
        </p:nvSpPr>
        <p:spPr>
          <a:xfrm>
            <a:off x="66675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6" name="TextBox 15"/>
          <p:cNvSpPr txBox="1"/>
          <p:nvPr/>
        </p:nvSpPr>
        <p:spPr>
          <a:xfrm>
            <a:off x="666750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7" name="Picture 16" descr="image.png"/>
          <p:cNvPicPr>
            <a:picLocks noChangeAspect="1"/>
          </p:cNvPicPr>
          <p:nvPr/>
        </p:nvPicPr>
        <p:blipFill>
          <a:blip r:embed="rId4"/>
          <a:stretch>
            <a:fillRect/>
          </a:stretch>
        </p:blipFill>
        <p:spPr>
          <a:xfrm>
            <a:off x="6667500" y="2365920"/>
            <a:ext cx="304800" cy="304800"/>
          </a:xfrm>
          <a:prstGeom prst="rect">
            <a:avLst/>
          </a:prstGeom>
        </p:spPr>
      </p:pic>
      <p:sp>
        <p:nvSpPr>
          <p:cNvPr id="18" name="TextBox 17"/>
          <p:cNvSpPr txBox="1"/>
          <p:nvPr/>
        </p:nvSpPr>
        <p:spPr>
          <a:xfrm>
            <a:off x="4724401" y="2823120"/>
            <a:ext cx="4190999" cy="60016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Update Distances</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For each unvisited neighbor, calculate tentative distance via the current node and update if shorter.</a:t>
            </a:r>
          </a:p>
        </p:txBody>
      </p:sp>
      <p:sp>
        <p:nvSpPr>
          <p:cNvPr id="19" name="Rectangle 18"/>
          <p:cNvSpPr/>
          <p:nvPr/>
        </p:nvSpPr>
        <p:spPr>
          <a:xfrm>
            <a:off x="228601" y="3744963"/>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0" name="Rectangle 19"/>
          <p:cNvSpPr/>
          <p:nvPr/>
        </p:nvSpPr>
        <p:spPr>
          <a:xfrm>
            <a:off x="2171700" y="374496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1" name="TextBox 20"/>
          <p:cNvSpPr txBox="1"/>
          <p:nvPr/>
        </p:nvSpPr>
        <p:spPr>
          <a:xfrm>
            <a:off x="2171700" y="3744962"/>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22" name="Picture 21" descr="image.png"/>
          <p:cNvPicPr>
            <a:picLocks noChangeAspect="1"/>
          </p:cNvPicPr>
          <p:nvPr/>
        </p:nvPicPr>
        <p:blipFill>
          <a:blip r:embed="rId5"/>
          <a:stretch>
            <a:fillRect/>
          </a:stretch>
        </p:blipFill>
        <p:spPr>
          <a:xfrm>
            <a:off x="2171700" y="3744962"/>
            <a:ext cx="304800" cy="304800"/>
          </a:xfrm>
          <a:prstGeom prst="rect">
            <a:avLst/>
          </a:prstGeom>
        </p:spPr>
      </p:pic>
      <p:sp>
        <p:nvSpPr>
          <p:cNvPr id="23" name="TextBox 22"/>
          <p:cNvSpPr txBox="1"/>
          <p:nvPr/>
        </p:nvSpPr>
        <p:spPr>
          <a:xfrm>
            <a:off x="228601" y="4202162"/>
            <a:ext cx="4190999" cy="60016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Select Next Node</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Choose the unvisited node with the smallest tentative distance and repeat the process.</a:t>
            </a:r>
          </a:p>
        </p:txBody>
      </p:sp>
      <p:sp>
        <p:nvSpPr>
          <p:cNvPr id="24" name="Rectangle 23"/>
          <p:cNvSpPr/>
          <p:nvPr/>
        </p:nvSpPr>
        <p:spPr>
          <a:xfrm>
            <a:off x="4724401" y="3744963"/>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5" name="Rectangle 24"/>
          <p:cNvSpPr/>
          <p:nvPr/>
        </p:nvSpPr>
        <p:spPr>
          <a:xfrm>
            <a:off x="6667500" y="374496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6" name="TextBox 25"/>
          <p:cNvSpPr txBox="1"/>
          <p:nvPr/>
        </p:nvSpPr>
        <p:spPr>
          <a:xfrm>
            <a:off x="6667500" y="3744962"/>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27" name="Picture 26" descr="image.png"/>
          <p:cNvPicPr>
            <a:picLocks noChangeAspect="1"/>
          </p:cNvPicPr>
          <p:nvPr/>
        </p:nvPicPr>
        <p:blipFill>
          <a:blip r:embed="rId6"/>
          <a:stretch>
            <a:fillRect/>
          </a:stretch>
        </p:blipFill>
        <p:spPr>
          <a:xfrm>
            <a:off x="6667500" y="3744962"/>
            <a:ext cx="304800" cy="304800"/>
          </a:xfrm>
          <a:prstGeom prst="rect">
            <a:avLst/>
          </a:prstGeom>
        </p:spPr>
      </p:pic>
      <p:sp>
        <p:nvSpPr>
          <p:cNvPr id="28" name="TextBox 27"/>
          <p:cNvSpPr txBox="1"/>
          <p:nvPr/>
        </p:nvSpPr>
        <p:spPr>
          <a:xfrm>
            <a:off x="4724401" y="4202162"/>
            <a:ext cx="4190999" cy="60016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Termination</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Algorithm stops when all nodes have been visited or the smallest tentative distance is infinity.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226971-F0BF-6C67-4354-6FE3CB0CD962}"/>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77" name="Group 153">
            <a:extLst>
              <a:ext uri="{FF2B5EF4-FFF2-40B4-BE49-F238E27FC236}">
                <a16:creationId xmlns:a16="http://schemas.microsoft.com/office/drawing/2014/main" id="{4406FE28-3B9C-19FD-254E-D1D14F1C734C}"/>
              </a:ext>
            </a:extLst>
          </p:cNvPr>
          <p:cNvGraphicFramePr>
            <a:graphicFrameLocks noGrp="1"/>
          </p:cNvGraphicFramePr>
          <p:nvPr>
            <p:ph idx="1"/>
            <p:extLst>
              <p:ext uri="{D42A27DB-BD31-4B8C-83A1-F6EECF244321}">
                <p14:modId xmlns:p14="http://schemas.microsoft.com/office/powerpoint/2010/main" val="2215345838"/>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45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50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6865" name="Slide Number Placeholder 5">
            <a:extLst>
              <a:ext uri="{FF2B5EF4-FFF2-40B4-BE49-F238E27FC236}">
                <a16:creationId xmlns:a16="http://schemas.microsoft.com/office/drawing/2014/main" id="{458EA077-CB33-4518-B06A-C5452D2BD1B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04B5D2-181E-0A4F-BEAF-ADC8A268F2BD}" type="slidenum">
              <a:rPr lang="en-US" altLang="en-US">
                <a:latin typeface="Roboto" panose="02000000000000000000" pitchFamily="2" charset="0"/>
                <a:ea typeface="Roboto" panose="02000000000000000000" pitchFamily="2" charset="0"/>
                <a:cs typeface="Roboto" panose="02000000000000000000" pitchFamily="2" charset="0"/>
              </a:rPr>
              <a:pPr/>
              <a:t>20</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6867" name="Oval 3">
            <a:extLst>
              <a:ext uri="{FF2B5EF4-FFF2-40B4-BE49-F238E27FC236}">
                <a16:creationId xmlns:a16="http://schemas.microsoft.com/office/drawing/2014/main" id="{B061FB44-AC62-3A60-7D1F-9FA78D59697B}"/>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6868" name="Oval 4">
            <a:extLst>
              <a:ext uri="{FF2B5EF4-FFF2-40B4-BE49-F238E27FC236}">
                <a16:creationId xmlns:a16="http://schemas.microsoft.com/office/drawing/2014/main" id="{7A2F63F6-C3BA-D546-F6C0-DA7036437D41}"/>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6869" name="Oval 5">
            <a:extLst>
              <a:ext uri="{FF2B5EF4-FFF2-40B4-BE49-F238E27FC236}">
                <a16:creationId xmlns:a16="http://schemas.microsoft.com/office/drawing/2014/main" id="{E77315AF-B02B-17E2-82CA-D3393F359960}"/>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6870" name="Oval 6">
            <a:extLst>
              <a:ext uri="{FF2B5EF4-FFF2-40B4-BE49-F238E27FC236}">
                <a16:creationId xmlns:a16="http://schemas.microsoft.com/office/drawing/2014/main" id="{1CEE1AB0-9239-CA5C-3DAE-8BCF4F1C5984}"/>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6871" name="Oval 7">
            <a:extLst>
              <a:ext uri="{FF2B5EF4-FFF2-40B4-BE49-F238E27FC236}">
                <a16:creationId xmlns:a16="http://schemas.microsoft.com/office/drawing/2014/main" id="{9D8AA1DE-3F88-D649-421D-3E5567289E2A}"/>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6872" name="Oval 8">
            <a:extLst>
              <a:ext uri="{FF2B5EF4-FFF2-40B4-BE49-F238E27FC236}">
                <a16:creationId xmlns:a16="http://schemas.microsoft.com/office/drawing/2014/main" id="{9F2F1869-3D20-E147-4A87-5FAB848063A0}"/>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6873" name="Oval 9">
            <a:extLst>
              <a:ext uri="{FF2B5EF4-FFF2-40B4-BE49-F238E27FC236}">
                <a16:creationId xmlns:a16="http://schemas.microsoft.com/office/drawing/2014/main" id="{4364751E-B1F4-77CD-8C81-6D7E055DE3CC}"/>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6874" name="Oval 10">
            <a:extLst>
              <a:ext uri="{FF2B5EF4-FFF2-40B4-BE49-F238E27FC236}">
                <a16:creationId xmlns:a16="http://schemas.microsoft.com/office/drawing/2014/main" id="{2819D3F9-ED57-2766-851B-D4618CD7DD01}"/>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6875" name="AutoShape 11">
            <a:extLst>
              <a:ext uri="{FF2B5EF4-FFF2-40B4-BE49-F238E27FC236}">
                <a16:creationId xmlns:a16="http://schemas.microsoft.com/office/drawing/2014/main" id="{878FDBC6-0259-9747-31F9-0F4E1EC1E351}"/>
              </a:ext>
            </a:extLst>
          </p:cNvPr>
          <p:cNvCxnSpPr>
            <a:cxnSpLocks noChangeShapeType="1"/>
            <a:stCxn id="36867" idx="7"/>
            <a:endCxn id="36870"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6" name="AutoShape 12">
            <a:extLst>
              <a:ext uri="{FF2B5EF4-FFF2-40B4-BE49-F238E27FC236}">
                <a16:creationId xmlns:a16="http://schemas.microsoft.com/office/drawing/2014/main" id="{C3263B6A-3A43-5B43-E7DE-20677B14DDB6}"/>
              </a:ext>
            </a:extLst>
          </p:cNvPr>
          <p:cNvCxnSpPr>
            <a:cxnSpLocks noChangeShapeType="1"/>
            <a:stCxn id="36867" idx="6"/>
            <a:endCxn id="36871"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7" name="AutoShape 13">
            <a:extLst>
              <a:ext uri="{FF2B5EF4-FFF2-40B4-BE49-F238E27FC236}">
                <a16:creationId xmlns:a16="http://schemas.microsoft.com/office/drawing/2014/main" id="{58D97DA0-8C0C-348A-6F11-FEAA9DCB0995}"/>
              </a:ext>
            </a:extLst>
          </p:cNvPr>
          <p:cNvCxnSpPr>
            <a:cxnSpLocks noChangeShapeType="1"/>
            <a:stCxn id="36867" idx="5"/>
            <a:endCxn id="36872"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8" name="AutoShape 14">
            <a:extLst>
              <a:ext uri="{FF2B5EF4-FFF2-40B4-BE49-F238E27FC236}">
                <a16:creationId xmlns:a16="http://schemas.microsoft.com/office/drawing/2014/main" id="{1C8EF33B-94EB-118D-AC45-D6B2ADDD0E32}"/>
              </a:ext>
            </a:extLst>
          </p:cNvPr>
          <p:cNvCxnSpPr>
            <a:cxnSpLocks noChangeShapeType="1"/>
            <a:stCxn id="36871" idx="7"/>
            <a:endCxn id="36868"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9" name="AutoShape 15">
            <a:extLst>
              <a:ext uri="{FF2B5EF4-FFF2-40B4-BE49-F238E27FC236}">
                <a16:creationId xmlns:a16="http://schemas.microsoft.com/office/drawing/2014/main" id="{6640131B-6EC4-FD44-AA80-ABC8E375C14A}"/>
              </a:ext>
            </a:extLst>
          </p:cNvPr>
          <p:cNvCxnSpPr>
            <a:cxnSpLocks noChangeShapeType="1"/>
            <a:stCxn id="36873" idx="7"/>
            <a:endCxn id="36868"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0" name="AutoShape 16">
            <a:extLst>
              <a:ext uri="{FF2B5EF4-FFF2-40B4-BE49-F238E27FC236}">
                <a16:creationId xmlns:a16="http://schemas.microsoft.com/office/drawing/2014/main" id="{C4321D9C-4484-694C-ECC4-5E5C5A68DC11}"/>
              </a:ext>
            </a:extLst>
          </p:cNvPr>
          <p:cNvCxnSpPr>
            <a:cxnSpLocks noChangeShapeType="1"/>
            <a:stCxn id="36871" idx="5"/>
            <a:endCxn id="36874"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1" name="AutoShape 17">
            <a:extLst>
              <a:ext uri="{FF2B5EF4-FFF2-40B4-BE49-F238E27FC236}">
                <a16:creationId xmlns:a16="http://schemas.microsoft.com/office/drawing/2014/main" id="{5A71F3CF-6B64-DCEC-B4A2-8557448E6673}"/>
              </a:ext>
            </a:extLst>
          </p:cNvPr>
          <p:cNvCxnSpPr>
            <a:cxnSpLocks noChangeShapeType="1"/>
            <a:stCxn id="36874" idx="5"/>
            <a:endCxn id="36869" idx="2"/>
          </p:cNvCxnSpPr>
          <p:nvPr/>
        </p:nvCxnSpPr>
        <p:spPr bwMode="auto">
          <a:xfrm>
            <a:off x="4546600" y="5033963"/>
            <a:ext cx="3724275" cy="1023937"/>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2" name="AutoShape 18">
            <a:extLst>
              <a:ext uri="{FF2B5EF4-FFF2-40B4-BE49-F238E27FC236}">
                <a16:creationId xmlns:a16="http://schemas.microsoft.com/office/drawing/2014/main" id="{4B1E5281-35DC-70C3-2F31-5AA633F01356}"/>
              </a:ext>
            </a:extLst>
          </p:cNvPr>
          <p:cNvCxnSpPr>
            <a:cxnSpLocks noChangeShapeType="1"/>
            <a:stCxn id="36874" idx="6"/>
            <a:endCxn id="36873" idx="2"/>
          </p:cNvCxnSpPr>
          <p:nvPr/>
        </p:nvCxnSpPr>
        <p:spPr bwMode="auto">
          <a:xfrm flipV="1">
            <a:off x="4598988" y="4576763"/>
            <a:ext cx="2417762" cy="3429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3" name="AutoShape 19">
            <a:extLst>
              <a:ext uri="{FF2B5EF4-FFF2-40B4-BE49-F238E27FC236}">
                <a16:creationId xmlns:a16="http://schemas.microsoft.com/office/drawing/2014/main" id="{6C8EA360-3A39-B234-2CEA-E446B63AC806}"/>
              </a:ext>
            </a:extLst>
          </p:cNvPr>
          <p:cNvCxnSpPr>
            <a:cxnSpLocks noChangeShapeType="1"/>
            <a:stCxn id="36873" idx="4"/>
            <a:endCxn id="36869"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4" name="AutoShape 20">
            <a:extLst>
              <a:ext uri="{FF2B5EF4-FFF2-40B4-BE49-F238E27FC236}">
                <a16:creationId xmlns:a16="http://schemas.microsoft.com/office/drawing/2014/main" id="{26A8674A-BAAD-878F-C2EF-F43B8BB2858A}"/>
              </a:ext>
            </a:extLst>
          </p:cNvPr>
          <p:cNvCxnSpPr>
            <a:cxnSpLocks noChangeShapeType="1"/>
            <a:stCxn id="36868" idx="3"/>
            <a:endCxn id="36874"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5" name="AutoShape 21">
            <a:extLst>
              <a:ext uri="{FF2B5EF4-FFF2-40B4-BE49-F238E27FC236}">
                <a16:creationId xmlns:a16="http://schemas.microsoft.com/office/drawing/2014/main" id="{05A81411-9EAE-57CD-14A2-AE3385BB1CD9}"/>
              </a:ext>
            </a:extLst>
          </p:cNvPr>
          <p:cNvCxnSpPr>
            <a:cxnSpLocks noChangeShapeType="1"/>
            <a:stCxn id="36871" idx="4"/>
            <a:endCxn id="36872"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6" name="AutoShape 22">
            <a:extLst>
              <a:ext uri="{FF2B5EF4-FFF2-40B4-BE49-F238E27FC236}">
                <a16:creationId xmlns:a16="http://schemas.microsoft.com/office/drawing/2014/main" id="{5CF2B076-CC93-657D-C712-7798356FBC57}"/>
              </a:ext>
            </a:extLst>
          </p:cNvPr>
          <p:cNvCxnSpPr>
            <a:cxnSpLocks noChangeShapeType="1"/>
            <a:stCxn id="36872" idx="6"/>
            <a:endCxn id="36874"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7" name="AutoShape 23">
            <a:extLst>
              <a:ext uri="{FF2B5EF4-FFF2-40B4-BE49-F238E27FC236}">
                <a16:creationId xmlns:a16="http://schemas.microsoft.com/office/drawing/2014/main" id="{3702B5A8-9B30-0199-F908-77513BE4F62A}"/>
              </a:ext>
            </a:extLst>
          </p:cNvPr>
          <p:cNvCxnSpPr>
            <a:cxnSpLocks noChangeShapeType="1"/>
            <a:stCxn id="36870" idx="6"/>
            <a:endCxn id="36868"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8" name="AutoShape 24">
            <a:extLst>
              <a:ext uri="{FF2B5EF4-FFF2-40B4-BE49-F238E27FC236}">
                <a16:creationId xmlns:a16="http://schemas.microsoft.com/office/drawing/2014/main" id="{6DF83CA1-EA46-5497-3AF1-EC59CC6733D1}"/>
              </a:ext>
            </a:extLst>
          </p:cNvPr>
          <p:cNvCxnSpPr>
            <a:cxnSpLocks noChangeShapeType="1"/>
            <a:stCxn id="36872" idx="6"/>
            <a:endCxn id="36869"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9" name="AutoShape 25">
            <a:extLst>
              <a:ext uri="{FF2B5EF4-FFF2-40B4-BE49-F238E27FC236}">
                <a16:creationId xmlns:a16="http://schemas.microsoft.com/office/drawing/2014/main" id="{C471DE02-59F7-D399-8EB9-28E7FCB44253}"/>
              </a:ext>
            </a:extLst>
          </p:cNvPr>
          <p:cNvCxnSpPr>
            <a:cxnSpLocks noChangeShapeType="1"/>
            <a:stCxn id="36868" idx="5"/>
            <a:endCxn id="36869" idx="0"/>
          </p:cNvCxnSpPr>
          <p:nvPr/>
        </p:nvCxnSpPr>
        <p:spPr bwMode="auto">
          <a:xfrm>
            <a:off x="8224838" y="3171825"/>
            <a:ext cx="204787" cy="2727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90" name="Text Box 27">
            <a:extLst>
              <a:ext uri="{FF2B5EF4-FFF2-40B4-BE49-F238E27FC236}">
                <a16:creationId xmlns:a16="http://schemas.microsoft.com/office/drawing/2014/main" id="{C6A4E073-D567-6B50-59F6-341AEC69A918}"/>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6891" name="Text Box 28">
            <a:extLst>
              <a:ext uri="{FF2B5EF4-FFF2-40B4-BE49-F238E27FC236}">
                <a16:creationId xmlns:a16="http://schemas.microsoft.com/office/drawing/2014/main" id="{2931194E-3E46-C4A2-6A9D-9063459FD2A8}"/>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6892" name="Text Box 29">
            <a:extLst>
              <a:ext uri="{FF2B5EF4-FFF2-40B4-BE49-F238E27FC236}">
                <a16:creationId xmlns:a16="http://schemas.microsoft.com/office/drawing/2014/main" id="{37DB1BC8-7E21-75D6-3E4D-E36127DFF95C}"/>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6893" name="Text Box 30">
            <a:extLst>
              <a:ext uri="{FF2B5EF4-FFF2-40B4-BE49-F238E27FC236}">
                <a16:creationId xmlns:a16="http://schemas.microsoft.com/office/drawing/2014/main" id="{AEC58110-BD8D-C5AC-2FA6-4AFC3E93792F}"/>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6894" name="Text Box 31">
            <a:extLst>
              <a:ext uri="{FF2B5EF4-FFF2-40B4-BE49-F238E27FC236}">
                <a16:creationId xmlns:a16="http://schemas.microsoft.com/office/drawing/2014/main" id="{C1680F00-C714-3621-0F9E-D3D18BA98E5A}"/>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6895" name="Text Box 32">
            <a:extLst>
              <a:ext uri="{FF2B5EF4-FFF2-40B4-BE49-F238E27FC236}">
                <a16:creationId xmlns:a16="http://schemas.microsoft.com/office/drawing/2014/main" id="{EF022362-A272-FBC7-F12D-2B253844425B}"/>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6896" name="Text Box 33">
            <a:extLst>
              <a:ext uri="{FF2B5EF4-FFF2-40B4-BE49-F238E27FC236}">
                <a16:creationId xmlns:a16="http://schemas.microsoft.com/office/drawing/2014/main" id="{E17849E4-74F6-3F17-0A37-AEC3EBE01B6B}"/>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6897" name="Text Box 34">
            <a:extLst>
              <a:ext uri="{FF2B5EF4-FFF2-40B4-BE49-F238E27FC236}">
                <a16:creationId xmlns:a16="http://schemas.microsoft.com/office/drawing/2014/main" id="{4C584B76-D38C-0DFA-9B5D-74F96466F4AA}"/>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6898" name="Text Box 35">
            <a:extLst>
              <a:ext uri="{FF2B5EF4-FFF2-40B4-BE49-F238E27FC236}">
                <a16:creationId xmlns:a16="http://schemas.microsoft.com/office/drawing/2014/main" id="{EA411ABF-74AF-CEED-AB63-1E73721ED8E7}"/>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6899" name="Text Box 36">
            <a:extLst>
              <a:ext uri="{FF2B5EF4-FFF2-40B4-BE49-F238E27FC236}">
                <a16:creationId xmlns:a16="http://schemas.microsoft.com/office/drawing/2014/main" id="{0A2BFE6D-387C-FEF2-8A79-2F3D041DCC42}"/>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6900" name="Text Box 37">
            <a:extLst>
              <a:ext uri="{FF2B5EF4-FFF2-40B4-BE49-F238E27FC236}">
                <a16:creationId xmlns:a16="http://schemas.microsoft.com/office/drawing/2014/main" id="{BE85BC00-6B19-747E-00AA-6C222D6EF196}"/>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6901" name="Text Box 38">
            <a:extLst>
              <a:ext uri="{FF2B5EF4-FFF2-40B4-BE49-F238E27FC236}">
                <a16:creationId xmlns:a16="http://schemas.microsoft.com/office/drawing/2014/main" id="{9FD62A8B-90E4-D359-1682-D4FCBA1BFC89}"/>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6902" name="Text Box 39">
            <a:extLst>
              <a:ext uri="{FF2B5EF4-FFF2-40B4-BE49-F238E27FC236}">
                <a16:creationId xmlns:a16="http://schemas.microsoft.com/office/drawing/2014/main" id="{6840E3E7-D17E-86C8-A10B-7DCB2B31A5D5}"/>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6903" name="Text Box 40">
            <a:extLst>
              <a:ext uri="{FF2B5EF4-FFF2-40B4-BE49-F238E27FC236}">
                <a16:creationId xmlns:a16="http://schemas.microsoft.com/office/drawing/2014/main" id="{674DD82F-67B6-5685-A539-4C0B8C5FBA7B}"/>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6904" name="Text Box 41">
            <a:extLst>
              <a:ext uri="{FF2B5EF4-FFF2-40B4-BE49-F238E27FC236}">
                <a16:creationId xmlns:a16="http://schemas.microsoft.com/office/drawing/2014/main" id="{CC7D359E-25FE-6576-7A7A-E043ED893895}"/>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05" name="Text Box 42">
            <a:extLst>
              <a:ext uri="{FF2B5EF4-FFF2-40B4-BE49-F238E27FC236}">
                <a16:creationId xmlns:a16="http://schemas.microsoft.com/office/drawing/2014/main" id="{BB0A5F8F-F5D4-8058-A0D9-67EDA9E59970}"/>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06" name="Text Box 44">
            <a:extLst>
              <a:ext uri="{FF2B5EF4-FFF2-40B4-BE49-F238E27FC236}">
                <a16:creationId xmlns:a16="http://schemas.microsoft.com/office/drawing/2014/main" id="{96CB83BB-39C7-A6FA-111A-5BCBD29A5850}"/>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07" name="Text Box 45">
            <a:extLst>
              <a:ext uri="{FF2B5EF4-FFF2-40B4-BE49-F238E27FC236}">
                <a16:creationId xmlns:a16="http://schemas.microsoft.com/office/drawing/2014/main" id="{1FB55055-154E-A27D-227A-9AEF1C4DA2DE}"/>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08" name="Text Box 46">
            <a:extLst>
              <a:ext uri="{FF2B5EF4-FFF2-40B4-BE49-F238E27FC236}">
                <a16:creationId xmlns:a16="http://schemas.microsoft.com/office/drawing/2014/main" id="{BBA92F7A-993B-9207-C87D-AA1B415B2087}"/>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09" name="Text Box 47">
            <a:extLst>
              <a:ext uri="{FF2B5EF4-FFF2-40B4-BE49-F238E27FC236}">
                <a16:creationId xmlns:a16="http://schemas.microsoft.com/office/drawing/2014/main" id="{270EC782-B594-DFE3-0587-2FB7CABD5195}"/>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10" name="Text Box 48">
            <a:extLst>
              <a:ext uri="{FF2B5EF4-FFF2-40B4-BE49-F238E27FC236}">
                <a16:creationId xmlns:a16="http://schemas.microsoft.com/office/drawing/2014/main" id="{D7D31035-622D-ACC8-4E73-51B762781649}"/>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11" name="Text Box 49">
            <a:extLst>
              <a:ext uri="{FF2B5EF4-FFF2-40B4-BE49-F238E27FC236}">
                <a16:creationId xmlns:a16="http://schemas.microsoft.com/office/drawing/2014/main" id="{5FDD4690-E0EF-590D-246C-5F2EAB515F71}"/>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3, 5,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4, t }</a:t>
            </a:r>
          </a:p>
        </p:txBody>
      </p:sp>
      <p:sp>
        <p:nvSpPr>
          <p:cNvPr id="36912" name="Text Box 50">
            <a:extLst>
              <a:ext uri="{FF2B5EF4-FFF2-40B4-BE49-F238E27FC236}">
                <a16:creationId xmlns:a16="http://schemas.microsoft.com/office/drawing/2014/main" id="{214894B0-F9D0-51E2-F2BF-D3091AB62F15}"/>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13" name="Text Box 51">
            <a:extLst>
              <a:ext uri="{FF2B5EF4-FFF2-40B4-BE49-F238E27FC236}">
                <a16:creationId xmlns:a16="http://schemas.microsoft.com/office/drawing/2014/main" id="{1CE306E5-927A-7944-D4D9-6F30425E46A8}"/>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14" name="Text Box 52">
            <a:extLst>
              <a:ext uri="{FF2B5EF4-FFF2-40B4-BE49-F238E27FC236}">
                <a16:creationId xmlns:a16="http://schemas.microsoft.com/office/drawing/2014/main" id="{899251E1-5BCB-A6F6-5199-B3C1E13C5953}"/>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15" name="Text Box 53">
            <a:extLst>
              <a:ext uri="{FF2B5EF4-FFF2-40B4-BE49-F238E27FC236}">
                <a16:creationId xmlns:a16="http://schemas.microsoft.com/office/drawing/2014/main" id="{BB12021E-0690-DAF3-89CA-3BF575B17240}"/>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16" name="Text Box 54">
            <a:extLst>
              <a:ext uri="{FF2B5EF4-FFF2-40B4-BE49-F238E27FC236}">
                <a16:creationId xmlns:a16="http://schemas.microsoft.com/office/drawing/2014/main" id="{CD8392B0-F41A-E96E-07FA-E52B5111A407}"/>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17" name="Text Box 55">
            <a:extLst>
              <a:ext uri="{FF2B5EF4-FFF2-40B4-BE49-F238E27FC236}">
                <a16:creationId xmlns:a16="http://schemas.microsoft.com/office/drawing/2014/main" id="{6F6155EC-E43A-7201-4A69-113A0FEE3039}"/>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18" name="Text Box 58">
            <a:extLst>
              <a:ext uri="{FF2B5EF4-FFF2-40B4-BE49-F238E27FC236}">
                <a16:creationId xmlns:a16="http://schemas.microsoft.com/office/drawing/2014/main" id="{DA615769-AFFD-BE96-1F5E-7B0B54550913}"/>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19" name="Text Box 59">
            <a:extLst>
              <a:ext uri="{FF2B5EF4-FFF2-40B4-BE49-F238E27FC236}">
                <a16:creationId xmlns:a16="http://schemas.microsoft.com/office/drawing/2014/main" id="{0AC06E13-E952-556E-BF9B-0EF8443EDAA7}"/>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20" name="Text Box 60">
            <a:extLst>
              <a:ext uri="{FF2B5EF4-FFF2-40B4-BE49-F238E27FC236}">
                <a16:creationId xmlns:a16="http://schemas.microsoft.com/office/drawing/2014/main" id="{39AC0CDF-45D1-28E0-5C39-CBFCE8F63522}"/>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21" name="Text Box 61">
            <a:extLst>
              <a:ext uri="{FF2B5EF4-FFF2-40B4-BE49-F238E27FC236}">
                <a16:creationId xmlns:a16="http://schemas.microsoft.com/office/drawing/2014/main" id="{FC4BE90C-1F61-2027-304E-EB1E966A2089}"/>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6922" name="Text Box 62">
            <a:extLst>
              <a:ext uri="{FF2B5EF4-FFF2-40B4-BE49-F238E27FC236}">
                <a16:creationId xmlns:a16="http://schemas.microsoft.com/office/drawing/2014/main" id="{2F6DD544-2124-61D4-2243-22B10045505B}"/>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23" name="Text Box 63">
            <a:extLst>
              <a:ext uri="{FF2B5EF4-FFF2-40B4-BE49-F238E27FC236}">
                <a16:creationId xmlns:a16="http://schemas.microsoft.com/office/drawing/2014/main" id="{E096478F-FBC0-AD86-4CAC-5ED40A5C599C}"/>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24" name="Text Box 65">
            <a:extLst>
              <a:ext uri="{FF2B5EF4-FFF2-40B4-BE49-F238E27FC236}">
                <a16:creationId xmlns:a16="http://schemas.microsoft.com/office/drawing/2014/main" id="{0495896E-EEB3-C19B-948D-985BF723DAA9}"/>
              </a:ext>
            </a:extLst>
          </p:cNvPr>
          <p:cNvSpPr txBox="1">
            <a:spLocks noChangeArrowheads="1"/>
          </p:cNvSpPr>
          <p:nvPr/>
        </p:nvSpPr>
        <p:spPr bwMode="auto">
          <a:xfrm>
            <a:off x="80676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25" name="Text Box 66">
            <a:extLst>
              <a:ext uri="{FF2B5EF4-FFF2-40B4-BE49-F238E27FC236}">
                <a16:creationId xmlns:a16="http://schemas.microsoft.com/office/drawing/2014/main" id="{E9F97FA8-B92E-3451-E394-8646F0F315D5}"/>
              </a:ext>
            </a:extLst>
          </p:cNvPr>
          <p:cNvSpPr txBox="1">
            <a:spLocks noChangeArrowheads="1"/>
          </p:cNvSpPr>
          <p:nvPr/>
        </p:nvSpPr>
        <p:spPr bwMode="auto">
          <a:xfrm>
            <a:off x="74866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51</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26" name="Text Box 67">
            <a:extLst>
              <a:ext uri="{FF2B5EF4-FFF2-40B4-BE49-F238E27FC236}">
                <a16:creationId xmlns:a16="http://schemas.microsoft.com/office/drawing/2014/main" id="{8AFBC099-34CD-8369-A6D2-66F79879E275}"/>
              </a:ext>
            </a:extLst>
          </p:cNvPr>
          <p:cNvSpPr txBox="1">
            <a:spLocks noChangeArrowheads="1"/>
          </p:cNvSpPr>
          <p:nvPr/>
        </p:nvSpPr>
        <p:spPr bwMode="auto">
          <a:xfrm>
            <a:off x="4651375" y="42338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6927" name="Text Box 68">
            <a:extLst>
              <a:ext uri="{FF2B5EF4-FFF2-40B4-BE49-F238E27FC236}">
                <a16:creationId xmlns:a16="http://schemas.microsoft.com/office/drawing/2014/main" id="{A29C69EF-31DE-4EA8-F2F6-BC201194F2BB}"/>
              </a:ext>
            </a:extLst>
          </p:cNvPr>
          <p:cNvSpPr txBox="1">
            <a:spLocks noChangeArrowheads="1"/>
          </p:cNvSpPr>
          <p:nvPr/>
        </p:nvSpPr>
        <p:spPr bwMode="auto">
          <a:xfrm>
            <a:off x="47561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28" name="Text Box 81">
            <a:extLst>
              <a:ext uri="{FF2B5EF4-FFF2-40B4-BE49-F238E27FC236}">
                <a16:creationId xmlns:a16="http://schemas.microsoft.com/office/drawing/2014/main" id="{FDD54760-97A2-FCF4-D610-6DBF7109C052}"/>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6929" name="Freeform 71">
            <a:extLst>
              <a:ext uri="{FF2B5EF4-FFF2-40B4-BE49-F238E27FC236}">
                <a16:creationId xmlns:a16="http://schemas.microsoft.com/office/drawing/2014/main" id="{ED0F91FC-CDF5-55FB-02D1-94CE4F91A8F0}"/>
              </a:ext>
            </a:extLst>
          </p:cNvPr>
          <p:cNvSpPr>
            <a:spLocks/>
          </p:cNvSpPr>
          <p:nvPr/>
        </p:nvSpPr>
        <p:spPr bwMode="auto">
          <a:xfrm>
            <a:off x="177800" y="2028825"/>
            <a:ext cx="8534400" cy="4752975"/>
          </a:xfrm>
          <a:custGeom>
            <a:avLst/>
            <a:gdLst>
              <a:gd name="T0" fmla="*/ 0 w 5376"/>
              <a:gd name="T1" fmla="*/ 2147483646 h 2994"/>
              <a:gd name="T2" fmla="*/ 2147483646 w 5376"/>
              <a:gd name="T3" fmla="*/ 2147483646 h 2994"/>
              <a:gd name="T4" fmla="*/ 2147483646 w 5376"/>
              <a:gd name="T5" fmla="*/ 2147483646 h 2994"/>
              <a:gd name="T6" fmla="*/ 2147483646 w 5376"/>
              <a:gd name="T7" fmla="*/ 2147483646 h 2994"/>
              <a:gd name="T8" fmla="*/ 2147483646 w 5376"/>
              <a:gd name="T9" fmla="*/ 2147483646 h 2994"/>
              <a:gd name="T10" fmla="*/ 2147483646 w 5376"/>
              <a:gd name="T11" fmla="*/ 2147483646 h 2994"/>
              <a:gd name="T12" fmla="*/ 2147483646 w 5376"/>
              <a:gd name="T13" fmla="*/ 2147483646 h 2994"/>
              <a:gd name="T14" fmla="*/ 2147483646 w 5376"/>
              <a:gd name="T15" fmla="*/ 2147483646 h 2994"/>
              <a:gd name="T16" fmla="*/ 2147483646 w 5376"/>
              <a:gd name="T17" fmla="*/ 2147483646 h 2994"/>
              <a:gd name="T18" fmla="*/ 2147483646 w 5376"/>
              <a:gd name="T19" fmla="*/ 2147483646 h 2994"/>
              <a:gd name="T20" fmla="*/ 2147483646 w 5376"/>
              <a:gd name="T21" fmla="*/ 2147483646 h 2994"/>
              <a:gd name="T22" fmla="*/ 2147483646 w 5376"/>
              <a:gd name="T23" fmla="*/ 2147483646 h 2994"/>
              <a:gd name="T24" fmla="*/ 2147483646 w 5376"/>
              <a:gd name="T25" fmla="*/ 2147483646 h 2994"/>
              <a:gd name="T26" fmla="*/ 2147483646 w 5376"/>
              <a:gd name="T27" fmla="*/ 2147483646 h 2994"/>
              <a:gd name="T28" fmla="*/ 2147483646 w 5376"/>
              <a:gd name="T29" fmla="*/ 2147483646 h 2994"/>
              <a:gd name="T30" fmla="*/ 2147483646 w 5376"/>
              <a:gd name="T31" fmla="*/ 2147483646 h 2994"/>
              <a:gd name="T32" fmla="*/ 2147483646 w 5376"/>
              <a:gd name="T33" fmla="*/ 2147483646 h 2994"/>
              <a:gd name="T34" fmla="*/ 2147483646 w 5376"/>
              <a:gd name="T35" fmla="*/ 2147483646 h 2994"/>
              <a:gd name="T36" fmla="*/ 2147483646 w 5376"/>
              <a:gd name="T37" fmla="*/ 2147483646 h 2994"/>
              <a:gd name="T38" fmla="*/ 2147483646 w 5376"/>
              <a:gd name="T39" fmla="*/ 2147483646 h 2994"/>
              <a:gd name="T40" fmla="*/ 2147483646 w 5376"/>
              <a:gd name="T41" fmla="*/ 2147483646 h 2994"/>
              <a:gd name="T42" fmla="*/ 2147483646 w 5376"/>
              <a:gd name="T43" fmla="*/ 2147483646 h 2994"/>
              <a:gd name="T44" fmla="*/ 2147483646 w 5376"/>
              <a:gd name="T45" fmla="*/ 2147483646 h 2994"/>
              <a:gd name="T46" fmla="*/ 2147483646 w 5376"/>
              <a:gd name="T47" fmla="*/ 2147483646 h 2994"/>
              <a:gd name="T48" fmla="*/ 2147483646 w 5376"/>
              <a:gd name="T49" fmla="*/ 2147483646 h 2994"/>
              <a:gd name="T50" fmla="*/ 2147483646 w 5376"/>
              <a:gd name="T51" fmla="*/ 2147483646 h 2994"/>
              <a:gd name="T52" fmla="*/ 2147483646 w 5376"/>
              <a:gd name="T53" fmla="*/ 2147483646 h 2994"/>
              <a:gd name="T54" fmla="*/ 2147483646 w 5376"/>
              <a:gd name="T55" fmla="*/ 2147483646 h 2994"/>
              <a:gd name="T56" fmla="*/ 2147483646 w 5376"/>
              <a:gd name="T57" fmla="*/ 2147483646 h 2994"/>
              <a:gd name="T58" fmla="*/ 2147483646 w 5376"/>
              <a:gd name="T59" fmla="*/ 2147483646 h 2994"/>
              <a:gd name="T60" fmla="*/ 2147483646 w 5376"/>
              <a:gd name="T61" fmla="*/ 2147483646 h 2994"/>
              <a:gd name="T62" fmla="*/ 2147483646 w 5376"/>
              <a:gd name="T63" fmla="*/ 2147483646 h 2994"/>
              <a:gd name="T64" fmla="*/ 2147483646 w 5376"/>
              <a:gd name="T65" fmla="*/ 2147483646 h 2994"/>
              <a:gd name="T66" fmla="*/ 2147483646 w 5376"/>
              <a:gd name="T67" fmla="*/ 2147483646 h 2994"/>
              <a:gd name="T68" fmla="*/ 2147483646 w 5376"/>
              <a:gd name="T69" fmla="*/ 2147483646 h 2994"/>
              <a:gd name="T70" fmla="*/ 2147483646 w 5376"/>
              <a:gd name="T71" fmla="*/ 2147483646 h 2994"/>
              <a:gd name="T72" fmla="*/ 2147483646 w 5376"/>
              <a:gd name="T73" fmla="*/ 2147483646 h 2994"/>
              <a:gd name="T74" fmla="*/ 2147483646 w 5376"/>
              <a:gd name="T75" fmla="*/ 2147483646 h 2994"/>
              <a:gd name="T76" fmla="*/ 2147483646 w 5376"/>
              <a:gd name="T77" fmla="*/ 2147483646 h 2994"/>
              <a:gd name="T78" fmla="*/ 2147483646 w 5376"/>
              <a:gd name="T79" fmla="*/ 2147483646 h 2994"/>
              <a:gd name="T80" fmla="*/ 2147483646 w 5376"/>
              <a:gd name="T81" fmla="*/ 2147483646 h 2994"/>
              <a:gd name="T82" fmla="*/ 2147483646 w 5376"/>
              <a:gd name="T83" fmla="*/ 2147483646 h 2994"/>
              <a:gd name="T84" fmla="*/ 2147483646 w 5376"/>
              <a:gd name="T85" fmla="*/ 2147483646 h 2994"/>
              <a:gd name="T86" fmla="*/ 2147483646 w 5376"/>
              <a:gd name="T87" fmla="*/ 2147483646 h 2994"/>
              <a:gd name="T88" fmla="*/ 2147483646 w 5376"/>
              <a:gd name="T89" fmla="*/ 2147483646 h 2994"/>
              <a:gd name="T90" fmla="*/ 2147483646 w 5376"/>
              <a:gd name="T91" fmla="*/ 2147483646 h 2994"/>
              <a:gd name="T92" fmla="*/ 2147483646 w 5376"/>
              <a:gd name="T93" fmla="*/ 2147483646 h 2994"/>
              <a:gd name="T94" fmla="*/ 2147483646 w 5376"/>
              <a:gd name="T95" fmla="*/ 2147483646 h 2994"/>
              <a:gd name="T96" fmla="*/ 2147483646 w 5376"/>
              <a:gd name="T97" fmla="*/ 2147483646 h 2994"/>
              <a:gd name="T98" fmla="*/ 2147483646 w 5376"/>
              <a:gd name="T99" fmla="*/ 2147483646 h 2994"/>
              <a:gd name="T100" fmla="*/ 2147483646 w 5376"/>
              <a:gd name="T101" fmla="*/ 2147483646 h 2994"/>
              <a:gd name="T102" fmla="*/ 2147483646 w 5376"/>
              <a:gd name="T103" fmla="*/ 2147483646 h 2994"/>
              <a:gd name="T104" fmla="*/ 2147483646 w 5376"/>
              <a:gd name="T105" fmla="*/ 2147483646 h 2994"/>
              <a:gd name="T106" fmla="*/ 2147483646 w 5376"/>
              <a:gd name="T107" fmla="*/ 2147483646 h 2994"/>
              <a:gd name="T108" fmla="*/ 2147483646 w 5376"/>
              <a:gd name="T109" fmla="*/ 2147483646 h 2994"/>
              <a:gd name="T110" fmla="*/ 2147483646 w 5376"/>
              <a:gd name="T111" fmla="*/ 2147483646 h 2994"/>
              <a:gd name="T112" fmla="*/ 2147483646 w 5376"/>
              <a:gd name="T113" fmla="*/ 2147483646 h 2994"/>
              <a:gd name="T114" fmla="*/ 2147483646 w 5376"/>
              <a:gd name="T115" fmla="*/ 2147483646 h 2994"/>
              <a:gd name="T116" fmla="*/ 2147483646 w 5376"/>
              <a:gd name="T117" fmla="*/ 2147483646 h 2994"/>
              <a:gd name="T118" fmla="*/ 0 w 5376"/>
              <a:gd name="T119" fmla="*/ 2147483646 h 2994"/>
              <a:gd name="T120" fmla="*/ 0 w 5376"/>
              <a:gd name="T121" fmla="*/ 2147483646 h 29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76" h="2994">
                <a:moveTo>
                  <a:pt x="0" y="882"/>
                </a:moveTo>
                <a:cubicBezTo>
                  <a:pt x="45" y="791"/>
                  <a:pt x="44" y="682"/>
                  <a:pt x="112" y="602"/>
                </a:cubicBezTo>
                <a:cubicBezTo>
                  <a:pt x="158" y="548"/>
                  <a:pt x="244" y="531"/>
                  <a:pt x="304" y="498"/>
                </a:cubicBezTo>
                <a:cubicBezTo>
                  <a:pt x="354" y="470"/>
                  <a:pt x="386" y="444"/>
                  <a:pt x="440" y="426"/>
                </a:cubicBezTo>
                <a:cubicBezTo>
                  <a:pt x="500" y="406"/>
                  <a:pt x="562" y="404"/>
                  <a:pt x="624" y="394"/>
                </a:cubicBezTo>
                <a:cubicBezTo>
                  <a:pt x="693" y="382"/>
                  <a:pt x="764" y="371"/>
                  <a:pt x="832" y="354"/>
                </a:cubicBezTo>
                <a:cubicBezTo>
                  <a:pt x="869" y="329"/>
                  <a:pt x="911" y="328"/>
                  <a:pt x="952" y="314"/>
                </a:cubicBezTo>
                <a:cubicBezTo>
                  <a:pt x="1113" y="260"/>
                  <a:pt x="1260" y="256"/>
                  <a:pt x="1432" y="250"/>
                </a:cubicBezTo>
                <a:cubicBezTo>
                  <a:pt x="1618" y="257"/>
                  <a:pt x="1740" y="283"/>
                  <a:pt x="1928" y="290"/>
                </a:cubicBezTo>
                <a:cubicBezTo>
                  <a:pt x="2165" y="314"/>
                  <a:pt x="2402" y="317"/>
                  <a:pt x="2640" y="322"/>
                </a:cubicBezTo>
                <a:cubicBezTo>
                  <a:pt x="3273" y="355"/>
                  <a:pt x="3932" y="189"/>
                  <a:pt x="4571" y="183"/>
                </a:cubicBezTo>
                <a:cubicBezTo>
                  <a:pt x="4711" y="165"/>
                  <a:pt x="4828" y="88"/>
                  <a:pt x="4955" y="34"/>
                </a:cubicBezTo>
                <a:cubicBezTo>
                  <a:pt x="5034" y="0"/>
                  <a:pt x="5151" y="26"/>
                  <a:pt x="5221" y="23"/>
                </a:cubicBezTo>
                <a:cubicBezTo>
                  <a:pt x="5277" y="29"/>
                  <a:pt x="5310" y="102"/>
                  <a:pt x="5349" y="141"/>
                </a:cubicBezTo>
                <a:cubicBezTo>
                  <a:pt x="5354" y="160"/>
                  <a:pt x="5376" y="255"/>
                  <a:pt x="5376" y="274"/>
                </a:cubicBezTo>
                <a:cubicBezTo>
                  <a:pt x="5376" y="391"/>
                  <a:pt x="5373" y="509"/>
                  <a:pt x="5368" y="626"/>
                </a:cubicBezTo>
                <a:cubicBezTo>
                  <a:pt x="5365" y="705"/>
                  <a:pt x="5312" y="785"/>
                  <a:pt x="5288" y="858"/>
                </a:cubicBezTo>
                <a:cubicBezTo>
                  <a:pt x="5275" y="898"/>
                  <a:pt x="5274" y="967"/>
                  <a:pt x="5240" y="994"/>
                </a:cubicBezTo>
                <a:cubicBezTo>
                  <a:pt x="5195" y="1030"/>
                  <a:pt x="5111" y="1036"/>
                  <a:pt x="5056" y="1042"/>
                </a:cubicBezTo>
                <a:cubicBezTo>
                  <a:pt x="4981" y="1061"/>
                  <a:pt x="4909" y="1101"/>
                  <a:pt x="4832" y="1114"/>
                </a:cubicBezTo>
                <a:cubicBezTo>
                  <a:pt x="4765" y="1125"/>
                  <a:pt x="4765" y="1118"/>
                  <a:pt x="4704" y="1130"/>
                </a:cubicBezTo>
                <a:cubicBezTo>
                  <a:pt x="4540" y="1163"/>
                  <a:pt x="4378" y="1210"/>
                  <a:pt x="4216" y="1250"/>
                </a:cubicBezTo>
                <a:cubicBezTo>
                  <a:pt x="4189" y="1257"/>
                  <a:pt x="4170" y="1273"/>
                  <a:pt x="4144" y="1282"/>
                </a:cubicBezTo>
                <a:cubicBezTo>
                  <a:pt x="4089" y="1337"/>
                  <a:pt x="4009" y="1362"/>
                  <a:pt x="3936" y="1386"/>
                </a:cubicBezTo>
                <a:cubicBezTo>
                  <a:pt x="3905" y="1478"/>
                  <a:pt x="3805" y="1471"/>
                  <a:pt x="3728" y="1490"/>
                </a:cubicBezTo>
                <a:cubicBezTo>
                  <a:pt x="3665" y="1506"/>
                  <a:pt x="3598" y="1517"/>
                  <a:pt x="3536" y="1538"/>
                </a:cubicBezTo>
                <a:cubicBezTo>
                  <a:pt x="3504" y="1549"/>
                  <a:pt x="3457" y="1567"/>
                  <a:pt x="3424" y="1570"/>
                </a:cubicBezTo>
                <a:cubicBezTo>
                  <a:pt x="3360" y="1576"/>
                  <a:pt x="3308" y="1582"/>
                  <a:pt x="3248" y="1602"/>
                </a:cubicBezTo>
                <a:cubicBezTo>
                  <a:pt x="3211" y="1614"/>
                  <a:pt x="3183" y="1653"/>
                  <a:pt x="3152" y="1674"/>
                </a:cubicBezTo>
                <a:cubicBezTo>
                  <a:pt x="3115" y="1730"/>
                  <a:pt x="3136" y="1711"/>
                  <a:pt x="3096" y="1738"/>
                </a:cubicBezTo>
                <a:cubicBezTo>
                  <a:pt x="3082" y="1780"/>
                  <a:pt x="3093" y="1755"/>
                  <a:pt x="3056" y="1810"/>
                </a:cubicBezTo>
                <a:cubicBezTo>
                  <a:pt x="3004" y="1888"/>
                  <a:pt x="3084" y="1830"/>
                  <a:pt x="3008" y="1906"/>
                </a:cubicBezTo>
                <a:cubicBezTo>
                  <a:pt x="2945" y="1969"/>
                  <a:pt x="2885" y="2014"/>
                  <a:pt x="2800" y="2042"/>
                </a:cubicBezTo>
                <a:cubicBezTo>
                  <a:pt x="2768" y="2053"/>
                  <a:pt x="2738" y="2079"/>
                  <a:pt x="2704" y="2090"/>
                </a:cubicBezTo>
                <a:cubicBezTo>
                  <a:pt x="2655" y="2106"/>
                  <a:pt x="2602" y="2104"/>
                  <a:pt x="2552" y="2114"/>
                </a:cubicBezTo>
                <a:cubicBezTo>
                  <a:pt x="2477" y="2111"/>
                  <a:pt x="2482" y="2225"/>
                  <a:pt x="2408" y="2218"/>
                </a:cubicBezTo>
                <a:cubicBezTo>
                  <a:pt x="2336" y="2212"/>
                  <a:pt x="2372" y="2305"/>
                  <a:pt x="2304" y="2282"/>
                </a:cubicBezTo>
                <a:cubicBezTo>
                  <a:pt x="2244" y="2327"/>
                  <a:pt x="2104" y="2446"/>
                  <a:pt x="2048" y="2490"/>
                </a:cubicBezTo>
                <a:cubicBezTo>
                  <a:pt x="2032" y="2485"/>
                  <a:pt x="1968" y="2546"/>
                  <a:pt x="1968" y="2546"/>
                </a:cubicBezTo>
                <a:cubicBezTo>
                  <a:pt x="1908" y="2569"/>
                  <a:pt x="1945" y="2638"/>
                  <a:pt x="1904" y="2666"/>
                </a:cubicBezTo>
                <a:cubicBezTo>
                  <a:pt x="1871" y="2699"/>
                  <a:pt x="1893" y="2723"/>
                  <a:pt x="1856" y="2778"/>
                </a:cubicBezTo>
                <a:cubicBezTo>
                  <a:pt x="1916" y="2868"/>
                  <a:pt x="1776" y="2962"/>
                  <a:pt x="1680" y="2994"/>
                </a:cubicBezTo>
                <a:cubicBezTo>
                  <a:pt x="1552" y="2908"/>
                  <a:pt x="1310" y="2956"/>
                  <a:pt x="1208" y="2954"/>
                </a:cubicBezTo>
                <a:cubicBezTo>
                  <a:pt x="1140" y="2937"/>
                  <a:pt x="1074" y="2920"/>
                  <a:pt x="1008" y="2898"/>
                </a:cubicBezTo>
                <a:cubicBezTo>
                  <a:pt x="984" y="2890"/>
                  <a:pt x="955" y="2885"/>
                  <a:pt x="936" y="2866"/>
                </a:cubicBezTo>
                <a:cubicBezTo>
                  <a:pt x="901" y="2831"/>
                  <a:pt x="906" y="2795"/>
                  <a:pt x="888" y="2754"/>
                </a:cubicBezTo>
                <a:cubicBezTo>
                  <a:pt x="871" y="2715"/>
                  <a:pt x="819" y="2689"/>
                  <a:pt x="792" y="2658"/>
                </a:cubicBezTo>
                <a:cubicBezTo>
                  <a:pt x="776" y="2640"/>
                  <a:pt x="747" y="2594"/>
                  <a:pt x="736" y="2578"/>
                </a:cubicBezTo>
                <a:cubicBezTo>
                  <a:pt x="673" y="2484"/>
                  <a:pt x="762" y="2587"/>
                  <a:pt x="704" y="2506"/>
                </a:cubicBezTo>
                <a:cubicBezTo>
                  <a:pt x="697" y="2497"/>
                  <a:pt x="687" y="2491"/>
                  <a:pt x="680" y="2482"/>
                </a:cubicBezTo>
                <a:cubicBezTo>
                  <a:pt x="640" y="2426"/>
                  <a:pt x="682" y="2473"/>
                  <a:pt x="656" y="2426"/>
                </a:cubicBezTo>
                <a:cubicBezTo>
                  <a:pt x="606" y="2336"/>
                  <a:pt x="506" y="2296"/>
                  <a:pt x="472" y="2194"/>
                </a:cubicBezTo>
                <a:cubicBezTo>
                  <a:pt x="469" y="2171"/>
                  <a:pt x="458" y="2084"/>
                  <a:pt x="440" y="2066"/>
                </a:cubicBezTo>
                <a:cubicBezTo>
                  <a:pt x="395" y="2021"/>
                  <a:pt x="364" y="1962"/>
                  <a:pt x="336" y="1906"/>
                </a:cubicBezTo>
                <a:cubicBezTo>
                  <a:pt x="315" y="1864"/>
                  <a:pt x="302" y="1822"/>
                  <a:pt x="272" y="1786"/>
                </a:cubicBezTo>
                <a:cubicBezTo>
                  <a:pt x="154" y="1644"/>
                  <a:pt x="240" y="1770"/>
                  <a:pt x="192" y="1698"/>
                </a:cubicBezTo>
                <a:cubicBezTo>
                  <a:pt x="167" y="1547"/>
                  <a:pt x="133" y="1399"/>
                  <a:pt x="96" y="1250"/>
                </a:cubicBezTo>
                <a:cubicBezTo>
                  <a:pt x="91" y="1230"/>
                  <a:pt x="34" y="1150"/>
                  <a:pt x="24" y="1122"/>
                </a:cubicBezTo>
                <a:cubicBezTo>
                  <a:pt x="20" y="1112"/>
                  <a:pt x="19" y="1101"/>
                  <a:pt x="16" y="1090"/>
                </a:cubicBezTo>
                <a:cubicBezTo>
                  <a:pt x="11" y="1074"/>
                  <a:pt x="0" y="1042"/>
                  <a:pt x="0" y="1042"/>
                </a:cubicBezTo>
                <a:cubicBezTo>
                  <a:pt x="9" y="908"/>
                  <a:pt x="16" y="961"/>
                  <a:pt x="0" y="882"/>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36930" name="Text Box 72">
            <a:extLst>
              <a:ext uri="{FF2B5EF4-FFF2-40B4-BE49-F238E27FC236}">
                <a16:creationId xmlns:a16="http://schemas.microsoft.com/office/drawing/2014/main" id="{D9A6DECA-AA12-9027-F6D8-92AEE0AD0666}"/>
              </a:ext>
            </a:extLst>
          </p:cNvPr>
          <p:cNvSpPr txBox="1">
            <a:spLocks noChangeArrowheads="1"/>
          </p:cNvSpPr>
          <p:nvPr/>
        </p:nvSpPr>
        <p:spPr bwMode="auto">
          <a:xfrm>
            <a:off x="7712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31" name="Text Box 73">
            <a:extLst>
              <a:ext uri="{FF2B5EF4-FFF2-40B4-BE49-F238E27FC236}">
                <a16:creationId xmlns:a16="http://schemas.microsoft.com/office/drawing/2014/main" id="{1D631854-7827-C694-85C1-4E2E89287518}"/>
              </a:ext>
            </a:extLst>
          </p:cNvPr>
          <p:cNvSpPr txBox="1">
            <a:spLocks noChangeArrowheads="1"/>
          </p:cNvSpPr>
          <p:nvPr/>
        </p:nvSpPr>
        <p:spPr bwMode="auto">
          <a:xfrm>
            <a:off x="71310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50</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32" name="Text Box 74">
            <a:extLst>
              <a:ext uri="{FF2B5EF4-FFF2-40B4-BE49-F238E27FC236}">
                <a16:creationId xmlns:a16="http://schemas.microsoft.com/office/drawing/2014/main" id="{BF64AA85-F98E-4AFA-FFF5-8F55F8FABE13}"/>
              </a:ext>
            </a:extLst>
          </p:cNvPr>
          <p:cNvSpPr txBox="1">
            <a:spLocks noChangeArrowheads="1"/>
          </p:cNvSpPr>
          <p:nvPr/>
        </p:nvSpPr>
        <p:spPr bwMode="auto">
          <a:xfrm>
            <a:off x="6950075" y="41910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33" name="Text Box 75">
            <a:extLst>
              <a:ext uri="{FF2B5EF4-FFF2-40B4-BE49-F238E27FC236}">
                <a16:creationId xmlns:a16="http://schemas.microsoft.com/office/drawing/2014/main" id="{F2C66D55-F8D2-5DFF-4B06-C62B2A6B3962}"/>
              </a:ext>
            </a:extLst>
          </p:cNvPr>
          <p:cNvSpPr txBox="1">
            <a:spLocks noChangeArrowheads="1"/>
          </p:cNvSpPr>
          <p:nvPr/>
        </p:nvSpPr>
        <p:spPr bwMode="auto">
          <a:xfrm>
            <a:off x="6445250" y="41386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34" name="Text Box 76">
            <a:extLst>
              <a:ext uri="{FF2B5EF4-FFF2-40B4-BE49-F238E27FC236}">
                <a16:creationId xmlns:a16="http://schemas.microsoft.com/office/drawing/2014/main" id="{1A1CAE47-0D0D-D764-36D3-0934768F1D8C}"/>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35" name="Text Box 77">
            <a:extLst>
              <a:ext uri="{FF2B5EF4-FFF2-40B4-BE49-F238E27FC236}">
                <a16:creationId xmlns:a16="http://schemas.microsoft.com/office/drawing/2014/main" id="{ABB780FC-C372-562A-A803-FA8DB5CFC9FB}"/>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36" name="Text Box 78">
            <a:extLst>
              <a:ext uri="{FF2B5EF4-FFF2-40B4-BE49-F238E27FC236}">
                <a16:creationId xmlns:a16="http://schemas.microsoft.com/office/drawing/2014/main" id="{1982EB3F-7F18-034B-F66D-6DC33D3C6DBA}"/>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6937" name="Text Box 79">
            <a:extLst>
              <a:ext uri="{FF2B5EF4-FFF2-40B4-BE49-F238E27FC236}">
                <a16:creationId xmlns:a16="http://schemas.microsoft.com/office/drawing/2014/main" id="{08EB9A37-4F9A-C57D-8C60-E4C53167278B}"/>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6938" name="Text Box 80">
            <a:extLst>
              <a:ext uri="{FF2B5EF4-FFF2-40B4-BE49-F238E27FC236}">
                <a16:creationId xmlns:a16="http://schemas.microsoft.com/office/drawing/2014/main" id="{45D1BFCE-55AF-ADE0-F37D-3AC7BB1A2FC1}"/>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78" name="Group 118">
            <a:extLst>
              <a:ext uri="{FF2B5EF4-FFF2-40B4-BE49-F238E27FC236}">
                <a16:creationId xmlns:a16="http://schemas.microsoft.com/office/drawing/2014/main" id="{BF64C966-F8E3-3B13-F3C7-43D315BD7C3D}"/>
              </a:ext>
            </a:extLst>
          </p:cNvPr>
          <p:cNvGraphicFramePr>
            <a:graphicFrameLocks/>
          </p:cNvGraphicFramePr>
          <p:nvPr>
            <p:extLst>
              <p:ext uri="{D42A27DB-BD31-4B8C-83A1-F6EECF244321}">
                <p14:modId xmlns:p14="http://schemas.microsoft.com/office/powerpoint/2010/main" val="473877766"/>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6997" name="Text Box 149">
            <a:extLst>
              <a:ext uri="{FF2B5EF4-FFF2-40B4-BE49-F238E27FC236}">
                <a16:creationId xmlns:a16="http://schemas.microsoft.com/office/drawing/2014/main" id="{0ADA2E50-8783-8C70-E423-5AEBA7019ADE}"/>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6998" name="Text Box 150">
            <a:extLst>
              <a:ext uri="{FF2B5EF4-FFF2-40B4-BE49-F238E27FC236}">
                <a16:creationId xmlns:a16="http://schemas.microsoft.com/office/drawing/2014/main" id="{6618F8DE-CE04-4E58-364D-051CEB04FE48}"/>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36999" name="Rectangle 80">
            <a:extLst>
              <a:ext uri="{FF2B5EF4-FFF2-40B4-BE49-F238E27FC236}">
                <a16:creationId xmlns:a16="http://schemas.microsoft.com/office/drawing/2014/main" id="{213BD368-5E0C-76D3-4832-70EA5A415C14}"/>
              </a:ext>
            </a:extLst>
          </p:cNvPr>
          <p:cNvSpPr>
            <a:spLocks noChangeArrowheads="1"/>
          </p:cNvSpPr>
          <p:nvPr/>
        </p:nvSpPr>
        <p:spPr bwMode="auto">
          <a:xfrm>
            <a:off x="8021638" y="1276350"/>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7000" name="Rectangle 81">
            <a:extLst>
              <a:ext uri="{FF2B5EF4-FFF2-40B4-BE49-F238E27FC236}">
                <a16:creationId xmlns:a16="http://schemas.microsoft.com/office/drawing/2014/main" id="{3F283EBD-EF84-05C9-D7B7-148A6AEC7D7A}"/>
              </a:ext>
            </a:extLst>
          </p:cNvPr>
          <p:cNvSpPr>
            <a:spLocks noChangeArrowheads="1"/>
          </p:cNvSpPr>
          <p:nvPr/>
        </p:nvSpPr>
        <p:spPr bwMode="auto">
          <a:xfrm>
            <a:off x="8021638" y="2201863"/>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7001" name="Rectangle 82">
            <a:extLst>
              <a:ext uri="{FF2B5EF4-FFF2-40B4-BE49-F238E27FC236}">
                <a16:creationId xmlns:a16="http://schemas.microsoft.com/office/drawing/2014/main" id="{4903E733-E335-CE02-85BE-A21D146E7D1B}"/>
              </a:ext>
            </a:extLst>
          </p:cNvPr>
          <p:cNvSpPr>
            <a:spLocks noChangeArrowheads="1"/>
          </p:cNvSpPr>
          <p:nvPr/>
        </p:nvSpPr>
        <p:spPr bwMode="auto">
          <a:xfrm>
            <a:off x="719138" y="1789113"/>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7002" name="Rectangle 83">
            <a:extLst>
              <a:ext uri="{FF2B5EF4-FFF2-40B4-BE49-F238E27FC236}">
                <a16:creationId xmlns:a16="http://schemas.microsoft.com/office/drawing/2014/main" id="{6778B022-6BEA-1261-B65E-B37C71FA56E2}"/>
              </a:ext>
            </a:extLst>
          </p:cNvPr>
          <p:cNvSpPr>
            <a:spLocks noChangeArrowheads="1"/>
          </p:cNvSpPr>
          <p:nvPr/>
        </p:nvSpPr>
        <p:spPr bwMode="auto">
          <a:xfrm>
            <a:off x="719138" y="2697163"/>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8338786-B370-3626-A295-DFFE0178D8AE}"/>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79" name="Group 153">
            <a:extLst>
              <a:ext uri="{FF2B5EF4-FFF2-40B4-BE49-F238E27FC236}">
                <a16:creationId xmlns:a16="http://schemas.microsoft.com/office/drawing/2014/main" id="{2DEC22B5-D581-14D6-06CC-F5F79EBE7AD1}"/>
              </a:ext>
            </a:extLst>
          </p:cNvPr>
          <p:cNvGraphicFramePr>
            <a:graphicFrameLocks noGrp="1"/>
          </p:cNvGraphicFramePr>
          <p:nvPr>
            <p:ph idx="1"/>
            <p:extLst>
              <p:ext uri="{D42A27DB-BD31-4B8C-83A1-F6EECF244321}">
                <p14:modId xmlns:p14="http://schemas.microsoft.com/office/powerpoint/2010/main" val="2047823880"/>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45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7889" name="Slide Number Placeholder 5">
            <a:extLst>
              <a:ext uri="{FF2B5EF4-FFF2-40B4-BE49-F238E27FC236}">
                <a16:creationId xmlns:a16="http://schemas.microsoft.com/office/drawing/2014/main" id="{08466F93-7668-8554-A56B-D0CA23CEFDE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5D876C-EA68-BE4F-88B4-0FB75BBE074C}" type="slidenum">
              <a:rPr lang="en-US" altLang="en-US">
                <a:latin typeface="Roboto" panose="02000000000000000000" pitchFamily="2" charset="0"/>
                <a:ea typeface="Roboto" panose="02000000000000000000" pitchFamily="2" charset="0"/>
                <a:cs typeface="Roboto" panose="02000000000000000000" pitchFamily="2" charset="0"/>
              </a:rPr>
              <a:pPr/>
              <a:t>21</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7891" name="Oval 3">
            <a:extLst>
              <a:ext uri="{FF2B5EF4-FFF2-40B4-BE49-F238E27FC236}">
                <a16:creationId xmlns:a16="http://schemas.microsoft.com/office/drawing/2014/main" id="{56A28821-0577-A112-7526-08DF4CB6DA6F}"/>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7892" name="Oval 4">
            <a:extLst>
              <a:ext uri="{FF2B5EF4-FFF2-40B4-BE49-F238E27FC236}">
                <a16:creationId xmlns:a16="http://schemas.microsoft.com/office/drawing/2014/main" id="{7CA31C0E-9395-4E0D-01EA-86A14B839480}"/>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7893" name="Oval 5">
            <a:extLst>
              <a:ext uri="{FF2B5EF4-FFF2-40B4-BE49-F238E27FC236}">
                <a16:creationId xmlns:a16="http://schemas.microsoft.com/office/drawing/2014/main" id="{0034B7DA-0E2D-C5A6-205D-1E5C2925E84E}"/>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7894" name="Oval 6">
            <a:extLst>
              <a:ext uri="{FF2B5EF4-FFF2-40B4-BE49-F238E27FC236}">
                <a16:creationId xmlns:a16="http://schemas.microsoft.com/office/drawing/2014/main" id="{B61F6515-202F-DF01-2413-DF47D236653A}"/>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7895" name="Oval 7">
            <a:extLst>
              <a:ext uri="{FF2B5EF4-FFF2-40B4-BE49-F238E27FC236}">
                <a16:creationId xmlns:a16="http://schemas.microsoft.com/office/drawing/2014/main" id="{5066CED0-B121-4D31-ABF7-D1AD69578AF3}"/>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7896" name="Oval 8">
            <a:extLst>
              <a:ext uri="{FF2B5EF4-FFF2-40B4-BE49-F238E27FC236}">
                <a16:creationId xmlns:a16="http://schemas.microsoft.com/office/drawing/2014/main" id="{1383138F-82EB-1E54-94EF-506A771E49B4}"/>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7897" name="Oval 9">
            <a:extLst>
              <a:ext uri="{FF2B5EF4-FFF2-40B4-BE49-F238E27FC236}">
                <a16:creationId xmlns:a16="http://schemas.microsoft.com/office/drawing/2014/main" id="{891D9E17-BCA7-B330-5D46-824032538B9A}"/>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7898" name="Oval 10">
            <a:extLst>
              <a:ext uri="{FF2B5EF4-FFF2-40B4-BE49-F238E27FC236}">
                <a16:creationId xmlns:a16="http://schemas.microsoft.com/office/drawing/2014/main" id="{76E8F621-2AF6-2275-039A-D06D60806D53}"/>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7899" name="AutoShape 11">
            <a:extLst>
              <a:ext uri="{FF2B5EF4-FFF2-40B4-BE49-F238E27FC236}">
                <a16:creationId xmlns:a16="http://schemas.microsoft.com/office/drawing/2014/main" id="{D5FF6A01-ACFF-B595-6152-5B6D4D53A08F}"/>
              </a:ext>
            </a:extLst>
          </p:cNvPr>
          <p:cNvCxnSpPr>
            <a:cxnSpLocks noChangeShapeType="1"/>
            <a:stCxn id="37891" idx="7"/>
            <a:endCxn id="37894"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0" name="AutoShape 12">
            <a:extLst>
              <a:ext uri="{FF2B5EF4-FFF2-40B4-BE49-F238E27FC236}">
                <a16:creationId xmlns:a16="http://schemas.microsoft.com/office/drawing/2014/main" id="{F4046A9F-E9D7-BC67-77E9-D48E5DF107FC}"/>
              </a:ext>
            </a:extLst>
          </p:cNvPr>
          <p:cNvCxnSpPr>
            <a:cxnSpLocks noChangeShapeType="1"/>
            <a:stCxn id="37891" idx="6"/>
            <a:endCxn id="37895"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1" name="AutoShape 13">
            <a:extLst>
              <a:ext uri="{FF2B5EF4-FFF2-40B4-BE49-F238E27FC236}">
                <a16:creationId xmlns:a16="http://schemas.microsoft.com/office/drawing/2014/main" id="{174798E8-A95B-87E7-EC4C-B25BA1500288}"/>
              </a:ext>
            </a:extLst>
          </p:cNvPr>
          <p:cNvCxnSpPr>
            <a:cxnSpLocks noChangeShapeType="1"/>
            <a:stCxn id="37891" idx="5"/>
            <a:endCxn id="37896"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2" name="AutoShape 14">
            <a:extLst>
              <a:ext uri="{FF2B5EF4-FFF2-40B4-BE49-F238E27FC236}">
                <a16:creationId xmlns:a16="http://schemas.microsoft.com/office/drawing/2014/main" id="{67A1E19C-5916-AAB3-947A-6C3683D260EF}"/>
              </a:ext>
            </a:extLst>
          </p:cNvPr>
          <p:cNvCxnSpPr>
            <a:cxnSpLocks noChangeShapeType="1"/>
            <a:stCxn id="37895" idx="7"/>
            <a:endCxn id="37892"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3" name="AutoShape 15">
            <a:extLst>
              <a:ext uri="{FF2B5EF4-FFF2-40B4-BE49-F238E27FC236}">
                <a16:creationId xmlns:a16="http://schemas.microsoft.com/office/drawing/2014/main" id="{90CE212D-ED15-F8C3-45F0-A2B78F70654A}"/>
              </a:ext>
            </a:extLst>
          </p:cNvPr>
          <p:cNvCxnSpPr>
            <a:cxnSpLocks noChangeShapeType="1"/>
            <a:stCxn id="37897" idx="7"/>
            <a:endCxn id="37892"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4" name="AutoShape 16">
            <a:extLst>
              <a:ext uri="{FF2B5EF4-FFF2-40B4-BE49-F238E27FC236}">
                <a16:creationId xmlns:a16="http://schemas.microsoft.com/office/drawing/2014/main" id="{8A1B8613-08A2-B469-697D-9DDB9BC4E902}"/>
              </a:ext>
            </a:extLst>
          </p:cNvPr>
          <p:cNvCxnSpPr>
            <a:cxnSpLocks noChangeShapeType="1"/>
            <a:stCxn id="37895" idx="5"/>
            <a:endCxn id="37898"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5" name="AutoShape 17">
            <a:extLst>
              <a:ext uri="{FF2B5EF4-FFF2-40B4-BE49-F238E27FC236}">
                <a16:creationId xmlns:a16="http://schemas.microsoft.com/office/drawing/2014/main" id="{AF04E98C-EC04-E9C7-7516-4214563B343E}"/>
              </a:ext>
            </a:extLst>
          </p:cNvPr>
          <p:cNvCxnSpPr>
            <a:cxnSpLocks noChangeShapeType="1"/>
            <a:stCxn id="37898" idx="5"/>
            <a:endCxn id="37893" idx="2"/>
          </p:cNvCxnSpPr>
          <p:nvPr/>
        </p:nvCxnSpPr>
        <p:spPr bwMode="auto">
          <a:xfrm>
            <a:off x="4546600" y="5033963"/>
            <a:ext cx="3724275" cy="1023937"/>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6" name="AutoShape 18">
            <a:extLst>
              <a:ext uri="{FF2B5EF4-FFF2-40B4-BE49-F238E27FC236}">
                <a16:creationId xmlns:a16="http://schemas.microsoft.com/office/drawing/2014/main" id="{2E7011FC-52FE-D8D7-A9C8-D6DA1B2EE3EA}"/>
              </a:ext>
            </a:extLst>
          </p:cNvPr>
          <p:cNvCxnSpPr>
            <a:cxnSpLocks noChangeShapeType="1"/>
            <a:stCxn id="37898" idx="6"/>
            <a:endCxn id="37897" idx="2"/>
          </p:cNvCxnSpPr>
          <p:nvPr/>
        </p:nvCxnSpPr>
        <p:spPr bwMode="auto">
          <a:xfrm flipV="1">
            <a:off x="4598988" y="4576763"/>
            <a:ext cx="2417762" cy="3429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7" name="AutoShape 19">
            <a:extLst>
              <a:ext uri="{FF2B5EF4-FFF2-40B4-BE49-F238E27FC236}">
                <a16:creationId xmlns:a16="http://schemas.microsoft.com/office/drawing/2014/main" id="{48258115-FE5D-A415-4FB2-C273D6E53B7E}"/>
              </a:ext>
            </a:extLst>
          </p:cNvPr>
          <p:cNvCxnSpPr>
            <a:cxnSpLocks noChangeShapeType="1"/>
            <a:stCxn id="37897" idx="4"/>
            <a:endCxn id="37893"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8" name="AutoShape 20">
            <a:extLst>
              <a:ext uri="{FF2B5EF4-FFF2-40B4-BE49-F238E27FC236}">
                <a16:creationId xmlns:a16="http://schemas.microsoft.com/office/drawing/2014/main" id="{F4CCBAE3-EFB9-2449-56A5-687E2C848C17}"/>
              </a:ext>
            </a:extLst>
          </p:cNvPr>
          <p:cNvCxnSpPr>
            <a:cxnSpLocks noChangeShapeType="1"/>
            <a:stCxn id="37892" idx="3"/>
            <a:endCxn id="37898"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9" name="AutoShape 21">
            <a:extLst>
              <a:ext uri="{FF2B5EF4-FFF2-40B4-BE49-F238E27FC236}">
                <a16:creationId xmlns:a16="http://schemas.microsoft.com/office/drawing/2014/main" id="{B699542C-1C3C-BAB0-0DC5-DED0624C16AB}"/>
              </a:ext>
            </a:extLst>
          </p:cNvPr>
          <p:cNvCxnSpPr>
            <a:cxnSpLocks noChangeShapeType="1"/>
            <a:stCxn id="37895" idx="4"/>
            <a:endCxn id="37896"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10" name="AutoShape 22">
            <a:extLst>
              <a:ext uri="{FF2B5EF4-FFF2-40B4-BE49-F238E27FC236}">
                <a16:creationId xmlns:a16="http://schemas.microsoft.com/office/drawing/2014/main" id="{E7C8F222-E708-8C85-62F6-3E9D27DA1D1D}"/>
              </a:ext>
            </a:extLst>
          </p:cNvPr>
          <p:cNvCxnSpPr>
            <a:cxnSpLocks noChangeShapeType="1"/>
            <a:stCxn id="37896" idx="6"/>
            <a:endCxn id="37898"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11" name="AutoShape 23">
            <a:extLst>
              <a:ext uri="{FF2B5EF4-FFF2-40B4-BE49-F238E27FC236}">
                <a16:creationId xmlns:a16="http://schemas.microsoft.com/office/drawing/2014/main" id="{4A6FCE08-0C40-F371-4976-E1A8C6C918C7}"/>
              </a:ext>
            </a:extLst>
          </p:cNvPr>
          <p:cNvCxnSpPr>
            <a:cxnSpLocks noChangeShapeType="1"/>
            <a:stCxn id="37894" idx="6"/>
            <a:endCxn id="37892"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12" name="AutoShape 24">
            <a:extLst>
              <a:ext uri="{FF2B5EF4-FFF2-40B4-BE49-F238E27FC236}">
                <a16:creationId xmlns:a16="http://schemas.microsoft.com/office/drawing/2014/main" id="{E5A3FC7C-A0F9-5A5F-6042-7D0F04B85736}"/>
              </a:ext>
            </a:extLst>
          </p:cNvPr>
          <p:cNvCxnSpPr>
            <a:cxnSpLocks noChangeShapeType="1"/>
            <a:stCxn id="37896" idx="6"/>
            <a:endCxn id="37893"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13" name="AutoShape 25">
            <a:extLst>
              <a:ext uri="{FF2B5EF4-FFF2-40B4-BE49-F238E27FC236}">
                <a16:creationId xmlns:a16="http://schemas.microsoft.com/office/drawing/2014/main" id="{A8533C27-920A-E70F-3A10-67E2A420CDA5}"/>
              </a:ext>
            </a:extLst>
          </p:cNvPr>
          <p:cNvCxnSpPr>
            <a:cxnSpLocks noChangeShapeType="1"/>
            <a:stCxn id="37892" idx="5"/>
            <a:endCxn id="37893" idx="0"/>
          </p:cNvCxnSpPr>
          <p:nvPr/>
        </p:nvCxnSpPr>
        <p:spPr bwMode="auto">
          <a:xfrm>
            <a:off x="8224838" y="3171825"/>
            <a:ext cx="204787" cy="2727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914" name="Text Box 27">
            <a:extLst>
              <a:ext uri="{FF2B5EF4-FFF2-40B4-BE49-F238E27FC236}">
                <a16:creationId xmlns:a16="http://schemas.microsoft.com/office/drawing/2014/main" id="{7FD64FDA-0D33-CCB5-640F-3677F8E97CB8}"/>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7915" name="Text Box 28">
            <a:extLst>
              <a:ext uri="{FF2B5EF4-FFF2-40B4-BE49-F238E27FC236}">
                <a16:creationId xmlns:a16="http://schemas.microsoft.com/office/drawing/2014/main" id="{29529816-1DF2-79CE-E894-1ACD263EF738}"/>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7916" name="Text Box 29">
            <a:extLst>
              <a:ext uri="{FF2B5EF4-FFF2-40B4-BE49-F238E27FC236}">
                <a16:creationId xmlns:a16="http://schemas.microsoft.com/office/drawing/2014/main" id="{73879860-1948-CE3D-3754-6CBD26CA598E}"/>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7917" name="Text Box 30">
            <a:extLst>
              <a:ext uri="{FF2B5EF4-FFF2-40B4-BE49-F238E27FC236}">
                <a16:creationId xmlns:a16="http://schemas.microsoft.com/office/drawing/2014/main" id="{83F9B862-3976-A9E8-3FF2-12B558421DD5}"/>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7918" name="Text Box 31">
            <a:extLst>
              <a:ext uri="{FF2B5EF4-FFF2-40B4-BE49-F238E27FC236}">
                <a16:creationId xmlns:a16="http://schemas.microsoft.com/office/drawing/2014/main" id="{C781AF1B-08DE-C0B3-612C-086ADA0FE872}"/>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7919" name="Text Box 32">
            <a:extLst>
              <a:ext uri="{FF2B5EF4-FFF2-40B4-BE49-F238E27FC236}">
                <a16:creationId xmlns:a16="http://schemas.microsoft.com/office/drawing/2014/main" id="{12270A19-E495-489F-63B3-3C846B64EC1A}"/>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7920" name="Text Box 33">
            <a:extLst>
              <a:ext uri="{FF2B5EF4-FFF2-40B4-BE49-F238E27FC236}">
                <a16:creationId xmlns:a16="http://schemas.microsoft.com/office/drawing/2014/main" id="{DE4A1AF3-AD16-BC27-E2D0-485894AC6E0F}"/>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7921" name="Text Box 34">
            <a:extLst>
              <a:ext uri="{FF2B5EF4-FFF2-40B4-BE49-F238E27FC236}">
                <a16:creationId xmlns:a16="http://schemas.microsoft.com/office/drawing/2014/main" id="{AD918B24-5A6B-BAC9-B6E7-162C70AB0729}"/>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7922" name="Text Box 35">
            <a:extLst>
              <a:ext uri="{FF2B5EF4-FFF2-40B4-BE49-F238E27FC236}">
                <a16:creationId xmlns:a16="http://schemas.microsoft.com/office/drawing/2014/main" id="{4DF582E1-7C05-CBEB-4FCD-7F780491809A}"/>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7923" name="Text Box 36">
            <a:extLst>
              <a:ext uri="{FF2B5EF4-FFF2-40B4-BE49-F238E27FC236}">
                <a16:creationId xmlns:a16="http://schemas.microsoft.com/office/drawing/2014/main" id="{88B46519-300C-BB96-7EFF-45EF8E139392}"/>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7924" name="Text Box 37">
            <a:extLst>
              <a:ext uri="{FF2B5EF4-FFF2-40B4-BE49-F238E27FC236}">
                <a16:creationId xmlns:a16="http://schemas.microsoft.com/office/drawing/2014/main" id="{B983391E-4E8F-718F-6470-7B14BB5F2C38}"/>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7925" name="Text Box 38">
            <a:extLst>
              <a:ext uri="{FF2B5EF4-FFF2-40B4-BE49-F238E27FC236}">
                <a16:creationId xmlns:a16="http://schemas.microsoft.com/office/drawing/2014/main" id="{ACA362BC-B643-6B1A-F42C-EE371907D60A}"/>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7926" name="Text Box 39">
            <a:extLst>
              <a:ext uri="{FF2B5EF4-FFF2-40B4-BE49-F238E27FC236}">
                <a16:creationId xmlns:a16="http://schemas.microsoft.com/office/drawing/2014/main" id="{D4F86C25-AC45-0550-406B-11DCDD9E9B47}"/>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7927" name="Text Box 40">
            <a:extLst>
              <a:ext uri="{FF2B5EF4-FFF2-40B4-BE49-F238E27FC236}">
                <a16:creationId xmlns:a16="http://schemas.microsoft.com/office/drawing/2014/main" id="{87DD82D0-B3C0-0C63-766A-679804D698EB}"/>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7928" name="Text Box 41">
            <a:extLst>
              <a:ext uri="{FF2B5EF4-FFF2-40B4-BE49-F238E27FC236}">
                <a16:creationId xmlns:a16="http://schemas.microsoft.com/office/drawing/2014/main" id="{9D295F0C-3FA3-23A9-ABDE-444B1AA5818D}"/>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29" name="Text Box 42">
            <a:extLst>
              <a:ext uri="{FF2B5EF4-FFF2-40B4-BE49-F238E27FC236}">
                <a16:creationId xmlns:a16="http://schemas.microsoft.com/office/drawing/2014/main" id="{18EA46B7-69F1-2422-5A28-2A5B97C8D578}"/>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0" name="Text Box 44">
            <a:extLst>
              <a:ext uri="{FF2B5EF4-FFF2-40B4-BE49-F238E27FC236}">
                <a16:creationId xmlns:a16="http://schemas.microsoft.com/office/drawing/2014/main" id="{EFF06851-D69D-C1E7-5FAD-B54B5CB0ED5B}"/>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1" name="Text Box 45">
            <a:extLst>
              <a:ext uri="{FF2B5EF4-FFF2-40B4-BE49-F238E27FC236}">
                <a16:creationId xmlns:a16="http://schemas.microsoft.com/office/drawing/2014/main" id="{B8710850-AEB2-FD06-3594-357FD1227C68}"/>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2" name="Text Box 46">
            <a:extLst>
              <a:ext uri="{FF2B5EF4-FFF2-40B4-BE49-F238E27FC236}">
                <a16:creationId xmlns:a16="http://schemas.microsoft.com/office/drawing/2014/main" id="{02D4914F-ABC1-0220-6B0D-56D792B34408}"/>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3" name="Text Box 47">
            <a:extLst>
              <a:ext uri="{FF2B5EF4-FFF2-40B4-BE49-F238E27FC236}">
                <a16:creationId xmlns:a16="http://schemas.microsoft.com/office/drawing/2014/main" id="{316D451B-D243-CC2C-6F79-866A79C09B85}"/>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4" name="Text Box 48">
            <a:extLst>
              <a:ext uri="{FF2B5EF4-FFF2-40B4-BE49-F238E27FC236}">
                <a16:creationId xmlns:a16="http://schemas.microsoft.com/office/drawing/2014/main" id="{724CD054-BC72-017C-DCA8-C83A8BF6134D}"/>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5" name="Text Box 49">
            <a:extLst>
              <a:ext uri="{FF2B5EF4-FFF2-40B4-BE49-F238E27FC236}">
                <a16:creationId xmlns:a16="http://schemas.microsoft.com/office/drawing/2014/main" id="{CBF7DD11-01F6-52ED-8D0F-B332E68AF855}"/>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3, 5,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4, t }</a:t>
            </a:r>
          </a:p>
        </p:txBody>
      </p:sp>
      <p:sp>
        <p:nvSpPr>
          <p:cNvPr id="37936" name="Text Box 50">
            <a:extLst>
              <a:ext uri="{FF2B5EF4-FFF2-40B4-BE49-F238E27FC236}">
                <a16:creationId xmlns:a16="http://schemas.microsoft.com/office/drawing/2014/main" id="{D7D4D16E-4E92-EFBC-0B85-A3B8038F821B}"/>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7" name="Text Box 51">
            <a:extLst>
              <a:ext uri="{FF2B5EF4-FFF2-40B4-BE49-F238E27FC236}">
                <a16:creationId xmlns:a16="http://schemas.microsoft.com/office/drawing/2014/main" id="{A87CCDC8-A213-7CEE-F920-6C8D173488AD}"/>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38" name="Text Box 52">
            <a:extLst>
              <a:ext uri="{FF2B5EF4-FFF2-40B4-BE49-F238E27FC236}">
                <a16:creationId xmlns:a16="http://schemas.microsoft.com/office/drawing/2014/main" id="{EE3F8A26-41EA-0DF9-EFAD-193031F803CA}"/>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39" name="Text Box 53">
            <a:extLst>
              <a:ext uri="{FF2B5EF4-FFF2-40B4-BE49-F238E27FC236}">
                <a16:creationId xmlns:a16="http://schemas.microsoft.com/office/drawing/2014/main" id="{A520C464-AF31-A198-B8AB-6CC9F2915BB9}"/>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40" name="Text Box 54">
            <a:extLst>
              <a:ext uri="{FF2B5EF4-FFF2-40B4-BE49-F238E27FC236}">
                <a16:creationId xmlns:a16="http://schemas.microsoft.com/office/drawing/2014/main" id="{6764CFB3-EADF-C2F2-BE09-01EEA2361E4B}"/>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41" name="Text Box 55">
            <a:extLst>
              <a:ext uri="{FF2B5EF4-FFF2-40B4-BE49-F238E27FC236}">
                <a16:creationId xmlns:a16="http://schemas.microsoft.com/office/drawing/2014/main" id="{BCFCE5D8-AB16-633C-77DF-67F866435AA6}"/>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42" name="Text Box 58">
            <a:extLst>
              <a:ext uri="{FF2B5EF4-FFF2-40B4-BE49-F238E27FC236}">
                <a16:creationId xmlns:a16="http://schemas.microsoft.com/office/drawing/2014/main" id="{35F2C59F-D28A-C574-D8FB-B6E150C1726A}"/>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43" name="Text Box 59">
            <a:extLst>
              <a:ext uri="{FF2B5EF4-FFF2-40B4-BE49-F238E27FC236}">
                <a16:creationId xmlns:a16="http://schemas.microsoft.com/office/drawing/2014/main" id="{797FBF3A-520F-013A-6948-D027E70FA55F}"/>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44" name="Text Box 60">
            <a:extLst>
              <a:ext uri="{FF2B5EF4-FFF2-40B4-BE49-F238E27FC236}">
                <a16:creationId xmlns:a16="http://schemas.microsoft.com/office/drawing/2014/main" id="{3F7EDE23-C988-8024-CDF2-B2D74CE90659}"/>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45" name="Text Box 61">
            <a:extLst>
              <a:ext uri="{FF2B5EF4-FFF2-40B4-BE49-F238E27FC236}">
                <a16:creationId xmlns:a16="http://schemas.microsoft.com/office/drawing/2014/main" id="{775DCE00-6559-E9D5-EE72-CBCC6BB4321E}"/>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7946" name="Text Box 62">
            <a:extLst>
              <a:ext uri="{FF2B5EF4-FFF2-40B4-BE49-F238E27FC236}">
                <a16:creationId xmlns:a16="http://schemas.microsoft.com/office/drawing/2014/main" id="{4AA9C57D-180A-15C0-FC51-A242348EC1F4}"/>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47" name="Text Box 63">
            <a:extLst>
              <a:ext uri="{FF2B5EF4-FFF2-40B4-BE49-F238E27FC236}">
                <a16:creationId xmlns:a16="http://schemas.microsoft.com/office/drawing/2014/main" id="{27156466-B750-E949-F4F8-D180F76ADDDF}"/>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48" name="Text Box 64">
            <a:extLst>
              <a:ext uri="{FF2B5EF4-FFF2-40B4-BE49-F238E27FC236}">
                <a16:creationId xmlns:a16="http://schemas.microsoft.com/office/drawing/2014/main" id="{79C964A4-0EFE-D407-2C3F-764A40E4FCC5}"/>
              </a:ext>
            </a:extLst>
          </p:cNvPr>
          <p:cNvSpPr txBox="1">
            <a:spLocks noChangeArrowheads="1"/>
          </p:cNvSpPr>
          <p:nvPr/>
        </p:nvSpPr>
        <p:spPr bwMode="auto">
          <a:xfrm>
            <a:off x="80676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49" name="Text Box 65">
            <a:extLst>
              <a:ext uri="{FF2B5EF4-FFF2-40B4-BE49-F238E27FC236}">
                <a16:creationId xmlns:a16="http://schemas.microsoft.com/office/drawing/2014/main" id="{0F13C799-BD3F-B751-13DD-1AC4EB37C558}"/>
              </a:ext>
            </a:extLst>
          </p:cNvPr>
          <p:cNvSpPr txBox="1">
            <a:spLocks noChangeArrowheads="1"/>
          </p:cNvSpPr>
          <p:nvPr/>
        </p:nvSpPr>
        <p:spPr bwMode="auto">
          <a:xfrm>
            <a:off x="74866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51</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50" name="Text Box 66">
            <a:extLst>
              <a:ext uri="{FF2B5EF4-FFF2-40B4-BE49-F238E27FC236}">
                <a16:creationId xmlns:a16="http://schemas.microsoft.com/office/drawing/2014/main" id="{172AE03F-4500-130C-2B1D-0F068D013968}"/>
              </a:ext>
            </a:extLst>
          </p:cNvPr>
          <p:cNvSpPr txBox="1">
            <a:spLocks noChangeArrowheads="1"/>
          </p:cNvSpPr>
          <p:nvPr/>
        </p:nvSpPr>
        <p:spPr bwMode="auto">
          <a:xfrm>
            <a:off x="4651375" y="42338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7951" name="Text Box 67">
            <a:extLst>
              <a:ext uri="{FF2B5EF4-FFF2-40B4-BE49-F238E27FC236}">
                <a16:creationId xmlns:a16="http://schemas.microsoft.com/office/drawing/2014/main" id="{FFB2C5D5-6C10-F3AC-9455-132381E9D85E}"/>
              </a:ext>
            </a:extLst>
          </p:cNvPr>
          <p:cNvSpPr txBox="1">
            <a:spLocks noChangeArrowheads="1"/>
          </p:cNvSpPr>
          <p:nvPr/>
        </p:nvSpPr>
        <p:spPr bwMode="auto">
          <a:xfrm>
            <a:off x="47561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52" name="Text Box 81">
            <a:extLst>
              <a:ext uri="{FF2B5EF4-FFF2-40B4-BE49-F238E27FC236}">
                <a16:creationId xmlns:a16="http://schemas.microsoft.com/office/drawing/2014/main" id="{C5BBBF4A-5C1E-4814-CA0D-317BA78B5C6D}"/>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7953" name="Text Box 69">
            <a:extLst>
              <a:ext uri="{FF2B5EF4-FFF2-40B4-BE49-F238E27FC236}">
                <a16:creationId xmlns:a16="http://schemas.microsoft.com/office/drawing/2014/main" id="{05264E7C-F8EB-9259-DC7B-FEFCBC76FDFF}"/>
              </a:ext>
            </a:extLst>
          </p:cNvPr>
          <p:cNvSpPr txBox="1">
            <a:spLocks noChangeArrowheads="1"/>
          </p:cNvSpPr>
          <p:nvPr/>
        </p:nvSpPr>
        <p:spPr bwMode="auto">
          <a:xfrm>
            <a:off x="7712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54" name="Text Box 70">
            <a:extLst>
              <a:ext uri="{FF2B5EF4-FFF2-40B4-BE49-F238E27FC236}">
                <a16:creationId xmlns:a16="http://schemas.microsoft.com/office/drawing/2014/main" id="{6783BF9C-506B-D783-CB46-D01BC586D428}"/>
              </a:ext>
            </a:extLst>
          </p:cNvPr>
          <p:cNvSpPr txBox="1">
            <a:spLocks noChangeArrowheads="1"/>
          </p:cNvSpPr>
          <p:nvPr/>
        </p:nvSpPr>
        <p:spPr bwMode="auto">
          <a:xfrm>
            <a:off x="71310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50</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55" name="Text Box 71">
            <a:extLst>
              <a:ext uri="{FF2B5EF4-FFF2-40B4-BE49-F238E27FC236}">
                <a16:creationId xmlns:a16="http://schemas.microsoft.com/office/drawing/2014/main" id="{5C28562F-8931-6974-240F-C7F7B6181C1E}"/>
              </a:ext>
            </a:extLst>
          </p:cNvPr>
          <p:cNvSpPr txBox="1">
            <a:spLocks noChangeArrowheads="1"/>
          </p:cNvSpPr>
          <p:nvPr/>
        </p:nvSpPr>
        <p:spPr bwMode="auto">
          <a:xfrm>
            <a:off x="6950075" y="41910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56" name="Text Box 72">
            <a:extLst>
              <a:ext uri="{FF2B5EF4-FFF2-40B4-BE49-F238E27FC236}">
                <a16:creationId xmlns:a16="http://schemas.microsoft.com/office/drawing/2014/main" id="{1A90D5E6-5A38-7F04-566E-CF183A159412}"/>
              </a:ext>
            </a:extLst>
          </p:cNvPr>
          <p:cNvSpPr txBox="1">
            <a:spLocks noChangeArrowheads="1"/>
          </p:cNvSpPr>
          <p:nvPr/>
        </p:nvSpPr>
        <p:spPr bwMode="auto">
          <a:xfrm>
            <a:off x="6445250" y="41386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57" name="AutoShape 73">
            <a:extLst>
              <a:ext uri="{FF2B5EF4-FFF2-40B4-BE49-F238E27FC236}">
                <a16:creationId xmlns:a16="http://schemas.microsoft.com/office/drawing/2014/main" id="{2D530143-0A19-5E74-77FC-3D0D8ED83ED8}"/>
              </a:ext>
            </a:extLst>
          </p:cNvPr>
          <p:cNvSpPr>
            <a:spLocks noChangeArrowheads="1"/>
          </p:cNvSpPr>
          <p:nvPr/>
        </p:nvSpPr>
        <p:spPr bwMode="auto">
          <a:xfrm rot="-9897911">
            <a:off x="6545263" y="445135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548938" name="Text Box 74">
            <a:extLst>
              <a:ext uri="{FF2B5EF4-FFF2-40B4-BE49-F238E27FC236}">
                <a16:creationId xmlns:a16="http://schemas.microsoft.com/office/drawing/2014/main" id="{C915A99B-EC66-0EC5-E9A3-439366F01AA7}"/>
              </a:ext>
            </a:extLst>
          </p:cNvPr>
          <p:cNvSpPr txBox="1">
            <a:spLocks noChangeArrowheads="1"/>
          </p:cNvSpPr>
          <p:nvPr/>
        </p:nvSpPr>
        <p:spPr bwMode="auto">
          <a:xfrm>
            <a:off x="6248400" y="4770438"/>
            <a:ext cx="1277938" cy="308419"/>
          </a:xfrm>
          <a:prstGeom prst="rect">
            <a:avLst/>
          </a:prstGeom>
          <a:noFill/>
          <a:ln>
            <a:noFill/>
          </a:ln>
          <a:effectLst/>
        </p:spPr>
        <p:txBody>
          <a:bodyPr lIns="92075" tIns="46038" rIns="92075" bIns="46038">
            <a:spAutoFit/>
          </a:bodyPr>
          <a:lstStyle/>
          <a:p>
            <a:pPr>
              <a:spcBef>
                <a:spcPct val="50000"/>
              </a:spcBef>
              <a:defRPr/>
            </a:pPr>
            <a:r>
              <a:rPr kumimoji="1" lang="en-US" altLang="en-US" sz="1400" b="1">
                <a:solidFill>
                  <a:schemeClr val="accent1"/>
                </a:solidFill>
                <a:effectLst>
                  <a:outerShdw blurRad="38100" dist="38100" dir="2700000" algn="tl">
                    <a:srgbClr val="C0C0C0"/>
                  </a:outerShdw>
                </a:effectLst>
                <a:latin typeface="Roboto" panose="02000000000000000000" pitchFamily="2" charset="0"/>
                <a:ea typeface="Roboto" panose="02000000000000000000" pitchFamily="2" charset="0"/>
                <a:cs typeface="Roboto" panose="02000000000000000000" pitchFamily="2" charset="0"/>
              </a:rPr>
              <a:t>Extract_Min</a:t>
            </a:r>
          </a:p>
        </p:txBody>
      </p:sp>
      <p:sp>
        <p:nvSpPr>
          <p:cNvPr id="37959" name="Text Box 75">
            <a:extLst>
              <a:ext uri="{FF2B5EF4-FFF2-40B4-BE49-F238E27FC236}">
                <a16:creationId xmlns:a16="http://schemas.microsoft.com/office/drawing/2014/main" id="{DE3F1F7E-2C7E-3FA8-B7E1-DBF081AEFBDF}"/>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60" name="Text Box 76">
            <a:extLst>
              <a:ext uri="{FF2B5EF4-FFF2-40B4-BE49-F238E27FC236}">
                <a16:creationId xmlns:a16="http://schemas.microsoft.com/office/drawing/2014/main" id="{FF4723DE-C5C5-0145-6C34-03539AD0B9F3}"/>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61" name="Text Box 77">
            <a:extLst>
              <a:ext uri="{FF2B5EF4-FFF2-40B4-BE49-F238E27FC236}">
                <a16:creationId xmlns:a16="http://schemas.microsoft.com/office/drawing/2014/main" id="{59C16229-F9B0-5BF7-08F2-D6E6A75F37F3}"/>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62" name="Text Box 78">
            <a:extLst>
              <a:ext uri="{FF2B5EF4-FFF2-40B4-BE49-F238E27FC236}">
                <a16:creationId xmlns:a16="http://schemas.microsoft.com/office/drawing/2014/main" id="{3994322E-2967-6CA8-832D-5BF080C6B642}"/>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7963" name="Text Box 79">
            <a:extLst>
              <a:ext uri="{FF2B5EF4-FFF2-40B4-BE49-F238E27FC236}">
                <a16:creationId xmlns:a16="http://schemas.microsoft.com/office/drawing/2014/main" id="{F712E876-74FE-4F26-6FFC-BBA7ACCD29E0}"/>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7964" name="Freeform 82">
            <a:extLst>
              <a:ext uri="{FF2B5EF4-FFF2-40B4-BE49-F238E27FC236}">
                <a16:creationId xmlns:a16="http://schemas.microsoft.com/office/drawing/2014/main" id="{7BA6BD6F-612F-DAF0-35EB-140AA98AF1DC}"/>
              </a:ext>
            </a:extLst>
          </p:cNvPr>
          <p:cNvSpPr>
            <a:spLocks/>
          </p:cNvSpPr>
          <p:nvPr/>
        </p:nvSpPr>
        <p:spPr bwMode="auto">
          <a:xfrm>
            <a:off x="177800" y="2028825"/>
            <a:ext cx="8534400" cy="4752975"/>
          </a:xfrm>
          <a:custGeom>
            <a:avLst/>
            <a:gdLst>
              <a:gd name="T0" fmla="*/ 0 w 5376"/>
              <a:gd name="T1" fmla="*/ 2147483646 h 2994"/>
              <a:gd name="T2" fmla="*/ 2147483646 w 5376"/>
              <a:gd name="T3" fmla="*/ 2147483646 h 2994"/>
              <a:gd name="T4" fmla="*/ 2147483646 w 5376"/>
              <a:gd name="T5" fmla="*/ 2147483646 h 2994"/>
              <a:gd name="T6" fmla="*/ 2147483646 w 5376"/>
              <a:gd name="T7" fmla="*/ 2147483646 h 2994"/>
              <a:gd name="T8" fmla="*/ 2147483646 w 5376"/>
              <a:gd name="T9" fmla="*/ 2147483646 h 2994"/>
              <a:gd name="T10" fmla="*/ 2147483646 w 5376"/>
              <a:gd name="T11" fmla="*/ 2147483646 h 2994"/>
              <a:gd name="T12" fmla="*/ 2147483646 w 5376"/>
              <a:gd name="T13" fmla="*/ 2147483646 h 2994"/>
              <a:gd name="T14" fmla="*/ 2147483646 w 5376"/>
              <a:gd name="T15" fmla="*/ 2147483646 h 2994"/>
              <a:gd name="T16" fmla="*/ 2147483646 w 5376"/>
              <a:gd name="T17" fmla="*/ 2147483646 h 2994"/>
              <a:gd name="T18" fmla="*/ 2147483646 w 5376"/>
              <a:gd name="T19" fmla="*/ 2147483646 h 2994"/>
              <a:gd name="T20" fmla="*/ 2147483646 w 5376"/>
              <a:gd name="T21" fmla="*/ 2147483646 h 2994"/>
              <a:gd name="T22" fmla="*/ 2147483646 w 5376"/>
              <a:gd name="T23" fmla="*/ 2147483646 h 2994"/>
              <a:gd name="T24" fmla="*/ 2147483646 w 5376"/>
              <a:gd name="T25" fmla="*/ 2147483646 h 2994"/>
              <a:gd name="T26" fmla="*/ 2147483646 w 5376"/>
              <a:gd name="T27" fmla="*/ 2147483646 h 2994"/>
              <a:gd name="T28" fmla="*/ 2147483646 w 5376"/>
              <a:gd name="T29" fmla="*/ 2147483646 h 2994"/>
              <a:gd name="T30" fmla="*/ 2147483646 w 5376"/>
              <a:gd name="T31" fmla="*/ 2147483646 h 2994"/>
              <a:gd name="T32" fmla="*/ 2147483646 w 5376"/>
              <a:gd name="T33" fmla="*/ 2147483646 h 2994"/>
              <a:gd name="T34" fmla="*/ 2147483646 w 5376"/>
              <a:gd name="T35" fmla="*/ 2147483646 h 2994"/>
              <a:gd name="T36" fmla="*/ 2147483646 w 5376"/>
              <a:gd name="T37" fmla="*/ 2147483646 h 2994"/>
              <a:gd name="T38" fmla="*/ 2147483646 w 5376"/>
              <a:gd name="T39" fmla="*/ 2147483646 h 2994"/>
              <a:gd name="T40" fmla="*/ 2147483646 w 5376"/>
              <a:gd name="T41" fmla="*/ 2147483646 h 2994"/>
              <a:gd name="T42" fmla="*/ 2147483646 w 5376"/>
              <a:gd name="T43" fmla="*/ 2147483646 h 2994"/>
              <a:gd name="T44" fmla="*/ 2147483646 w 5376"/>
              <a:gd name="T45" fmla="*/ 2147483646 h 2994"/>
              <a:gd name="T46" fmla="*/ 2147483646 w 5376"/>
              <a:gd name="T47" fmla="*/ 2147483646 h 2994"/>
              <a:gd name="T48" fmla="*/ 2147483646 w 5376"/>
              <a:gd name="T49" fmla="*/ 2147483646 h 2994"/>
              <a:gd name="T50" fmla="*/ 2147483646 w 5376"/>
              <a:gd name="T51" fmla="*/ 2147483646 h 2994"/>
              <a:gd name="T52" fmla="*/ 2147483646 w 5376"/>
              <a:gd name="T53" fmla="*/ 2147483646 h 2994"/>
              <a:gd name="T54" fmla="*/ 2147483646 w 5376"/>
              <a:gd name="T55" fmla="*/ 2147483646 h 2994"/>
              <a:gd name="T56" fmla="*/ 2147483646 w 5376"/>
              <a:gd name="T57" fmla="*/ 2147483646 h 2994"/>
              <a:gd name="T58" fmla="*/ 2147483646 w 5376"/>
              <a:gd name="T59" fmla="*/ 2147483646 h 2994"/>
              <a:gd name="T60" fmla="*/ 2147483646 w 5376"/>
              <a:gd name="T61" fmla="*/ 2147483646 h 2994"/>
              <a:gd name="T62" fmla="*/ 2147483646 w 5376"/>
              <a:gd name="T63" fmla="*/ 2147483646 h 2994"/>
              <a:gd name="T64" fmla="*/ 2147483646 w 5376"/>
              <a:gd name="T65" fmla="*/ 2147483646 h 2994"/>
              <a:gd name="T66" fmla="*/ 2147483646 w 5376"/>
              <a:gd name="T67" fmla="*/ 2147483646 h 2994"/>
              <a:gd name="T68" fmla="*/ 2147483646 w 5376"/>
              <a:gd name="T69" fmla="*/ 2147483646 h 2994"/>
              <a:gd name="T70" fmla="*/ 2147483646 w 5376"/>
              <a:gd name="T71" fmla="*/ 2147483646 h 2994"/>
              <a:gd name="T72" fmla="*/ 2147483646 w 5376"/>
              <a:gd name="T73" fmla="*/ 2147483646 h 2994"/>
              <a:gd name="T74" fmla="*/ 2147483646 w 5376"/>
              <a:gd name="T75" fmla="*/ 2147483646 h 2994"/>
              <a:gd name="T76" fmla="*/ 2147483646 w 5376"/>
              <a:gd name="T77" fmla="*/ 2147483646 h 2994"/>
              <a:gd name="T78" fmla="*/ 2147483646 w 5376"/>
              <a:gd name="T79" fmla="*/ 2147483646 h 2994"/>
              <a:gd name="T80" fmla="*/ 2147483646 w 5376"/>
              <a:gd name="T81" fmla="*/ 2147483646 h 2994"/>
              <a:gd name="T82" fmla="*/ 2147483646 w 5376"/>
              <a:gd name="T83" fmla="*/ 2147483646 h 2994"/>
              <a:gd name="T84" fmla="*/ 2147483646 w 5376"/>
              <a:gd name="T85" fmla="*/ 2147483646 h 2994"/>
              <a:gd name="T86" fmla="*/ 2147483646 w 5376"/>
              <a:gd name="T87" fmla="*/ 2147483646 h 2994"/>
              <a:gd name="T88" fmla="*/ 2147483646 w 5376"/>
              <a:gd name="T89" fmla="*/ 2147483646 h 2994"/>
              <a:gd name="T90" fmla="*/ 2147483646 w 5376"/>
              <a:gd name="T91" fmla="*/ 2147483646 h 2994"/>
              <a:gd name="T92" fmla="*/ 2147483646 w 5376"/>
              <a:gd name="T93" fmla="*/ 2147483646 h 2994"/>
              <a:gd name="T94" fmla="*/ 2147483646 w 5376"/>
              <a:gd name="T95" fmla="*/ 2147483646 h 2994"/>
              <a:gd name="T96" fmla="*/ 2147483646 w 5376"/>
              <a:gd name="T97" fmla="*/ 2147483646 h 2994"/>
              <a:gd name="T98" fmla="*/ 2147483646 w 5376"/>
              <a:gd name="T99" fmla="*/ 2147483646 h 2994"/>
              <a:gd name="T100" fmla="*/ 2147483646 w 5376"/>
              <a:gd name="T101" fmla="*/ 2147483646 h 2994"/>
              <a:gd name="T102" fmla="*/ 2147483646 w 5376"/>
              <a:gd name="T103" fmla="*/ 2147483646 h 2994"/>
              <a:gd name="T104" fmla="*/ 2147483646 w 5376"/>
              <a:gd name="T105" fmla="*/ 2147483646 h 2994"/>
              <a:gd name="T106" fmla="*/ 2147483646 w 5376"/>
              <a:gd name="T107" fmla="*/ 2147483646 h 2994"/>
              <a:gd name="T108" fmla="*/ 2147483646 w 5376"/>
              <a:gd name="T109" fmla="*/ 2147483646 h 2994"/>
              <a:gd name="T110" fmla="*/ 2147483646 w 5376"/>
              <a:gd name="T111" fmla="*/ 2147483646 h 2994"/>
              <a:gd name="T112" fmla="*/ 2147483646 w 5376"/>
              <a:gd name="T113" fmla="*/ 2147483646 h 2994"/>
              <a:gd name="T114" fmla="*/ 2147483646 w 5376"/>
              <a:gd name="T115" fmla="*/ 2147483646 h 2994"/>
              <a:gd name="T116" fmla="*/ 2147483646 w 5376"/>
              <a:gd name="T117" fmla="*/ 2147483646 h 2994"/>
              <a:gd name="T118" fmla="*/ 0 w 5376"/>
              <a:gd name="T119" fmla="*/ 2147483646 h 2994"/>
              <a:gd name="T120" fmla="*/ 0 w 5376"/>
              <a:gd name="T121" fmla="*/ 2147483646 h 299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76" h="2994">
                <a:moveTo>
                  <a:pt x="0" y="882"/>
                </a:moveTo>
                <a:cubicBezTo>
                  <a:pt x="45" y="791"/>
                  <a:pt x="44" y="682"/>
                  <a:pt x="112" y="602"/>
                </a:cubicBezTo>
                <a:cubicBezTo>
                  <a:pt x="158" y="548"/>
                  <a:pt x="244" y="531"/>
                  <a:pt x="304" y="498"/>
                </a:cubicBezTo>
                <a:cubicBezTo>
                  <a:pt x="354" y="470"/>
                  <a:pt x="386" y="444"/>
                  <a:pt x="440" y="426"/>
                </a:cubicBezTo>
                <a:cubicBezTo>
                  <a:pt x="500" y="406"/>
                  <a:pt x="562" y="404"/>
                  <a:pt x="624" y="394"/>
                </a:cubicBezTo>
                <a:cubicBezTo>
                  <a:pt x="693" y="382"/>
                  <a:pt x="764" y="371"/>
                  <a:pt x="832" y="354"/>
                </a:cubicBezTo>
                <a:cubicBezTo>
                  <a:pt x="869" y="329"/>
                  <a:pt x="911" y="328"/>
                  <a:pt x="952" y="314"/>
                </a:cubicBezTo>
                <a:cubicBezTo>
                  <a:pt x="1113" y="260"/>
                  <a:pt x="1260" y="256"/>
                  <a:pt x="1432" y="250"/>
                </a:cubicBezTo>
                <a:cubicBezTo>
                  <a:pt x="1618" y="257"/>
                  <a:pt x="1740" y="283"/>
                  <a:pt x="1928" y="290"/>
                </a:cubicBezTo>
                <a:cubicBezTo>
                  <a:pt x="2165" y="314"/>
                  <a:pt x="2402" y="317"/>
                  <a:pt x="2640" y="322"/>
                </a:cubicBezTo>
                <a:cubicBezTo>
                  <a:pt x="3273" y="355"/>
                  <a:pt x="3932" y="189"/>
                  <a:pt x="4571" y="183"/>
                </a:cubicBezTo>
                <a:cubicBezTo>
                  <a:pt x="4711" y="165"/>
                  <a:pt x="4828" y="88"/>
                  <a:pt x="4955" y="34"/>
                </a:cubicBezTo>
                <a:cubicBezTo>
                  <a:pt x="5034" y="0"/>
                  <a:pt x="5151" y="26"/>
                  <a:pt x="5221" y="23"/>
                </a:cubicBezTo>
                <a:cubicBezTo>
                  <a:pt x="5277" y="29"/>
                  <a:pt x="5310" y="102"/>
                  <a:pt x="5349" y="141"/>
                </a:cubicBezTo>
                <a:cubicBezTo>
                  <a:pt x="5354" y="160"/>
                  <a:pt x="5376" y="255"/>
                  <a:pt x="5376" y="274"/>
                </a:cubicBezTo>
                <a:cubicBezTo>
                  <a:pt x="5376" y="391"/>
                  <a:pt x="5373" y="509"/>
                  <a:pt x="5368" y="626"/>
                </a:cubicBezTo>
                <a:cubicBezTo>
                  <a:pt x="5365" y="705"/>
                  <a:pt x="5312" y="785"/>
                  <a:pt x="5288" y="858"/>
                </a:cubicBezTo>
                <a:cubicBezTo>
                  <a:pt x="5275" y="898"/>
                  <a:pt x="5274" y="967"/>
                  <a:pt x="5240" y="994"/>
                </a:cubicBezTo>
                <a:cubicBezTo>
                  <a:pt x="5195" y="1030"/>
                  <a:pt x="5111" y="1036"/>
                  <a:pt x="5056" y="1042"/>
                </a:cubicBezTo>
                <a:cubicBezTo>
                  <a:pt x="4981" y="1061"/>
                  <a:pt x="4909" y="1101"/>
                  <a:pt x="4832" y="1114"/>
                </a:cubicBezTo>
                <a:cubicBezTo>
                  <a:pt x="4765" y="1125"/>
                  <a:pt x="4765" y="1118"/>
                  <a:pt x="4704" y="1130"/>
                </a:cubicBezTo>
                <a:cubicBezTo>
                  <a:pt x="4540" y="1163"/>
                  <a:pt x="4378" y="1210"/>
                  <a:pt x="4216" y="1250"/>
                </a:cubicBezTo>
                <a:cubicBezTo>
                  <a:pt x="4189" y="1257"/>
                  <a:pt x="4170" y="1273"/>
                  <a:pt x="4144" y="1282"/>
                </a:cubicBezTo>
                <a:cubicBezTo>
                  <a:pt x="4089" y="1337"/>
                  <a:pt x="4009" y="1362"/>
                  <a:pt x="3936" y="1386"/>
                </a:cubicBezTo>
                <a:cubicBezTo>
                  <a:pt x="3905" y="1478"/>
                  <a:pt x="3805" y="1471"/>
                  <a:pt x="3728" y="1490"/>
                </a:cubicBezTo>
                <a:cubicBezTo>
                  <a:pt x="3665" y="1506"/>
                  <a:pt x="3598" y="1517"/>
                  <a:pt x="3536" y="1538"/>
                </a:cubicBezTo>
                <a:cubicBezTo>
                  <a:pt x="3504" y="1549"/>
                  <a:pt x="3457" y="1567"/>
                  <a:pt x="3424" y="1570"/>
                </a:cubicBezTo>
                <a:cubicBezTo>
                  <a:pt x="3360" y="1576"/>
                  <a:pt x="3308" y="1582"/>
                  <a:pt x="3248" y="1602"/>
                </a:cubicBezTo>
                <a:cubicBezTo>
                  <a:pt x="3211" y="1614"/>
                  <a:pt x="3183" y="1653"/>
                  <a:pt x="3152" y="1674"/>
                </a:cubicBezTo>
                <a:cubicBezTo>
                  <a:pt x="3115" y="1730"/>
                  <a:pt x="3136" y="1711"/>
                  <a:pt x="3096" y="1738"/>
                </a:cubicBezTo>
                <a:cubicBezTo>
                  <a:pt x="3082" y="1780"/>
                  <a:pt x="3093" y="1755"/>
                  <a:pt x="3056" y="1810"/>
                </a:cubicBezTo>
                <a:cubicBezTo>
                  <a:pt x="3004" y="1888"/>
                  <a:pt x="3084" y="1830"/>
                  <a:pt x="3008" y="1906"/>
                </a:cubicBezTo>
                <a:cubicBezTo>
                  <a:pt x="2945" y="1969"/>
                  <a:pt x="2885" y="2014"/>
                  <a:pt x="2800" y="2042"/>
                </a:cubicBezTo>
                <a:cubicBezTo>
                  <a:pt x="2768" y="2053"/>
                  <a:pt x="2738" y="2079"/>
                  <a:pt x="2704" y="2090"/>
                </a:cubicBezTo>
                <a:cubicBezTo>
                  <a:pt x="2655" y="2106"/>
                  <a:pt x="2602" y="2104"/>
                  <a:pt x="2552" y="2114"/>
                </a:cubicBezTo>
                <a:cubicBezTo>
                  <a:pt x="2477" y="2111"/>
                  <a:pt x="2482" y="2225"/>
                  <a:pt x="2408" y="2218"/>
                </a:cubicBezTo>
                <a:cubicBezTo>
                  <a:pt x="2336" y="2212"/>
                  <a:pt x="2372" y="2305"/>
                  <a:pt x="2304" y="2282"/>
                </a:cubicBezTo>
                <a:cubicBezTo>
                  <a:pt x="2244" y="2327"/>
                  <a:pt x="2104" y="2446"/>
                  <a:pt x="2048" y="2490"/>
                </a:cubicBezTo>
                <a:cubicBezTo>
                  <a:pt x="2032" y="2485"/>
                  <a:pt x="1968" y="2546"/>
                  <a:pt x="1968" y="2546"/>
                </a:cubicBezTo>
                <a:cubicBezTo>
                  <a:pt x="1908" y="2569"/>
                  <a:pt x="1945" y="2638"/>
                  <a:pt x="1904" y="2666"/>
                </a:cubicBezTo>
                <a:cubicBezTo>
                  <a:pt x="1871" y="2699"/>
                  <a:pt x="1893" y="2723"/>
                  <a:pt x="1856" y="2778"/>
                </a:cubicBezTo>
                <a:cubicBezTo>
                  <a:pt x="1916" y="2868"/>
                  <a:pt x="1776" y="2962"/>
                  <a:pt x="1680" y="2994"/>
                </a:cubicBezTo>
                <a:cubicBezTo>
                  <a:pt x="1552" y="2908"/>
                  <a:pt x="1310" y="2956"/>
                  <a:pt x="1208" y="2954"/>
                </a:cubicBezTo>
                <a:cubicBezTo>
                  <a:pt x="1140" y="2937"/>
                  <a:pt x="1074" y="2920"/>
                  <a:pt x="1008" y="2898"/>
                </a:cubicBezTo>
                <a:cubicBezTo>
                  <a:pt x="984" y="2890"/>
                  <a:pt x="955" y="2885"/>
                  <a:pt x="936" y="2866"/>
                </a:cubicBezTo>
                <a:cubicBezTo>
                  <a:pt x="901" y="2831"/>
                  <a:pt x="906" y="2795"/>
                  <a:pt x="888" y="2754"/>
                </a:cubicBezTo>
                <a:cubicBezTo>
                  <a:pt x="871" y="2715"/>
                  <a:pt x="819" y="2689"/>
                  <a:pt x="792" y="2658"/>
                </a:cubicBezTo>
                <a:cubicBezTo>
                  <a:pt x="776" y="2640"/>
                  <a:pt x="747" y="2594"/>
                  <a:pt x="736" y="2578"/>
                </a:cubicBezTo>
                <a:cubicBezTo>
                  <a:pt x="673" y="2484"/>
                  <a:pt x="762" y="2587"/>
                  <a:pt x="704" y="2506"/>
                </a:cubicBezTo>
                <a:cubicBezTo>
                  <a:pt x="697" y="2497"/>
                  <a:pt x="687" y="2491"/>
                  <a:pt x="680" y="2482"/>
                </a:cubicBezTo>
                <a:cubicBezTo>
                  <a:pt x="640" y="2426"/>
                  <a:pt x="682" y="2473"/>
                  <a:pt x="656" y="2426"/>
                </a:cubicBezTo>
                <a:cubicBezTo>
                  <a:pt x="606" y="2336"/>
                  <a:pt x="506" y="2296"/>
                  <a:pt x="472" y="2194"/>
                </a:cubicBezTo>
                <a:cubicBezTo>
                  <a:pt x="469" y="2171"/>
                  <a:pt x="458" y="2084"/>
                  <a:pt x="440" y="2066"/>
                </a:cubicBezTo>
                <a:cubicBezTo>
                  <a:pt x="395" y="2021"/>
                  <a:pt x="364" y="1962"/>
                  <a:pt x="336" y="1906"/>
                </a:cubicBezTo>
                <a:cubicBezTo>
                  <a:pt x="315" y="1864"/>
                  <a:pt x="302" y="1822"/>
                  <a:pt x="272" y="1786"/>
                </a:cubicBezTo>
                <a:cubicBezTo>
                  <a:pt x="154" y="1644"/>
                  <a:pt x="240" y="1770"/>
                  <a:pt x="192" y="1698"/>
                </a:cubicBezTo>
                <a:cubicBezTo>
                  <a:pt x="167" y="1547"/>
                  <a:pt x="133" y="1399"/>
                  <a:pt x="96" y="1250"/>
                </a:cubicBezTo>
                <a:cubicBezTo>
                  <a:pt x="91" y="1230"/>
                  <a:pt x="34" y="1150"/>
                  <a:pt x="24" y="1122"/>
                </a:cubicBezTo>
                <a:cubicBezTo>
                  <a:pt x="20" y="1112"/>
                  <a:pt x="19" y="1101"/>
                  <a:pt x="16" y="1090"/>
                </a:cubicBezTo>
                <a:cubicBezTo>
                  <a:pt x="11" y="1074"/>
                  <a:pt x="0" y="1042"/>
                  <a:pt x="0" y="1042"/>
                </a:cubicBezTo>
                <a:cubicBezTo>
                  <a:pt x="9" y="908"/>
                  <a:pt x="16" y="961"/>
                  <a:pt x="0" y="882"/>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graphicFrame>
        <p:nvGraphicFramePr>
          <p:cNvPr id="80" name="Group 118">
            <a:extLst>
              <a:ext uri="{FF2B5EF4-FFF2-40B4-BE49-F238E27FC236}">
                <a16:creationId xmlns:a16="http://schemas.microsoft.com/office/drawing/2014/main" id="{225C0E0B-FF95-1214-A71B-AC0FF3763CEA}"/>
              </a:ext>
            </a:extLst>
          </p:cNvPr>
          <p:cNvGraphicFramePr>
            <a:graphicFrameLocks/>
          </p:cNvGraphicFramePr>
          <p:nvPr>
            <p:extLst>
              <p:ext uri="{D42A27DB-BD31-4B8C-83A1-F6EECF244321}">
                <p14:modId xmlns:p14="http://schemas.microsoft.com/office/powerpoint/2010/main" val="2595988090"/>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8023" name="Text Box 149">
            <a:extLst>
              <a:ext uri="{FF2B5EF4-FFF2-40B4-BE49-F238E27FC236}">
                <a16:creationId xmlns:a16="http://schemas.microsoft.com/office/drawing/2014/main" id="{5EB9A668-3D52-0D26-0B3D-290207A5714D}"/>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8024" name="Text Box 150">
            <a:extLst>
              <a:ext uri="{FF2B5EF4-FFF2-40B4-BE49-F238E27FC236}">
                <a16:creationId xmlns:a16="http://schemas.microsoft.com/office/drawing/2014/main" id="{3CA9BE2F-F358-6201-F835-162A00E178CF}"/>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10CD6D7-291B-AC6F-2787-26963AD7A3AC}"/>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77" name="Group 153">
            <a:extLst>
              <a:ext uri="{FF2B5EF4-FFF2-40B4-BE49-F238E27FC236}">
                <a16:creationId xmlns:a16="http://schemas.microsoft.com/office/drawing/2014/main" id="{D69D8497-0812-E071-D57D-695380DE5EEC}"/>
              </a:ext>
            </a:extLst>
          </p:cNvPr>
          <p:cNvGraphicFramePr>
            <a:graphicFrameLocks noGrp="1"/>
          </p:cNvGraphicFramePr>
          <p:nvPr>
            <p:ph idx="1"/>
            <p:extLst>
              <p:ext uri="{D42A27DB-BD31-4B8C-83A1-F6EECF244321}">
                <p14:modId xmlns:p14="http://schemas.microsoft.com/office/powerpoint/2010/main" val="4259559911"/>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32</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45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8913" name="Slide Number Placeholder 5">
            <a:extLst>
              <a:ext uri="{FF2B5EF4-FFF2-40B4-BE49-F238E27FC236}">
                <a16:creationId xmlns:a16="http://schemas.microsoft.com/office/drawing/2014/main" id="{BAC7258B-586C-4409-726F-861D61C48C5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F4809C-DB27-AF45-8557-B6B5918CFA2E}" type="slidenum">
              <a:rPr lang="en-US" altLang="en-US">
                <a:latin typeface="Roboto" panose="02000000000000000000" pitchFamily="2" charset="0"/>
                <a:ea typeface="Roboto" panose="02000000000000000000" pitchFamily="2" charset="0"/>
                <a:cs typeface="Roboto" panose="02000000000000000000" pitchFamily="2" charset="0"/>
              </a:rPr>
              <a:pPr/>
              <a:t>22</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8915" name="Oval 3">
            <a:extLst>
              <a:ext uri="{FF2B5EF4-FFF2-40B4-BE49-F238E27FC236}">
                <a16:creationId xmlns:a16="http://schemas.microsoft.com/office/drawing/2014/main" id="{F248E1AB-0C28-C856-6E7B-96DA148A09B0}"/>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8916" name="Oval 4">
            <a:extLst>
              <a:ext uri="{FF2B5EF4-FFF2-40B4-BE49-F238E27FC236}">
                <a16:creationId xmlns:a16="http://schemas.microsoft.com/office/drawing/2014/main" id="{0408159F-B509-2473-D52F-419D0980C335}"/>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8917" name="Oval 5">
            <a:extLst>
              <a:ext uri="{FF2B5EF4-FFF2-40B4-BE49-F238E27FC236}">
                <a16:creationId xmlns:a16="http://schemas.microsoft.com/office/drawing/2014/main" id="{5F438C7A-0297-8CF5-08C9-DE916D32CE8A}"/>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8918" name="Oval 6">
            <a:extLst>
              <a:ext uri="{FF2B5EF4-FFF2-40B4-BE49-F238E27FC236}">
                <a16:creationId xmlns:a16="http://schemas.microsoft.com/office/drawing/2014/main" id="{35E02E30-5325-F9D4-A4F6-B2409C0BCBA1}"/>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8919" name="Oval 7">
            <a:extLst>
              <a:ext uri="{FF2B5EF4-FFF2-40B4-BE49-F238E27FC236}">
                <a16:creationId xmlns:a16="http://schemas.microsoft.com/office/drawing/2014/main" id="{70C3FC64-7CC8-85D1-9D2A-7E886CC73D0A}"/>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8920" name="Oval 8">
            <a:extLst>
              <a:ext uri="{FF2B5EF4-FFF2-40B4-BE49-F238E27FC236}">
                <a16:creationId xmlns:a16="http://schemas.microsoft.com/office/drawing/2014/main" id="{6382BE60-C025-7F74-429B-21B9A2759DBE}"/>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8921" name="Oval 9">
            <a:extLst>
              <a:ext uri="{FF2B5EF4-FFF2-40B4-BE49-F238E27FC236}">
                <a16:creationId xmlns:a16="http://schemas.microsoft.com/office/drawing/2014/main" id="{BB9F2449-5880-6DDB-63A6-41B9496096C1}"/>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8922" name="Oval 10">
            <a:extLst>
              <a:ext uri="{FF2B5EF4-FFF2-40B4-BE49-F238E27FC236}">
                <a16:creationId xmlns:a16="http://schemas.microsoft.com/office/drawing/2014/main" id="{878820A0-BA24-C6D3-42C7-D7630C639BA8}"/>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8923" name="AutoShape 11">
            <a:extLst>
              <a:ext uri="{FF2B5EF4-FFF2-40B4-BE49-F238E27FC236}">
                <a16:creationId xmlns:a16="http://schemas.microsoft.com/office/drawing/2014/main" id="{60B45E59-1A2D-FE87-E567-0824389BDBFF}"/>
              </a:ext>
            </a:extLst>
          </p:cNvPr>
          <p:cNvCxnSpPr>
            <a:cxnSpLocks noChangeShapeType="1"/>
            <a:stCxn id="38915" idx="7"/>
            <a:endCxn id="38918"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4" name="AutoShape 12">
            <a:extLst>
              <a:ext uri="{FF2B5EF4-FFF2-40B4-BE49-F238E27FC236}">
                <a16:creationId xmlns:a16="http://schemas.microsoft.com/office/drawing/2014/main" id="{007E7818-9D5A-DD15-C4C5-F65E954241DC}"/>
              </a:ext>
            </a:extLst>
          </p:cNvPr>
          <p:cNvCxnSpPr>
            <a:cxnSpLocks noChangeShapeType="1"/>
            <a:stCxn id="38915" idx="6"/>
            <a:endCxn id="38919"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5" name="AutoShape 13">
            <a:extLst>
              <a:ext uri="{FF2B5EF4-FFF2-40B4-BE49-F238E27FC236}">
                <a16:creationId xmlns:a16="http://schemas.microsoft.com/office/drawing/2014/main" id="{40972C7E-ACC2-615C-2633-BC3239276543}"/>
              </a:ext>
            </a:extLst>
          </p:cNvPr>
          <p:cNvCxnSpPr>
            <a:cxnSpLocks noChangeShapeType="1"/>
            <a:stCxn id="38915" idx="5"/>
            <a:endCxn id="38920"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6" name="AutoShape 14">
            <a:extLst>
              <a:ext uri="{FF2B5EF4-FFF2-40B4-BE49-F238E27FC236}">
                <a16:creationId xmlns:a16="http://schemas.microsoft.com/office/drawing/2014/main" id="{311AAC15-5634-3B10-E04F-E9B31E457DBC}"/>
              </a:ext>
            </a:extLst>
          </p:cNvPr>
          <p:cNvCxnSpPr>
            <a:cxnSpLocks noChangeShapeType="1"/>
            <a:stCxn id="38919" idx="7"/>
            <a:endCxn id="38916"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7" name="AutoShape 15">
            <a:extLst>
              <a:ext uri="{FF2B5EF4-FFF2-40B4-BE49-F238E27FC236}">
                <a16:creationId xmlns:a16="http://schemas.microsoft.com/office/drawing/2014/main" id="{1B2C9138-3905-5FC2-8D51-4901E22E1B30}"/>
              </a:ext>
            </a:extLst>
          </p:cNvPr>
          <p:cNvCxnSpPr>
            <a:cxnSpLocks noChangeShapeType="1"/>
            <a:stCxn id="38921" idx="7"/>
            <a:endCxn id="38916"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8" name="AutoShape 16">
            <a:extLst>
              <a:ext uri="{FF2B5EF4-FFF2-40B4-BE49-F238E27FC236}">
                <a16:creationId xmlns:a16="http://schemas.microsoft.com/office/drawing/2014/main" id="{71744408-79E5-8F96-FFC6-F3F5CC24608F}"/>
              </a:ext>
            </a:extLst>
          </p:cNvPr>
          <p:cNvCxnSpPr>
            <a:cxnSpLocks noChangeShapeType="1"/>
            <a:stCxn id="38919" idx="5"/>
            <a:endCxn id="38922"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9" name="AutoShape 17">
            <a:extLst>
              <a:ext uri="{FF2B5EF4-FFF2-40B4-BE49-F238E27FC236}">
                <a16:creationId xmlns:a16="http://schemas.microsoft.com/office/drawing/2014/main" id="{AEC2B11A-974F-AFF5-F1DC-99E79CF0F00F}"/>
              </a:ext>
            </a:extLst>
          </p:cNvPr>
          <p:cNvCxnSpPr>
            <a:cxnSpLocks noChangeShapeType="1"/>
            <a:stCxn id="38922" idx="5"/>
            <a:endCxn id="38917" idx="2"/>
          </p:cNvCxnSpPr>
          <p:nvPr/>
        </p:nvCxnSpPr>
        <p:spPr bwMode="auto">
          <a:xfrm>
            <a:off x="4546600" y="5033963"/>
            <a:ext cx="3724275" cy="1023937"/>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0" name="AutoShape 18">
            <a:extLst>
              <a:ext uri="{FF2B5EF4-FFF2-40B4-BE49-F238E27FC236}">
                <a16:creationId xmlns:a16="http://schemas.microsoft.com/office/drawing/2014/main" id="{3AB4984B-02F9-4391-03CE-1B572F5726C1}"/>
              </a:ext>
            </a:extLst>
          </p:cNvPr>
          <p:cNvCxnSpPr>
            <a:cxnSpLocks noChangeShapeType="1"/>
            <a:stCxn id="38922" idx="6"/>
            <a:endCxn id="38921" idx="2"/>
          </p:cNvCxnSpPr>
          <p:nvPr/>
        </p:nvCxnSpPr>
        <p:spPr bwMode="auto">
          <a:xfrm flipV="1">
            <a:off x="4598988" y="4576763"/>
            <a:ext cx="2417762" cy="342900"/>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1" name="AutoShape 19">
            <a:extLst>
              <a:ext uri="{FF2B5EF4-FFF2-40B4-BE49-F238E27FC236}">
                <a16:creationId xmlns:a16="http://schemas.microsoft.com/office/drawing/2014/main" id="{7F718983-BB8B-82EB-FDCC-94F1BD2ADC7C}"/>
              </a:ext>
            </a:extLst>
          </p:cNvPr>
          <p:cNvCxnSpPr>
            <a:cxnSpLocks noChangeShapeType="1"/>
            <a:stCxn id="38921" idx="4"/>
            <a:endCxn id="38917"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2" name="AutoShape 20">
            <a:extLst>
              <a:ext uri="{FF2B5EF4-FFF2-40B4-BE49-F238E27FC236}">
                <a16:creationId xmlns:a16="http://schemas.microsoft.com/office/drawing/2014/main" id="{DDFFE5D8-83EC-8898-17BD-FAB4D77EC5E4}"/>
              </a:ext>
            </a:extLst>
          </p:cNvPr>
          <p:cNvCxnSpPr>
            <a:cxnSpLocks noChangeShapeType="1"/>
            <a:stCxn id="38916" idx="3"/>
            <a:endCxn id="38922"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3" name="AutoShape 21">
            <a:extLst>
              <a:ext uri="{FF2B5EF4-FFF2-40B4-BE49-F238E27FC236}">
                <a16:creationId xmlns:a16="http://schemas.microsoft.com/office/drawing/2014/main" id="{714971D8-2285-BBCB-2F04-F02D5C7025BE}"/>
              </a:ext>
            </a:extLst>
          </p:cNvPr>
          <p:cNvCxnSpPr>
            <a:cxnSpLocks noChangeShapeType="1"/>
            <a:stCxn id="38919" idx="4"/>
            <a:endCxn id="38920"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4" name="AutoShape 22">
            <a:extLst>
              <a:ext uri="{FF2B5EF4-FFF2-40B4-BE49-F238E27FC236}">
                <a16:creationId xmlns:a16="http://schemas.microsoft.com/office/drawing/2014/main" id="{24AF7FA8-2A62-E061-BC1D-30F242FF704A}"/>
              </a:ext>
            </a:extLst>
          </p:cNvPr>
          <p:cNvCxnSpPr>
            <a:cxnSpLocks noChangeShapeType="1"/>
            <a:stCxn id="38920" idx="6"/>
            <a:endCxn id="38922"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5" name="AutoShape 23">
            <a:extLst>
              <a:ext uri="{FF2B5EF4-FFF2-40B4-BE49-F238E27FC236}">
                <a16:creationId xmlns:a16="http://schemas.microsoft.com/office/drawing/2014/main" id="{9541DB64-4012-A755-9EE8-0E5C66C7F9D0}"/>
              </a:ext>
            </a:extLst>
          </p:cNvPr>
          <p:cNvCxnSpPr>
            <a:cxnSpLocks noChangeShapeType="1"/>
            <a:stCxn id="38918" idx="6"/>
            <a:endCxn id="38916"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6" name="AutoShape 24">
            <a:extLst>
              <a:ext uri="{FF2B5EF4-FFF2-40B4-BE49-F238E27FC236}">
                <a16:creationId xmlns:a16="http://schemas.microsoft.com/office/drawing/2014/main" id="{E13F19A7-AD00-0C61-E613-27170F79C748}"/>
              </a:ext>
            </a:extLst>
          </p:cNvPr>
          <p:cNvCxnSpPr>
            <a:cxnSpLocks noChangeShapeType="1"/>
            <a:stCxn id="38920" idx="6"/>
            <a:endCxn id="38917"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7" name="AutoShape 25">
            <a:extLst>
              <a:ext uri="{FF2B5EF4-FFF2-40B4-BE49-F238E27FC236}">
                <a16:creationId xmlns:a16="http://schemas.microsoft.com/office/drawing/2014/main" id="{7AE26FF8-3B22-0EE3-EA84-AB22336D3950}"/>
              </a:ext>
            </a:extLst>
          </p:cNvPr>
          <p:cNvCxnSpPr>
            <a:cxnSpLocks noChangeShapeType="1"/>
            <a:stCxn id="38916" idx="5"/>
            <a:endCxn id="38917" idx="0"/>
          </p:cNvCxnSpPr>
          <p:nvPr/>
        </p:nvCxnSpPr>
        <p:spPr bwMode="auto">
          <a:xfrm>
            <a:off x="8224838" y="3171825"/>
            <a:ext cx="204787" cy="2727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8" name="Text Box 27">
            <a:extLst>
              <a:ext uri="{FF2B5EF4-FFF2-40B4-BE49-F238E27FC236}">
                <a16:creationId xmlns:a16="http://schemas.microsoft.com/office/drawing/2014/main" id="{90735818-13C0-0EC3-E9FA-099EE7F9A562}"/>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8939" name="Text Box 28">
            <a:extLst>
              <a:ext uri="{FF2B5EF4-FFF2-40B4-BE49-F238E27FC236}">
                <a16:creationId xmlns:a16="http://schemas.microsoft.com/office/drawing/2014/main" id="{FA02B714-0BDE-A69D-0E40-230210D95F16}"/>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8940" name="Text Box 29">
            <a:extLst>
              <a:ext uri="{FF2B5EF4-FFF2-40B4-BE49-F238E27FC236}">
                <a16:creationId xmlns:a16="http://schemas.microsoft.com/office/drawing/2014/main" id="{1FD21237-A81A-2C3B-1F7D-5E98089000B1}"/>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8941" name="Text Box 30">
            <a:extLst>
              <a:ext uri="{FF2B5EF4-FFF2-40B4-BE49-F238E27FC236}">
                <a16:creationId xmlns:a16="http://schemas.microsoft.com/office/drawing/2014/main" id="{C1C796E7-F78B-212F-4862-8F486AC4D040}"/>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8942" name="Text Box 31">
            <a:extLst>
              <a:ext uri="{FF2B5EF4-FFF2-40B4-BE49-F238E27FC236}">
                <a16:creationId xmlns:a16="http://schemas.microsoft.com/office/drawing/2014/main" id="{C3BA972F-4744-758F-6192-F236697B6D56}"/>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8943" name="Text Box 32">
            <a:extLst>
              <a:ext uri="{FF2B5EF4-FFF2-40B4-BE49-F238E27FC236}">
                <a16:creationId xmlns:a16="http://schemas.microsoft.com/office/drawing/2014/main" id="{A3856D4F-7F7B-046A-D3E8-E5146392955E}"/>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8944" name="Text Box 33">
            <a:extLst>
              <a:ext uri="{FF2B5EF4-FFF2-40B4-BE49-F238E27FC236}">
                <a16:creationId xmlns:a16="http://schemas.microsoft.com/office/drawing/2014/main" id="{762EAFF7-0D2A-D918-503C-667AFE80F107}"/>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8945" name="Text Box 34">
            <a:extLst>
              <a:ext uri="{FF2B5EF4-FFF2-40B4-BE49-F238E27FC236}">
                <a16:creationId xmlns:a16="http://schemas.microsoft.com/office/drawing/2014/main" id="{3E679176-89BD-8562-79D1-95AA8095F0DB}"/>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8946" name="Text Box 35">
            <a:extLst>
              <a:ext uri="{FF2B5EF4-FFF2-40B4-BE49-F238E27FC236}">
                <a16:creationId xmlns:a16="http://schemas.microsoft.com/office/drawing/2014/main" id="{3567971C-7B3B-B45B-8B84-F807D352F8D1}"/>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8947" name="Text Box 36">
            <a:extLst>
              <a:ext uri="{FF2B5EF4-FFF2-40B4-BE49-F238E27FC236}">
                <a16:creationId xmlns:a16="http://schemas.microsoft.com/office/drawing/2014/main" id="{484C10CF-AC51-C6E9-2556-70920F4A3D30}"/>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8948" name="Text Box 37">
            <a:extLst>
              <a:ext uri="{FF2B5EF4-FFF2-40B4-BE49-F238E27FC236}">
                <a16:creationId xmlns:a16="http://schemas.microsoft.com/office/drawing/2014/main" id="{73A89B4D-7901-AC95-1B82-14D44C1F0BB9}"/>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8949" name="Text Box 38">
            <a:extLst>
              <a:ext uri="{FF2B5EF4-FFF2-40B4-BE49-F238E27FC236}">
                <a16:creationId xmlns:a16="http://schemas.microsoft.com/office/drawing/2014/main" id="{604ED0B3-EE6C-AF98-4B70-585486B89BEB}"/>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8950" name="Text Box 39">
            <a:extLst>
              <a:ext uri="{FF2B5EF4-FFF2-40B4-BE49-F238E27FC236}">
                <a16:creationId xmlns:a16="http://schemas.microsoft.com/office/drawing/2014/main" id="{1593B0D4-B02C-1131-2ACF-4A7C30489B3C}"/>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8951" name="Text Box 40">
            <a:extLst>
              <a:ext uri="{FF2B5EF4-FFF2-40B4-BE49-F238E27FC236}">
                <a16:creationId xmlns:a16="http://schemas.microsoft.com/office/drawing/2014/main" id="{6055403B-CC1F-3EB8-D62C-EC4B1B622288}"/>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8952" name="Text Box 41">
            <a:extLst>
              <a:ext uri="{FF2B5EF4-FFF2-40B4-BE49-F238E27FC236}">
                <a16:creationId xmlns:a16="http://schemas.microsoft.com/office/drawing/2014/main" id="{7DDE7618-EFD3-F9B3-DC88-8D4CC0C8E5DE}"/>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53" name="Text Box 42">
            <a:extLst>
              <a:ext uri="{FF2B5EF4-FFF2-40B4-BE49-F238E27FC236}">
                <a16:creationId xmlns:a16="http://schemas.microsoft.com/office/drawing/2014/main" id="{02C332D2-DC96-74D0-DB31-D7ADD2EB368F}"/>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54" name="Text Box 44">
            <a:extLst>
              <a:ext uri="{FF2B5EF4-FFF2-40B4-BE49-F238E27FC236}">
                <a16:creationId xmlns:a16="http://schemas.microsoft.com/office/drawing/2014/main" id="{0026340E-A79B-9BE3-EB7C-DA3CFC96B758}"/>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55" name="Text Box 45">
            <a:extLst>
              <a:ext uri="{FF2B5EF4-FFF2-40B4-BE49-F238E27FC236}">
                <a16:creationId xmlns:a16="http://schemas.microsoft.com/office/drawing/2014/main" id="{9859CDF5-667E-0422-F575-3B38E9998902}"/>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56" name="Text Box 46">
            <a:extLst>
              <a:ext uri="{FF2B5EF4-FFF2-40B4-BE49-F238E27FC236}">
                <a16:creationId xmlns:a16="http://schemas.microsoft.com/office/drawing/2014/main" id="{CE7366B8-3B34-6237-C712-BD175B5628DE}"/>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57" name="Text Box 47">
            <a:extLst>
              <a:ext uri="{FF2B5EF4-FFF2-40B4-BE49-F238E27FC236}">
                <a16:creationId xmlns:a16="http://schemas.microsoft.com/office/drawing/2014/main" id="{8A0EFED5-211C-8C34-F122-EF212BE7A66B}"/>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58" name="Text Box 48">
            <a:extLst>
              <a:ext uri="{FF2B5EF4-FFF2-40B4-BE49-F238E27FC236}">
                <a16:creationId xmlns:a16="http://schemas.microsoft.com/office/drawing/2014/main" id="{11FAFA24-4D67-1C4B-A7F5-0D6411B250C3}"/>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59" name="Text Box 49">
            <a:extLst>
              <a:ext uri="{FF2B5EF4-FFF2-40B4-BE49-F238E27FC236}">
                <a16:creationId xmlns:a16="http://schemas.microsoft.com/office/drawing/2014/main" id="{ACF24667-BA11-B99C-67C9-3FCD249D1155}"/>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3, 4, 5,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t }</a:t>
            </a:r>
          </a:p>
        </p:txBody>
      </p:sp>
      <p:sp>
        <p:nvSpPr>
          <p:cNvPr id="38960" name="Text Box 50">
            <a:extLst>
              <a:ext uri="{FF2B5EF4-FFF2-40B4-BE49-F238E27FC236}">
                <a16:creationId xmlns:a16="http://schemas.microsoft.com/office/drawing/2014/main" id="{700E6FA9-C67C-D05B-73CE-BA008AA46492}"/>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61" name="Text Box 51">
            <a:extLst>
              <a:ext uri="{FF2B5EF4-FFF2-40B4-BE49-F238E27FC236}">
                <a16:creationId xmlns:a16="http://schemas.microsoft.com/office/drawing/2014/main" id="{BBE89248-3D42-1F49-27AD-A70882E6FC7C}"/>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62" name="Text Box 52">
            <a:extLst>
              <a:ext uri="{FF2B5EF4-FFF2-40B4-BE49-F238E27FC236}">
                <a16:creationId xmlns:a16="http://schemas.microsoft.com/office/drawing/2014/main" id="{157A1943-6320-7144-E189-EC0F25E0C872}"/>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63" name="Text Box 53">
            <a:extLst>
              <a:ext uri="{FF2B5EF4-FFF2-40B4-BE49-F238E27FC236}">
                <a16:creationId xmlns:a16="http://schemas.microsoft.com/office/drawing/2014/main" id="{8005C028-4BCE-C30B-E1B0-F38D56B2237E}"/>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64" name="Text Box 54">
            <a:extLst>
              <a:ext uri="{FF2B5EF4-FFF2-40B4-BE49-F238E27FC236}">
                <a16:creationId xmlns:a16="http://schemas.microsoft.com/office/drawing/2014/main" id="{6DD74DF8-02E4-7B87-CEDA-16B92EA5ED6A}"/>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65" name="Text Box 55">
            <a:extLst>
              <a:ext uri="{FF2B5EF4-FFF2-40B4-BE49-F238E27FC236}">
                <a16:creationId xmlns:a16="http://schemas.microsoft.com/office/drawing/2014/main" id="{E06BC39F-1385-0969-2E91-2655DB7838D5}"/>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66" name="Text Box 58">
            <a:extLst>
              <a:ext uri="{FF2B5EF4-FFF2-40B4-BE49-F238E27FC236}">
                <a16:creationId xmlns:a16="http://schemas.microsoft.com/office/drawing/2014/main" id="{8EEFDAAF-9FA6-D662-FAB3-A5FA23186355}"/>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67" name="Text Box 59">
            <a:extLst>
              <a:ext uri="{FF2B5EF4-FFF2-40B4-BE49-F238E27FC236}">
                <a16:creationId xmlns:a16="http://schemas.microsoft.com/office/drawing/2014/main" id="{F0FFBE82-E657-4EBC-9156-35288FC0C781}"/>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68" name="Text Box 60">
            <a:extLst>
              <a:ext uri="{FF2B5EF4-FFF2-40B4-BE49-F238E27FC236}">
                <a16:creationId xmlns:a16="http://schemas.microsoft.com/office/drawing/2014/main" id="{FD429E0A-0835-0880-C30E-04C12990F09C}"/>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69" name="Text Box 61">
            <a:extLst>
              <a:ext uri="{FF2B5EF4-FFF2-40B4-BE49-F238E27FC236}">
                <a16:creationId xmlns:a16="http://schemas.microsoft.com/office/drawing/2014/main" id="{E1EAD624-08C1-F6AD-018F-7E114A6B3318}"/>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8970" name="Text Box 62">
            <a:extLst>
              <a:ext uri="{FF2B5EF4-FFF2-40B4-BE49-F238E27FC236}">
                <a16:creationId xmlns:a16="http://schemas.microsoft.com/office/drawing/2014/main" id="{42AC04B1-F7AA-6FF5-C692-7ED30BDD9A8F}"/>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71" name="Text Box 63">
            <a:extLst>
              <a:ext uri="{FF2B5EF4-FFF2-40B4-BE49-F238E27FC236}">
                <a16:creationId xmlns:a16="http://schemas.microsoft.com/office/drawing/2014/main" id="{0BC0AB87-A21D-842D-2EED-C55C0C50CFDD}"/>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72" name="Text Box 64">
            <a:extLst>
              <a:ext uri="{FF2B5EF4-FFF2-40B4-BE49-F238E27FC236}">
                <a16:creationId xmlns:a16="http://schemas.microsoft.com/office/drawing/2014/main" id="{7A89A63B-47DD-D487-6640-DA8D20A7A7BF}"/>
              </a:ext>
            </a:extLst>
          </p:cNvPr>
          <p:cNvSpPr txBox="1">
            <a:spLocks noChangeArrowheads="1"/>
          </p:cNvSpPr>
          <p:nvPr/>
        </p:nvSpPr>
        <p:spPr bwMode="auto">
          <a:xfrm>
            <a:off x="80676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73" name="Text Box 65">
            <a:extLst>
              <a:ext uri="{FF2B5EF4-FFF2-40B4-BE49-F238E27FC236}">
                <a16:creationId xmlns:a16="http://schemas.microsoft.com/office/drawing/2014/main" id="{46E2A9BD-14C5-0860-9260-F54D36C8E057}"/>
              </a:ext>
            </a:extLst>
          </p:cNvPr>
          <p:cNvSpPr txBox="1">
            <a:spLocks noChangeArrowheads="1"/>
          </p:cNvSpPr>
          <p:nvPr/>
        </p:nvSpPr>
        <p:spPr bwMode="auto">
          <a:xfrm>
            <a:off x="74866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51</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74" name="Text Box 66">
            <a:extLst>
              <a:ext uri="{FF2B5EF4-FFF2-40B4-BE49-F238E27FC236}">
                <a16:creationId xmlns:a16="http://schemas.microsoft.com/office/drawing/2014/main" id="{FAFE34AE-8B03-0670-74CD-C2BE13F1D985}"/>
              </a:ext>
            </a:extLst>
          </p:cNvPr>
          <p:cNvSpPr txBox="1">
            <a:spLocks noChangeArrowheads="1"/>
          </p:cNvSpPr>
          <p:nvPr/>
        </p:nvSpPr>
        <p:spPr bwMode="auto">
          <a:xfrm>
            <a:off x="4651375" y="42338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8975" name="Text Box 67">
            <a:extLst>
              <a:ext uri="{FF2B5EF4-FFF2-40B4-BE49-F238E27FC236}">
                <a16:creationId xmlns:a16="http://schemas.microsoft.com/office/drawing/2014/main" id="{F646154B-3B86-04B3-74D5-EAA3967A30CF}"/>
              </a:ext>
            </a:extLst>
          </p:cNvPr>
          <p:cNvSpPr txBox="1">
            <a:spLocks noChangeArrowheads="1"/>
          </p:cNvSpPr>
          <p:nvPr/>
        </p:nvSpPr>
        <p:spPr bwMode="auto">
          <a:xfrm>
            <a:off x="47561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76" name="Text Box 80">
            <a:extLst>
              <a:ext uri="{FF2B5EF4-FFF2-40B4-BE49-F238E27FC236}">
                <a16:creationId xmlns:a16="http://schemas.microsoft.com/office/drawing/2014/main" id="{D7C48EED-1E4B-7FF4-F5A0-76DDF017C620}"/>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38977" name="Freeform 68">
            <a:extLst>
              <a:ext uri="{FF2B5EF4-FFF2-40B4-BE49-F238E27FC236}">
                <a16:creationId xmlns:a16="http://schemas.microsoft.com/office/drawing/2014/main" id="{E499F070-96B6-0A95-0B11-3DCAB896114E}"/>
              </a:ext>
            </a:extLst>
          </p:cNvPr>
          <p:cNvSpPr>
            <a:spLocks/>
          </p:cNvSpPr>
          <p:nvPr/>
        </p:nvSpPr>
        <p:spPr bwMode="auto">
          <a:xfrm>
            <a:off x="177800" y="1995488"/>
            <a:ext cx="8534400" cy="4786312"/>
          </a:xfrm>
          <a:custGeom>
            <a:avLst/>
            <a:gdLst>
              <a:gd name="T0" fmla="*/ 0 w 5376"/>
              <a:gd name="T1" fmla="*/ 2147483646 h 3015"/>
              <a:gd name="T2" fmla="*/ 2147483646 w 5376"/>
              <a:gd name="T3" fmla="*/ 2147483646 h 3015"/>
              <a:gd name="T4" fmla="*/ 2147483646 w 5376"/>
              <a:gd name="T5" fmla="*/ 2147483646 h 3015"/>
              <a:gd name="T6" fmla="*/ 2147483646 w 5376"/>
              <a:gd name="T7" fmla="*/ 2147483646 h 3015"/>
              <a:gd name="T8" fmla="*/ 2147483646 w 5376"/>
              <a:gd name="T9" fmla="*/ 2147483646 h 3015"/>
              <a:gd name="T10" fmla="*/ 2147483646 w 5376"/>
              <a:gd name="T11" fmla="*/ 2147483646 h 3015"/>
              <a:gd name="T12" fmla="*/ 2147483646 w 5376"/>
              <a:gd name="T13" fmla="*/ 2147483646 h 3015"/>
              <a:gd name="T14" fmla="*/ 2147483646 w 5376"/>
              <a:gd name="T15" fmla="*/ 2147483646 h 3015"/>
              <a:gd name="T16" fmla="*/ 2147483646 w 5376"/>
              <a:gd name="T17" fmla="*/ 2147483646 h 3015"/>
              <a:gd name="T18" fmla="*/ 2147483646 w 5376"/>
              <a:gd name="T19" fmla="*/ 2147483646 h 3015"/>
              <a:gd name="T20" fmla="*/ 2147483646 w 5376"/>
              <a:gd name="T21" fmla="*/ 2147483646 h 3015"/>
              <a:gd name="T22" fmla="*/ 2147483646 w 5376"/>
              <a:gd name="T23" fmla="*/ 2147483646 h 3015"/>
              <a:gd name="T24" fmla="*/ 2147483646 w 5376"/>
              <a:gd name="T25" fmla="*/ 2147483646 h 3015"/>
              <a:gd name="T26" fmla="*/ 2147483646 w 5376"/>
              <a:gd name="T27" fmla="*/ 2147483646 h 3015"/>
              <a:gd name="T28" fmla="*/ 2147483646 w 5376"/>
              <a:gd name="T29" fmla="*/ 2147483646 h 3015"/>
              <a:gd name="T30" fmla="*/ 2147483646 w 5376"/>
              <a:gd name="T31" fmla="*/ 2147483646 h 3015"/>
              <a:gd name="T32" fmla="*/ 2147483646 w 5376"/>
              <a:gd name="T33" fmla="*/ 2147483646 h 3015"/>
              <a:gd name="T34" fmla="*/ 2147483646 w 5376"/>
              <a:gd name="T35" fmla="*/ 2147483646 h 3015"/>
              <a:gd name="T36" fmla="*/ 2147483646 w 5376"/>
              <a:gd name="T37" fmla="*/ 2147483646 h 3015"/>
              <a:gd name="T38" fmla="*/ 2147483646 w 5376"/>
              <a:gd name="T39" fmla="*/ 2147483646 h 3015"/>
              <a:gd name="T40" fmla="*/ 2147483646 w 5376"/>
              <a:gd name="T41" fmla="*/ 2147483646 h 3015"/>
              <a:gd name="T42" fmla="*/ 2147483646 w 5376"/>
              <a:gd name="T43" fmla="*/ 2147483646 h 3015"/>
              <a:gd name="T44" fmla="*/ 2147483646 w 5376"/>
              <a:gd name="T45" fmla="*/ 2147483646 h 3015"/>
              <a:gd name="T46" fmla="*/ 2147483646 w 5376"/>
              <a:gd name="T47" fmla="*/ 2147483646 h 3015"/>
              <a:gd name="T48" fmla="*/ 2147483646 w 5376"/>
              <a:gd name="T49" fmla="*/ 2147483646 h 3015"/>
              <a:gd name="T50" fmla="*/ 2147483646 w 5376"/>
              <a:gd name="T51" fmla="*/ 2147483646 h 3015"/>
              <a:gd name="T52" fmla="*/ 2147483646 w 5376"/>
              <a:gd name="T53" fmla="*/ 2147483646 h 3015"/>
              <a:gd name="T54" fmla="*/ 2147483646 w 5376"/>
              <a:gd name="T55" fmla="*/ 2147483646 h 3015"/>
              <a:gd name="T56" fmla="*/ 2147483646 w 5376"/>
              <a:gd name="T57" fmla="*/ 2147483646 h 3015"/>
              <a:gd name="T58" fmla="*/ 2147483646 w 5376"/>
              <a:gd name="T59" fmla="*/ 2147483646 h 3015"/>
              <a:gd name="T60" fmla="*/ 2147483646 w 5376"/>
              <a:gd name="T61" fmla="*/ 2147483646 h 3015"/>
              <a:gd name="T62" fmla="*/ 2147483646 w 5376"/>
              <a:gd name="T63" fmla="*/ 2147483646 h 3015"/>
              <a:gd name="T64" fmla="*/ 2147483646 w 5376"/>
              <a:gd name="T65" fmla="*/ 2147483646 h 3015"/>
              <a:gd name="T66" fmla="*/ 2147483646 w 5376"/>
              <a:gd name="T67" fmla="*/ 2147483646 h 3015"/>
              <a:gd name="T68" fmla="*/ 2147483646 w 5376"/>
              <a:gd name="T69" fmla="*/ 2147483646 h 3015"/>
              <a:gd name="T70" fmla="*/ 2147483646 w 5376"/>
              <a:gd name="T71" fmla="*/ 2147483646 h 3015"/>
              <a:gd name="T72" fmla="*/ 2147483646 w 5376"/>
              <a:gd name="T73" fmla="*/ 2147483646 h 3015"/>
              <a:gd name="T74" fmla="*/ 2147483646 w 5376"/>
              <a:gd name="T75" fmla="*/ 2147483646 h 3015"/>
              <a:gd name="T76" fmla="*/ 2147483646 w 5376"/>
              <a:gd name="T77" fmla="*/ 2147483646 h 3015"/>
              <a:gd name="T78" fmla="*/ 2147483646 w 5376"/>
              <a:gd name="T79" fmla="*/ 2147483646 h 3015"/>
              <a:gd name="T80" fmla="*/ 2147483646 w 5376"/>
              <a:gd name="T81" fmla="*/ 2147483646 h 3015"/>
              <a:gd name="T82" fmla="*/ 2147483646 w 5376"/>
              <a:gd name="T83" fmla="*/ 2147483646 h 3015"/>
              <a:gd name="T84" fmla="*/ 2147483646 w 5376"/>
              <a:gd name="T85" fmla="*/ 2147483646 h 3015"/>
              <a:gd name="T86" fmla="*/ 2147483646 w 5376"/>
              <a:gd name="T87" fmla="*/ 2147483646 h 3015"/>
              <a:gd name="T88" fmla="*/ 2147483646 w 5376"/>
              <a:gd name="T89" fmla="*/ 2147483646 h 3015"/>
              <a:gd name="T90" fmla="*/ 2147483646 w 5376"/>
              <a:gd name="T91" fmla="*/ 2147483646 h 3015"/>
              <a:gd name="T92" fmla="*/ 2147483646 w 5376"/>
              <a:gd name="T93" fmla="*/ 2147483646 h 3015"/>
              <a:gd name="T94" fmla="*/ 2147483646 w 5376"/>
              <a:gd name="T95" fmla="*/ 2147483646 h 3015"/>
              <a:gd name="T96" fmla="*/ 2147483646 w 5376"/>
              <a:gd name="T97" fmla="*/ 2147483646 h 3015"/>
              <a:gd name="T98" fmla="*/ 2147483646 w 5376"/>
              <a:gd name="T99" fmla="*/ 2147483646 h 3015"/>
              <a:gd name="T100" fmla="*/ 2147483646 w 5376"/>
              <a:gd name="T101" fmla="*/ 2147483646 h 3015"/>
              <a:gd name="T102" fmla="*/ 2147483646 w 5376"/>
              <a:gd name="T103" fmla="*/ 2147483646 h 3015"/>
              <a:gd name="T104" fmla="*/ 2147483646 w 5376"/>
              <a:gd name="T105" fmla="*/ 2147483646 h 3015"/>
              <a:gd name="T106" fmla="*/ 0 w 5376"/>
              <a:gd name="T107" fmla="*/ 2147483646 h 3015"/>
              <a:gd name="T108" fmla="*/ 0 w 5376"/>
              <a:gd name="T109" fmla="*/ 2147483646 h 301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376" h="3015">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12" y="806"/>
                  <a:pt x="5288" y="879"/>
                </a:cubicBezTo>
                <a:cubicBezTo>
                  <a:pt x="5275" y="919"/>
                  <a:pt x="5274" y="988"/>
                  <a:pt x="5240" y="1015"/>
                </a:cubicBezTo>
                <a:cubicBezTo>
                  <a:pt x="5195" y="1051"/>
                  <a:pt x="5271" y="1105"/>
                  <a:pt x="5216" y="1111"/>
                </a:cubicBezTo>
                <a:cubicBezTo>
                  <a:pt x="5165" y="1181"/>
                  <a:pt x="5057" y="1323"/>
                  <a:pt x="4936" y="1439"/>
                </a:cubicBezTo>
                <a:cubicBezTo>
                  <a:pt x="4772" y="1472"/>
                  <a:pt x="4650" y="1767"/>
                  <a:pt x="4488" y="1807"/>
                </a:cubicBezTo>
                <a:cubicBezTo>
                  <a:pt x="4461" y="1814"/>
                  <a:pt x="4082" y="1902"/>
                  <a:pt x="4056" y="1911"/>
                </a:cubicBezTo>
                <a:cubicBezTo>
                  <a:pt x="4001" y="1966"/>
                  <a:pt x="3777" y="1927"/>
                  <a:pt x="3704" y="1951"/>
                </a:cubicBezTo>
                <a:cubicBezTo>
                  <a:pt x="3673" y="2043"/>
                  <a:pt x="3525" y="1972"/>
                  <a:pt x="3448" y="1991"/>
                </a:cubicBezTo>
                <a:cubicBezTo>
                  <a:pt x="3385" y="2007"/>
                  <a:pt x="3150" y="2050"/>
                  <a:pt x="3088" y="2071"/>
                </a:cubicBezTo>
                <a:cubicBezTo>
                  <a:pt x="3056" y="2082"/>
                  <a:pt x="2945" y="2092"/>
                  <a:pt x="2912" y="2095"/>
                </a:cubicBezTo>
                <a:cubicBezTo>
                  <a:pt x="2864" y="2094"/>
                  <a:pt x="2835" y="2060"/>
                  <a:pt x="2800" y="2063"/>
                </a:cubicBezTo>
                <a:cubicBezTo>
                  <a:pt x="2768" y="2074"/>
                  <a:pt x="2738" y="2100"/>
                  <a:pt x="2704" y="2111"/>
                </a:cubicBezTo>
                <a:cubicBezTo>
                  <a:pt x="2655" y="2127"/>
                  <a:pt x="2602" y="2125"/>
                  <a:pt x="2552" y="2135"/>
                </a:cubicBezTo>
                <a:cubicBezTo>
                  <a:pt x="2477" y="2132"/>
                  <a:pt x="2482" y="2246"/>
                  <a:pt x="2408" y="2239"/>
                </a:cubicBezTo>
                <a:cubicBezTo>
                  <a:pt x="2336" y="2233"/>
                  <a:pt x="2372" y="2326"/>
                  <a:pt x="2304" y="2303"/>
                </a:cubicBezTo>
                <a:cubicBezTo>
                  <a:pt x="2244" y="2348"/>
                  <a:pt x="2104" y="2467"/>
                  <a:pt x="2048" y="2511"/>
                </a:cubicBezTo>
                <a:cubicBezTo>
                  <a:pt x="2032" y="2506"/>
                  <a:pt x="1968" y="2567"/>
                  <a:pt x="1968" y="2567"/>
                </a:cubicBezTo>
                <a:cubicBezTo>
                  <a:pt x="1908" y="2590"/>
                  <a:pt x="1945" y="2659"/>
                  <a:pt x="1904" y="2687"/>
                </a:cubicBezTo>
                <a:cubicBezTo>
                  <a:pt x="1871" y="2720"/>
                  <a:pt x="1893" y="2744"/>
                  <a:pt x="1856" y="2799"/>
                </a:cubicBezTo>
                <a:cubicBezTo>
                  <a:pt x="1916" y="2889"/>
                  <a:pt x="1776" y="2983"/>
                  <a:pt x="1680" y="3015"/>
                </a:cubicBezTo>
                <a:cubicBezTo>
                  <a:pt x="1552" y="2929"/>
                  <a:pt x="1310" y="2977"/>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8978" name="Text Box 69">
            <a:extLst>
              <a:ext uri="{FF2B5EF4-FFF2-40B4-BE49-F238E27FC236}">
                <a16:creationId xmlns:a16="http://schemas.microsoft.com/office/drawing/2014/main" id="{06E4BE04-E66F-9EAF-0F03-6BBA3C89CCE3}"/>
              </a:ext>
            </a:extLst>
          </p:cNvPr>
          <p:cNvSpPr txBox="1">
            <a:spLocks noChangeArrowheads="1"/>
          </p:cNvSpPr>
          <p:nvPr/>
        </p:nvSpPr>
        <p:spPr bwMode="auto">
          <a:xfrm>
            <a:off x="7712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79" name="Text Box 70">
            <a:extLst>
              <a:ext uri="{FF2B5EF4-FFF2-40B4-BE49-F238E27FC236}">
                <a16:creationId xmlns:a16="http://schemas.microsoft.com/office/drawing/2014/main" id="{CD78FFEA-6F1E-58F4-96B1-BB08909247AB}"/>
              </a:ext>
            </a:extLst>
          </p:cNvPr>
          <p:cNvSpPr txBox="1">
            <a:spLocks noChangeArrowheads="1"/>
          </p:cNvSpPr>
          <p:nvPr/>
        </p:nvSpPr>
        <p:spPr bwMode="auto">
          <a:xfrm>
            <a:off x="71310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50</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80" name="Text Box 71">
            <a:extLst>
              <a:ext uri="{FF2B5EF4-FFF2-40B4-BE49-F238E27FC236}">
                <a16:creationId xmlns:a16="http://schemas.microsoft.com/office/drawing/2014/main" id="{65E148E2-6C93-F860-E53A-E74AEA4D2D70}"/>
              </a:ext>
            </a:extLst>
          </p:cNvPr>
          <p:cNvSpPr txBox="1">
            <a:spLocks noChangeArrowheads="1"/>
          </p:cNvSpPr>
          <p:nvPr/>
        </p:nvSpPr>
        <p:spPr bwMode="auto">
          <a:xfrm>
            <a:off x="6950075" y="41910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81" name="Text Box 72">
            <a:extLst>
              <a:ext uri="{FF2B5EF4-FFF2-40B4-BE49-F238E27FC236}">
                <a16:creationId xmlns:a16="http://schemas.microsoft.com/office/drawing/2014/main" id="{52B70CD6-E93F-A88B-A041-71F6DBB5053F}"/>
              </a:ext>
            </a:extLst>
          </p:cNvPr>
          <p:cNvSpPr txBox="1">
            <a:spLocks noChangeArrowheads="1"/>
          </p:cNvSpPr>
          <p:nvPr/>
        </p:nvSpPr>
        <p:spPr bwMode="auto">
          <a:xfrm>
            <a:off x="6445250" y="41386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82" name="Text Box 75">
            <a:extLst>
              <a:ext uri="{FF2B5EF4-FFF2-40B4-BE49-F238E27FC236}">
                <a16:creationId xmlns:a16="http://schemas.microsoft.com/office/drawing/2014/main" id="{FAF3242C-83E8-333D-981E-39FC522E7BB6}"/>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83" name="Text Box 76">
            <a:extLst>
              <a:ext uri="{FF2B5EF4-FFF2-40B4-BE49-F238E27FC236}">
                <a16:creationId xmlns:a16="http://schemas.microsoft.com/office/drawing/2014/main" id="{4A070090-3E96-55BE-D4FC-92CE6F7FF10F}"/>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84" name="Text Box 77">
            <a:extLst>
              <a:ext uri="{FF2B5EF4-FFF2-40B4-BE49-F238E27FC236}">
                <a16:creationId xmlns:a16="http://schemas.microsoft.com/office/drawing/2014/main" id="{89C36AE2-957F-F907-4183-4E0E77667CD1}"/>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8985" name="Text Box 78">
            <a:extLst>
              <a:ext uri="{FF2B5EF4-FFF2-40B4-BE49-F238E27FC236}">
                <a16:creationId xmlns:a16="http://schemas.microsoft.com/office/drawing/2014/main" id="{1CC180F4-15EE-7EA1-C51F-313686D1ACCA}"/>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8986" name="Text Box 79">
            <a:extLst>
              <a:ext uri="{FF2B5EF4-FFF2-40B4-BE49-F238E27FC236}">
                <a16:creationId xmlns:a16="http://schemas.microsoft.com/office/drawing/2014/main" id="{0BAC00EC-AF53-C14D-F845-7E99EC4CD750}"/>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78" name="Group 118">
            <a:extLst>
              <a:ext uri="{FF2B5EF4-FFF2-40B4-BE49-F238E27FC236}">
                <a16:creationId xmlns:a16="http://schemas.microsoft.com/office/drawing/2014/main" id="{F3A7F4DB-068F-9925-D12E-7F7C8A242667}"/>
              </a:ext>
            </a:extLst>
          </p:cNvPr>
          <p:cNvGraphicFramePr>
            <a:graphicFrameLocks/>
          </p:cNvGraphicFramePr>
          <p:nvPr>
            <p:extLst>
              <p:ext uri="{D42A27DB-BD31-4B8C-83A1-F6EECF244321}">
                <p14:modId xmlns:p14="http://schemas.microsoft.com/office/powerpoint/2010/main" val="1277409686"/>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9045" name="Text Box 149">
            <a:extLst>
              <a:ext uri="{FF2B5EF4-FFF2-40B4-BE49-F238E27FC236}">
                <a16:creationId xmlns:a16="http://schemas.microsoft.com/office/drawing/2014/main" id="{AFAF6422-F655-7D0B-7FA6-270D633D161E}"/>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39046" name="Text Box 150">
            <a:extLst>
              <a:ext uri="{FF2B5EF4-FFF2-40B4-BE49-F238E27FC236}">
                <a16:creationId xmlns:a16="http://schemas.microsoft.com/office/drawing/2014/main" id="{C497AD15-266D-B25C-B6F1-E86148F60C46}"/>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39047" name="Rectangle 80">
            <a:extLst>
              <a:ext uri="{FF2B5EF4-FFF2-40B4-BE49-F238E27FC236}">
                <a16:creationId xmlns:a16="http://schemas.microsoft.com/office/drawing/2014/main" id="{6CD06470-AE97-934D-43FF-DC85E970541F}"/>
              </a:ext>
            </a:extLst>
          </p:cNvPr>
          <p:cNvSpPr>
            <a:spLocks noChangeArrowheads="1"/>
          </p:cNvSpPr>
          <p:nvPr/>
        </p:nvSpPr>
        <p:spPr bwMode="auto">
          <a:xfrm>
            <a:off x="8021638" y="1050925"/>
            <a:ext cx="625475"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F822406-E2B8-8B5F-C5C4-8A2C6535DF69}"/>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sp>
        <p:nvSpPr>
          <p:cNvPr id="39937" name="Slide Number Placeholder 5">
            <a:extLst>
              <a:ext uri="{FF2B5EF4-FFF2-40B4-BE49-F238E27FC236}">
                <a16:creationId xmlns:a16="http://schemas.microsoft.com/office/drawing/2014/main" id="{EB380D97-D615-322F-5D76-D1ADD049B7F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5BCCF6-E5B0-2442-B300-5BB798F40F60}" type="slidenum">
              <a:rPr lang="en-US" altLang="en-US">
                <a:latin typeface="Roboto" panose="02000000000000000000" pitchFamily="2" charset="0"/>
                <a:ea typeface="Roboto" panose="02000000000000000000" pitchFamily="2" charset="0"/>
                <a:cs typeface="Roboto" panose="02000000000000000000" pitchFamily="2" charset="0"/>
              </a:rPr>
              <a:pPr/>
              <a:t>23</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39939" name="Oval 3">
            <a:extLst>
              <a:ext uri="{FF2B5EF4-FFF2-40B4-BE49-F238E27FC236}">
                <a16:creationId xmlns:a16="http://schemas.microsoft.com/office/drawing/2014/main" id="{F0F9FA97-3FEB-917F-04AA-A8390CFB2EDE}"/>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39940" name="Oval 4">
            <a:extLst>
              <a:ext uri="{FF2B5EF4-FFF2-40B4-BE49-F238E27FC236}">
                <a16:creationId xmlns:a16="http://schemas.microsoft.com/office/drawing/2014/main" id="{AAD3B4A8-99F2-DA93-74C0-ABB2EEEBB8B9}"/>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39941" name="Oval 5">
            <a:extLst>
              <a:ext uri="{FF2B5EF4-FFF2-40B4-BE49-F238E27FC236}">
                <a16:creationId xmlns:a16="http://schemas.microsoft.com/office/drawing/2014/main" id="{B429242B-A824-899E-F4AB-C0CBDEAC65E0}"/>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39942" name="Oval 6">
            <a:extLst>
              <a:ext uri="{FF2B5EF4-FFF2-40B4-BE49-F238E27FC236}">
                <a16:creationId xmlns:a16="http://schemas.microsoft.com/office/drawing/2014/main" id="{4DB0BEB1-F0E7-25BB-9A31-024AD51BFD97}"/>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39943" name="Oval 7">
            <a:extLst>
              <a:ext uri="{FF2B5EF4-FFF2-40B4-BE49-F238E27FC236}">
                <a16:creationId xmlns:a16="http://schemas.microsoft.com/office/drawing/2014/main" id="{4E9D2A73-EDA0-D82F-0633-D7E55CAD42DB}"/>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39944" name="Oval 8">
            <a:extLst>
              <a:ext uri="{FF2B5EF4-FFF2-40B4-BE49-F238E27FC236}">
                <a16:creationId xmlns:a16="http://schemas.microsoft.com/office/drawing/2014/main" id="{4F9A67DD-E583-9713-73FD-5084F7E225E2}"/>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39945" name="Oval 9">
            <a:extLst>
              <a:ext uri="{FF2B5EF4-FFF2-40B4-BE49-F238E27FC236}">
                <a16:creationId xmlns:a16="http://schemas.microsoft.com/office/drawing/2014/main" id="{FF00ED5E-ACA5-E646-073A-0B974AC2F365}"/>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39946" name="Oval 10">
            <a:extLst>
              <a:ext uri="{FF2B5EF4-FFF2-40B4-BE49-F238E27FC236}">
                <a16:creationId xmlns:a16="http://schemas.microsoft.com/office/drawing/2014/main" id="{7F46D775-AA12-B344-8D0D-49A792D5B263}"/>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39947" name="AutoShape 11">
            <a:extLst>
              <a:ext uri="{FF2B5EF4-FFF2-40B4-BE49-F238E27FC236}">
                <a16:creationId xmlns:a16="http://schemas.microsoft.com/office/drawing/2014/main" id="{765C19A7-31C9-2CD9-508C-28AEC9F0BFC1}"/>
              </a:ext>
            </a:extLst>
          </p:cNvPr>
          <p:cNvCxnSpPr>
            <a:cxnSpLocks noChangeShapeType="1"/>
            <a:stCxn id="39939" idx="7"/>
            <a:endCxn id="39942"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48" name="AutoShape 12">
            <a:extLst>
              <a:ext uri="{FF2B5EF4-FFF2-40B4-BE49-F238E27FC236}">
                <a16:creationId xmlns:a16="http://schemas.microsoft.com/office/drawing/2014/main" id="{E69FAF99-12E0-5B66-59D9-0DC194A7074D}"/>
              </a:ext>
            </a:extLst>
          </p:cNvPr>
          <p:cNvCxnSpPr>
            <a:cxnSpLocks noChangeShapeType="1"/>
            <a:stCxn id="39939" idx="6"/>
            <a:endCxn id="39943"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49" name="AutoShape 13">
            <a:extLst>
              <a:ext uri="{FF2B5EF4-FFF2-40B4-BE49-F238E27FC236}">
                <a16:creationId xmlns:a16="http://schemas.microsoft.com/office/drawing/2014/main" id="{06CD84B8-E58E-C590-EBB1-51D54CCAFB1B}"/>
              </a:ext>
            </a:extLst>
          </p:cNvPr>
          <p:cNvCxnSpPr>
            <a:cxnSpLocks noChangeShapeType="1"/>
            <a:stCxn id="39939" idx="5"/>
            <a:endCxn id="39944"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0" name="AutoShape 14">
            <a:extLst>
              <a:ext uri="{FF2B5EF4-FFF2-40B4-BE49-F238E27FC236}">
                <a16:creationId xmlns:a16="http://schemas.microsoft.com/office/drawing/2014/main" id="{BDE232AB-A046-BB6F-9823-5126A703E90F}"/>
              </a:ext>
            </a:extLst>
          </p:cNvPr>
          <p:cNvCxnSpPr>
            <a:cxnSpLocks noChangeShapeType="1"/>
            <a:stCxn id="39943" idx="7"/>
            <a:endCxn id="39940"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1" name="AutoShape 15">
            <a:extLst>
              <a:ext uri="{FF2B5EF4-FFF2-40B4-BE49-F238E27FC236}">
                <a16:creationId xmlns:a16="http://schemas.microsoft.com/office/drawing/2014/main" id="{30925C9F-16F3-B9E1-DDB9-43B4978628C7}"/>
              </a:ext>
            </a:extLst>
          </p:cNvPr>
          <p:cNvCxnSpPr>
            <a:cxnSpLocks noChangeShapeType="1"/>
            <a:stCxn id="39945" idx="7"/>
            <a:endCxn id="39940"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2" name="AutoShape 16">
            <a:extLst>
              <a:ext uri="{FF2B5EF4-FFF2-40B4-BE49-F238E27FC236}">
                <a16:creationId xmlns:a16="http://schemas.microsoft.com/office/drawing/2014/main" id="{F1CD69E1-E40F-D42E-A1FF-42C473402437}"/>
              </a:ext>
            </a:extLst>
          </p:cNvPr>
          <p:cNvCxnSpPr>
            <a:cxnSpLocks noChangeShapeType="1"/>
            <a:stCxn id="39943" idx="5"/>
            <a:endCxn id="39946"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3" name="AutoShape 17">
            <a:extLst>
              <a:ext uri="{FF2B5EF4-FFF2-40B4-BE49-F238E27FC236}">
                <a16:creationId xmlns:a16="http://schemas.microsoft.com/office/drawing/2014/main" id="{0634505D-983B-BA2B-ED53-45580F6E3790}"/>
              </a:ext>
            </a:extLst>
          </p:cNvPr>
          <p:cNvCxnSpPr>
            <a:cxnSpLocks noChangeShapeType="1"/>
            <a:stCxn id="39946" idx="5"/>
            <a:endCxn id="39941" idx="2"/>
          </p:cNvCxnSpPr>
          <p:nvPr/>
        </p:nvCxnSpPr>
        <p:spPr bwMode="auto">
          <a:xfrm>
            <a:off x="4546600" y="5033963"/>
            <a:ext cx="3724275" cy="1023937"/>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4" name="AutoShape 18">
            <a:extLst>
              <a:ext uri="{FF2B5EF4-FFF2-40B4-BE49-F238E27FC236}">
                <a16:creationId xmlns:a16="http://schemas.microsoft.com/office/drawing/2014/main" id="{2D9EDC0F-0E51-AB98-3F7C-20E8FD27B9DA}"/>
              </a:ext>
            </a:extLst>
          </p:cNvPr>
          <p:cNvCxnSpPr>
            <a:cxnSpLocks noChangeShapeType="1"/>
            <a:stCxn id="39946" idx="6"/>
            <a:endCxn id="39945" idx="2"/>
          </p:cNvCxnSpPr>
          <p:nvPr/>
        </p:nvCxnSpPr>
        <p:spPr bwMode="auto">
          <a:xfrm flipV="1">
            <a:off x="4598988" y="4576763"/>
            <a:ext cx="2417762" cy="342900"/>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5" name="AutoShape 19">
            <a:extLst>
              <a:ext uri="{FF2B5EF4-FFF2-40B4-BE49-F238E27FC236}">
                <a16:creationId xmlns:a16="http://schemas.microsoft.com/office/drawing/2014/main" id="{6E34DDF4-17C3-4D8E-B1C7-AEB6E2A2590A}"/>
              </a:ext>
            </a:extLst>
          </p:cNvPr>
          <p:cNvCxnSpPr>
            <a:cxnSpLocks noChangeShapeType="1"/>
            <a:stCxn id="39945" idx="4"/>
            <a:endCxn id="39941"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6" name="AutoShape 20">
            <a:extLst>
              <a:ext uri="{FF2B5EF4-FFF2-40B4-BE49-F238E27FC236}">
                <a16:creationId xmlns:a16="http://schemas.microsoft.com/office/drawing/2014/main" id="{9D0968EA-2A03-9F69-861F-52D8FD81A948}"/>
              </a:ext>
            </a:extLst>
          </p:cNvPr>
          <p:cNvCxnSpPr>
            <a:cxnSpLocks noChangeShapeType="1"/>
            <a:stCxn id="39940" idx="3"/>
            <a:endCxn id="39946"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7" name="AutoShape 21">
            <a:extLst>
              <a:ext uri="{FF2B5EF4-FFF2-40B4-BE49-F238E27FC236}">
                <a16:creationId xmlns:a16="http://schemas.microsoft.com/office/drawing/2014/main" id="{9BF4D2DD-18AD-5EDC-B43B-226844CD4E96}"/>
              </a:ext>
            </a:extLst>
          </p:cNvPr>
          <p:cNvCxnSpPr>
            <a:cxnSpLocks noChangeShapeType="1"/>
            <a:stCxn id="39943" idx="4"/>
            <a:endCxn id="39944"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8" name="AutoShape 22">
            <a:extLst>
              <a:ext uri="{FF2B5EF4-FFF2-40B4-BE49-F238E27FC236}">
                <a16:creationId xmlns:a16="http://schemas.microsoft.com/office/drawing/2014/main" id="{B69BA80C-88D6-500F-B85B-8C64753FB96A}"/>
              </a:ext>
            </a:extLst>
          </p:cNvPr>
          <p:cNvCxnSpPr>
            <a:cxnSpLocks noChangeShapeType="1"/>
            <a:stCxn id="39944" idx="6"/>
            <a:endCxn id="39946"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59" name="AutoShape 23">
            <a:extLst>
              <a:ext uri="{FF2B5EF4-FFF2-40B4-BE49-F238E27FC236}">
                <a16:creationId xmlns:a16="http://schemas.microsoft.com/office/drawing/2014/main" id="{79DDCC51-AE0A-701E-1B6E-4CBA4B6381A0}"/>
              </a:ext>
            </a:extLst>
          </p:cNvPr>
          <p:cNvCxnSpPr>
            <a:cxnSpLocks noChangeShapeType="1"/>
            <a:stCxn id="39942" idx="6"/>
            <a:endCxn id="39940"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0" name="AutoShape 24">
            <a:extLst>
              <a:ext uri="{FF2B5EF4-FFF2-40B4-BE49-F238E27FC236}">
                <a16:creationId xmlns:a16="http://schemas.microsoft.com/office/drawing/2014/main" id="{38E75690-1B07-251E-22B5-E9F28EAC781E}"/>
              </a:ext>
            </a:extLst>
          </p:cNvPr>
          <p:cNvCxnSpPr>
            <a:cxnSpLocks noChangeShapeType="1"/>
            <a:stCxn id="39944" idx="6"/>
            <a:endCxn id="39941"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961" name="AutoShape 25">
            <a:extLst>
              <a:ext uri="{FF2B5EF4-FFF2-40B4-BE49-F238E27FC236}">
                <a16:creationId xmlns:a16="http://schemas.microsoft.com/office/drawing/2014/main" id="{BABBBB59-49DD-3BD4-D690-4A38AAAC497C}"/>
              </a:ext>
            </a:extLst>
          </p:cNvPr>
          <p:cNvCxnSpPr>
            <a:cxnSpLocks noChangeShapeType="1"/>
            <a:stCxn id="39940" idx="5"/>
            <a:endCxn id="39941" idx="0"/>
          </p:cNvCxnSpPr>
          <p:nvPr/>
        </p:nvCxnSpPr>
        <p:spPr bwMode="auto">
          <a:xfrm>
            <a:off x="8224838" y="3171825"/>
            <a:ext cx="204787" cy="2727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962" name="Text Box 27">
            <a:extLst>
              <a:ext uri="{FF2B5EF4-FFF2-40B4-BE49-F238E27FC236}">
                <a16:creationId xmlns:a16="http://schemas.microsoft.com/office/drawing/2014/main" id="{AFAA2EC4-A9B7-28A7-E4E3-04984A5337AE}"/>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39963" name="Text Box 28">
            <a:extLst>
              <a:ext uri="{FF2B5EF4-FFF2-40B4-BE49-F238E27FC236}">
                <a16:creationId xmlns:a16="http://schemas.microsoft.com/office/drawing/2014/main" id="{04FD7FEF-8DE4-5D11-FE9B-EC51A6379157}"/>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39964" name="Text Box 29">
            <a:extLst>
              <a:ext uri="{FF2B5EF4-FFF2-40B4-BE49-F238E27FC236}">
                <a16:creationId xmlns:a16="http://schemas.microsoft.com/office/drawing/2014/main" id="{A0D4B716-FD96-9086-31DE-B0C706E9611C}"/>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39965" name="Text Box 30">
            <a:extLst>
              <a:ext uri="{FF2B5EF4-FFF2-40B4-BE49-F238E27FC236}">
                <a16:creationId xmlns:a16="http://schemas.microsoft.com/office/drawing/2014/main" id="{08CADE69-A8D3-73F4-1238-B47BA13E8B1B}"/>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39966" name="Text Box 31">
            <a:extLst>
              <a:ext uri="{FF2B5EF4-FFF2-40B4-BE49-F238E27FC236}">
                <a16:creationId xmlns:a16="http://schemas.microsoft.com/office/drawing/2014/main" id="{64F71A80-01B4-BCDF-9A2C-9FF87CFB4FF0}"/>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39967" name="Text Box 32">
            <a:extLst>
              <a:ext uri="{FF2B5EF4-FFF2-40B4-BE49-F238E27FC236}">
                <a16:creationId xmlns:a16="http://schemas.microsoft.com/office/drawing/2014/main" id="{A87361AD-BEAC-7666-2A89-51DDEF326222}"/>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39968" name="Text Box 33">
            <a:extLst>
              <a:ext uri="{FF2B5EF4-FFF2-40B4-BE49-F238E27FC236}">
                <a16:creationId xmlns:a16="http://schemas.microsoft.com/office/drawing/2014/main" id="{988CAE44-44B9-DB2D-EBE0-1151656BAEF7}"/>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39969" name="Text Box 34">
            <a:extLst>
              <a:ext uri="{FF2B5EF4-FFF2-40B4-BE49-F238E27FC236}">
                <a16:creationId xmlns:a16="http://schemas.microsoft.com/office/drawing/2014/main" id="{0BDE6559-03F9-F864-154A-A472746C9755}"/>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39970" name="Text Box 35">
            <a:extLst>
              <a:ext uri="{FF2B5EF4-FFF2-40B4-BE49-F238E27FC236}">
                <a16:creationId xmlns:a16="http://schemas.microsoft.com/office/drawing/2014/main" id="{C8B67D39-7403-DEC7-A2AF-ACFEF4CAA79F}"/>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39971" name="Text Box 36">
            <a:extLst>
              <a:ext uri="{FF2B5EF4-FFF2-40B4-BE49-F238E27FC236}">
                <a16:creationId xmlns:a16="http://schemas.microsoft.com/office/drawing/2014/main" id="{79951E77-A4BC-402A-869E-466E2EABEC90}"/>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39972" name="Text Box 37">
            <a:extLst>
              <a:ext uri="{FF2B5EF4-FFF2-40B4-BE49-F238E27FC236}">
                <a16:creationId xmlns:a16="http://schemas.microsoft.com/office/drawing/2014/main" id="{9DAF1472-5900-8154-98F8-9968EFB301AB}"/>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39973" name="Text Box 38">
            <a:extLst>
              <a:ext uri="{FF2B5EF4-FFF2-40B4-BE49-F238E27FC236}">
                <a16:creationId xmlns:a16="http://schemas.microsoft.com/office/drawing/2014/main" id="{CAB7161A-038C-F606-B7AC-75817FA93D79}"/>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9974" name="Text Box 39">
            <a:extLst>
              <a:ext uri="{FF2B5EF4-FFF2-40B4-BE49-F238E27FC236}">
                <a16:creationId xmlns:a16="http://schemas.microsoft.com/office/drawing/2014/main" id="{3C200563-07D9-5BD1-BB74-B6805142FC6B}"/>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39975" name="Text Box 40">
            <a:extLst>
              <a:ext uri="{FF2B5EF4-FFF2-40B4-BE49-F238E27FC236}">
                <a16:creationId xmlns:a16="http://schemas.microsoft.com/office/drawing/2014/main" id="{D7D19BA2-0276-EDAA-246E-BE7E51606F9C}"/>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39976" name="Text Box 41">
            <a:extLst>
              <a:ext uri="{FF2B5EF4-FFF2-40B4-BE49-F238E27FC236}">
                <a16:creationId xmlns:a16="http://schemas.microsoft.com/office/drawing/2014/main" id="{0414901A-B376-83A1-46FC-5A8779EB46BF}"/>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77" name="Text Box 42">
            <a:extLst>
              <a:ext uri="{FF2B5EF4-FFF2-40B4-BE49-F238E27FC236}">
                <a16:creationId xmlns:a16="http://schemas.microsoft.com/office/drawing/2014/main" id="{372EEAF1-4AE3-510D-6DA4-A77165B27835}"/>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78" name="Text Box 44">
            <a:extLst>
              <a:ext uri="{FF2B5EF4-FFF2-40B4-BE49-F238E27FC236}">
                <a16:creationId xmlns:a16="http://schemas.microsoft.com/office/drawing/2014/main" id="{FAA3A166-A77F-E7A1-00FD-CE70710FBF4E}"/>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79" name="Text Box 45">
            <a:extLst>
              <a:ext uri="{FF2B5EF4-FFF2-40B4-BE49-F238E27FC236}">
                <a16:creationId xmlns:a16="http://schemas.microsoft.com/office/drawing/2014/main" id="{95CE308E-89AD-9BC4-E938-3E83C616A3DC}"/>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80" name="Text Box 46">
            <a:extLst>
              <a:ext uri="{FF2B5EF4-FFF2-40B4-BE49-F238E27FC236}">
                <a16:creationId xmlns:a16="http://schemas.microsoft.com/office/drawing/2014/main" id="{CF63EEA9-C045-A896-678B-FD0799478CC5}"/>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81" name="Text Box 47">
            <a:extLst>
              <a:ext uri="{FF2B5EF4-FFF2-40B4-BE49-F238E27FC236}">
                <a16:creationId xmlns:a16="http://schemas.microsoft.com/office/drawing/2014/main" id="{DA1E0E86-1554-B7E8-CE8D-0F30D5D051C6}"/>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82" name="Text Box 48">
            <a:extLst>
              <a:ext uri="{FF2B5EF4-FFF2-40B4-BE49-F238E27FC236}">
                <a16:creationId xmlns:a16="http://schemas.microsoft.com/office/drawing/2014/main" id="{CF72BE12-910C-5937-8094-0CA5D927CA51}"/>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83" name="Text Box 49">
            <a:extLst>
              <a:ext uri="{FF2B5EF4-FFF2-40B4-BE49-F238E27FC236}">
                <a16:creationId xmlns:a16="http://schemas.microsoft.com/office/drawing/2014/main" id="{2D5D5FFE-ACDA-063B-D74E-CA9871CF219E}"/>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3, 4, 5, 6, 7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t }</a:t>
            </a:r>
          </a:p>
        </p:txBody>
      </p:sp>
      <p:sp>
        <p:nvSpPr>
          <p:cNvPr id="39984" name="Text Box 50">
            <a:extLst>
              <a:ext uri="{FF2B5EF4-FFF2-40B4-BE49-F238E27FC236}">
                <a16:creationId xmlns:a16="http://schemas.microsoft.com/office/drawing/2014/main" id="{C3DC71F6-D54A-2E8F-2A58-1957AA201936}"/>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85" name="Text Box 51">
            <a:extLst>
              <a:ext uri="{FF2B5EF4-FFF2-40B4-BE49-F238E27FC236}">
                <a16:creationId xmlns:a16="http://schemas.microsoft.com/office/drawing/2014/main" id="{15965821-5B56-7853-E373-A1F71F02B11B}"/>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9986" name="Text Box 52">
            <a:extLst>
              <a:ext uri="{FF2B5EF4-FFF2-40B4-BE49-F238E27FC236}">
                <a16:creationId xmlns:a16="http://schemas.microsoft.com/office/drawing/2014/main" id="{7E63A477-91DB-3A43-007F-9836C034A330}"/>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87" name="Text Box 53">
            <a:extLst>
              <a:ext uri="{FF2B5EF4-FFF2-40B4-BE49-F238E27FC236}">
                <a16:creationId xmlns:a16="http://schemas.microsoft.com/office/drawing/2014/main" id="{CA6BD869-4BC9-9DE2-5714-892CDBCCB985}"/>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88" name="Text Box 54">
            <a:extLst>
              <a:ext uri="{FF2B5EF4-FFF2-40B4-BE49-F238E27FC236}">
                <a16:creationId xmlns:a16="http://schemas.microsoft.com/office/drawing/2014/main" id="{81EAE0C6-B066-743D-31D1-4F4EB2A4E424}"/>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9989" name="Text Box 55">
            <a:extLst>
              <a:ext uri="{FF2B5EF4-FFF2-40B4-BE49-F238E27FC236}">
                <a16:creationId xmlns:a16="http://schemas.microsoft.com/office/drawing/2014/main" id="{11934134-4024-C70F-8943-8EFC477AF796}"/>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9990" name="Text Box 58">
            <a:extLst>
              <a:ext uri="{FF2B5EF4-FFF2-40B4-BE49-F238E27FC236}">
                <a16:creationId xmlns:a16="http://schemas.microsoft.com/office/drawing/2014/main" id="{02C96E2E-AFC3-8A6F-BAF9-0BEFD693DFDC}"/>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91" name="Text Box 59">
            <a:extLst>
              <a:ext uri="{FF2B5EF4-FFF2-40B4-BE49-F238E27FC236}">
                <a16:creationId xmlns:a16="http://schemas.microsoft.com/office/drawing/2014/main" id="{5FA69097-E188-18F4-6796-7F1BC839A100}"/>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9992" name="Text Box 60">
            <a:extLst>
              <a:ext uri="{FF2B5EF4-FFF2-40B4-BE49-F238E27FC236}">
                <a16:creationId xmlns:a16="http://schemas.microsoft.com/office/drawing/2014/main" id="{07DDA92F-212B-9EC4-7003-EB50576578D8}"/>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93" name="Text Box 61">
            <a:extLst>
              <a:ext uri="{FF2B5EF4-FFF2-40B4-BE49-F238E27FC236}">
                <a16:creationId xmlns:a16="http://schemas.microsoft.com/office/drawing/2014/main" id="{6C3849B8-852D-EA4B-C869-F3035B4CFB59}"/>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9994" name="Text Box 62">
            <a:extLst>
              <a:ext uri="{FF2B5EF4-FFF2-40B4-BE49-F238E27FC236}">
                <a16:creationId xmlns:a16="http://schemas.microsoft.com/office/drawing/2014/main" id="{9B044FDC-4F8E-E08A-9438-CA708DE92D2D}"/>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95" name="Text Box 63">
            <a:extLst>
              <a:ext uri="{FF2B5EF4-FFF2-40B4-BE49-F238E27FC236}">
                <a16:creationId xmlns:a16="http://schemas.microsoft.com/office/drawing/2014/main" id="{AE15FD42-8789-27B7-621E-094BCCBE350D}"/>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9996" name="Text Box 64">
            <a:extLst>
              <a:ext uri="{FF2B5EF4-FFF2-40B4-BE49-F238E27FC236}">
                <a16:creationId xmlns:a16="http://schemas.microsoft.com/office/drawing/2014/main" id="{7AD2C05F-FD7F-F8C7-227C-7CE061AAF0FB}"/>
              </a:ext>
            </a:extLst>
          </p:cNvPr>
          <p:cNvSpPr txBox="1">
            <a:spLocks noChangeArrowheads="1"/>
          </p:cNvSpPr>
          <p:nvPr/>
        </p:nvSpPr>
        <p:spPr bwMode="auto">
          <a:xfrm>
            <a:off x="80676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39997" name="Text Box 65">
            <a:extLst>
              <a:ext uri="{FF2B5EF4-FFF2-40B4-BE49-F238E27FC236}">
                <a16:creationId xmlns:a16="http://schemas.microsoft.com/office/drawing/2014/main" id="{44018749-C7CC-0E08-3E5A-49107C8CEBFF}"/>
              </a:ext>
            </a:extLst>
          </p:cNvPr>
          <p:cNvSpPr txBox="1">
            <a:spLocks noChangeArrowheads="1"/>
          </p:cNvSpPr>
          <p:nvPr/>
        </p:nvSpPr>
        <p:spPr bwMode="auto">
          <a:xfrm>
            <a:off x="74866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51</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39998" name="Text Box 66">
            <a:extLst>
              <a:ext uri="{FF2B5EF4-FFF2-40B4-BE49-F238E27FC236}">
                <a16:creationId xmlns:a16="http://schemas.microsoft.com/office/drawing/2014/main" id="{0AB1D7E2-74B9-C75D-E1BD-139D82983F14}"/>
              </a:ext>
            </a:extLst>
          </p:cNvPr>
          <p:cNvSpPr txBox="1">
            <a:spLocks noChangeArrowheads="1"/>
          </p:cNvSpPr>
          <p:nvPr/>
        </p:nvSpPr>
        <p:spPr bwMode="auto">
          <a:xfrm>
            <a:off x="4651375" y="42338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39999" name="Text Box 67">
            <a:extLst>
              <a:ext uri="{FF2B5EF4-FFF2-40B4-BE49-F238E27FC236}">
                <a16:creationId xmlns:a16="http://schemas.microsoft.com/office/drawing/2014/main" id="{535AC462-405C-A06C-8191-791CDDDC8B73}"/>
              </a:ext>
            </a:extLst>
          </p:cNvPr>
          <p:cNvSpPr txBox="1">
            <a:spLocks noChangeArrowheads="1"/>
          </p:cNvSpPr>
          <p:nvPr/>
        </p:nvSpPr>
        <p:spPr bwMode="auto">
          <a:xfrm>
            <a:off x="47561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0000" name="Text Box 69">
            <a:extLst>
              <a:ext uri="{FF2B5EF4-FFF2-40B4-BE49-F238E27FC236}">
                <a16:creationId xmlns:a16="http://schemas.microsoft.com/office/drawing/2014/main" id="{256BD6BB-AC26-A483-9EE9-7643DC6CDE24}"/>
              </a:ext>
            </a:extLst>
          </p:cNvPr>
          <p:cNvSpPr txBox="1">
            <a:spLocks noChangeArrowheads="1"/>
          </p:cNvSpPr>
          <p:nvPr/>
        </p:nvSpPr>
        <p:spPr bwMode="auto">
          <a:xfrm>
            <a:off x="7712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0001" name="Text Box 70">
            <a:extLst>
              <a:ext uri="{FF2B5EF4-FFF2-40B4-BE49-F238E27FC236}">
                <a16:creationId xmlns:a16="http://schemas.microsoft.com/office/drawing/2014/main" id="{99993CCB-EA31-E772-4177-D5CD6B7B022A}"/>
              </a:ext>
            </a:extLst>
          </p:cNvPr>
          <p:cNvSpPr txBox="1">
            <a:spLocks noChangeArrowheads="1"/>
          </p:cNvSpPr>
          <p:nvPr/>
        </p:nvSpPr>
        <p:spPr bwMode="auto">
          <a:xfrm>
            <a:off x="71310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50</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0002" name="Text Box 71">
            <a:extLst>
              <a:ext uri="{FF2B5EF4-FFF2-40B4-BE49-F238E27FC236}">
                <a16:creationId xmlns:a16="http://schemas.microsoft.com/office/drawing/2014/main" id="{6EB784FF-1704-7445-CE93-14131A14EA27}"/>
              </a:ext>
            </a:extLst>
          </p:cNvPr>
          <p:cNvSpPr txBox="1">
            <a:spLocks noChangeArrowheads="1"/>
          </p:cNvSpPr>
          <p:nvPr/>
        </p:nvSpPr>
        <p:spPr bwMode="auto">
          <a:xfrm>
            <a:off x="6950075" y="41910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0003" name="Text Box 72">
            <a:extLst>
              <a:ext uri="{FF2B5EF4-FFF2-40B4-BE49-F238E27FC236}">
                <a16:creationId xmlns:a16="http://schemas.microsoft.com/office/drawing/2014/main" id="{FEA38BB4-39D3-D8BA-3661-D8A753118085}"/>
              </a:ext>
            </a:extLst>
          </p:cNvPr>
          <p:cNvSpPr txBox="1">
            <a:spLocks noChangeArrowheads="1"/>
          </p:cNvSpPr>
          <p:nvPr/>
        </p:nvSpPr>
        <p:spPr bwMode="auto">
          <a:xfrm>
            <a:off x="6445250" y="41386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0004" name="AutoShape 73">
            <a:extLst>
              <a:ext uri="{FF2B5EF4-FFF2-40B4-BE49-F238E27FC236}">
                <a16:creationId xmlns:a16="http://schemas.microsoft.com/office/drawing/2014/main" id="{D507A232-148F-EFB4-4F24-35A4B716B78F}"/>
              </a:ext>
            </a:extLst>
          </p:cNvPr>
          <p:cNvSpPr>
            <a:spLocks noChangeArrowheads="1"/>
          </p:cNvSpPr>
          <p:nvPr/>
        </p:nvSpPr>
        <p:spPr bwMode="auto">
          <a:xfrm rot="-5400000">
            <a:off x="6862763" y="626745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550986" name="Text Box 74">
            <a:extLst>
              <a:ext uri="{FF2B5EF4-FFF2-40B4-BE49-F238E27FC236}">
                <a16:creationId xmlns:a16="http://schemas.microsoft.com/office/drawing/2014/main" id="{186D943D-3040-DBEE-203D-0EEE38B5C2CF}"/>
              </a:ext>
            </a:extLst>
          </p:cNvPr>
          <p:cNvSpPr txBox="1">
            <a:spLocks noChangeArrowheads="1"/>
          </p:cNvSpPr>
          <p:nvPr/>
        </p:nvSpPr>
        <p:spPr bwMode="auto">
          <a:xfrm>
            <a:off x="5472113" y="6256338"/>
            <a:ext cx="1341437" cy="308419"/>
          </a:xfrm>
          <a:prstGeom prst="rect">
            <a:avLst/>
          </a:prstGeom>
          <a:noFill/>
          <a:ln>
            <a:noFill/>
          </a:ln>
          <a:effectLst/>
        </p:spPr>
        <p:txBody>
          <a:bodyPr lIns="92075" tIns="46038" rIns="92075" bIns="46038">
            <a:spAutoFit/>
          </a:bodyPr>
          <a:lstStyle/>
          <a:p>
            <a:pPr>
              <a:spcBef>
                <a:spcPct val="50000"/>
              </a:spcBef>
              <a:defRPr/>
            </a:pPr>
            <a:r>
              <a:rPr kumimoji="1" lang="en-US" altLang="en-US" sz="1400" b="1">
                <a:solidFill>
                  <a:schemeClr val="accent1"/>
                </a:solidFill>
                <a:effectLst>
                  <a:outerShdw blurRad="38100" dist="38100" dir="2700000" algn="tl">
                    <a:srgbClr val="C0C0C0"/>
                  </a:outerShdw>
                </a:effectLst>
                <a:latin typeface="Roboto" panose="02000000000000000000" pitchFamily="2" charset="0"/>
                <a:ea typeface="Roboto" panose="02000000000000000000" pitchFamily="2" charset="0"/>
                <a:cs typeface="Roboto" panose="02000000000000000000" pitchFamily="2" charset="0"/>
              </a:rPr>
              <a:t>Extract_Min</a:t>
            </a:r>
          </a:p>
        </p:txBody>
      </p:sp>
      <p:sp>
        <p:nvSpPr>
          <p:cNvPr id="40006" name="Text Box 75">
            <a:extLst>
              <a:ext uri="{FF2B5EF4-FFF2-40B4-BE49-F238E27FC236}">
                <a16:creationId xmlns:a16="http://schemas.microsoft.com/office/drawing/2014/main" id="{DA10DB05-EF2E-6149-D09E-11AAF9E56E15}"/>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0007" name="Text Box 76">
            <a:extLst>
              <a:ext uri="{FF2B5EF4-FFF2-40B4-BE49-F238E27FC236}">
                <a16:creationId xmlns:a16="http://schemas.microsoft.com/office/drawing/2014/main" id="{426CF999-1924-2AFD-3821-9BC7B738D793}"/>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0008" name="Text Box 77">
            <a:extLst>
              <a:ext uri="{FF2B5EF4-FFF2-40B4-BE49-F238E27FC236}">
                <a16:creationId xmlns:a16="http://schemas.microsoft.com/office/drawing/2014/main" id="{AE069A74-5671-8632-6C43-55D01910A68F}"/>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0009" name="Text Box 78">
            <a:extLst>
              <a:ext uri="{FF2B5EF4-FFF2-40B4-BE49-F238E27FC236}">
                <a16:creationId xmlns:a16="http://schemas.microsoft.com/office/drawing/2014/main" id="{5B4E85B8-4165-97BF-CA7B-07D22B92B827}"/>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0010" name="Text Box 79">
            <a:extLst>
              <a:ext uri="{FF2B5EF4-FFF2-40B4-BE49-F238E27FC236}">
                <a16:creationId xmlns:a16="http://schemas.microsoft.com/office/drawing/2014/main" id="{4731B0A5-7B28-C3CE-4BEB-0EA569F79DF7}"/>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0011" name="Text Box 80">
            <a:extLst>
              <a:ext uri="{FF2B5EF4-FFF2-40B4-BE49-F238E27FC236}">
                <a16:creationId xmlns:a16="http://schemas.microsoft.com/office/drawing/2014/main" id="{5A9E302B-8088-9FAC-63C8-A84FF182009F}"/>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40012" name="Freeform 81">
            <a:extLst>
              <a:ext uri="{FF2B5EF4-FFF2-40B4-BE49-F238E27FC236}">
                <a16:creationId xmlns:a16="http://schemas.microsoft.com/office/drawing/2014/main" id="{7AA19561-4C40-AE98-DAF7-15DF38F25CB3}"/>
              </a:ext>
            </a:extLst>
          </p:cNvPr>
          <p:cNvSpPr>
            <a:spLocks/>
          </p:cNvSpPr>
          <p:nvPr/>
        </p:nvSpPr>
        <p:spPr bwMode="auto">
          <a:xfrm>
            <a:off x="177800" y="1995488"/>
            <a:ext cx="8534400" cy="4786312"/>
          </a:xfrm>
          <a:custGeom>
            <a:avLst/>
            <a:gdLst>
              <a:gd name="T0" fmla="*/ 0 w 5376"/>
              <a:gd name="T1" fmla="*/ 2147483646 h 3015"/>
              <a:gd name="T2" fmla="*/ 2147483646 w 5376"/>
              <a:gd name="T3" fmla="*/ 2147483646 h 3015"/>
              <a:gd name="T4" fmla="*/ 2147483646 w 5376"/>
              <a:gd name="T5" fmla="*/ 2147483646 h 3015"/>
              <a:gd name="T6" fmla="*/ 2147483646 w 5376"/>
              <a:gd name="T7" fmla="*/ 2147483646 h 3015"/>
              <a:gd name="T8" fmla="*/ 2147483646 w 5376"/>
              <a:gd name="T9" fmla="*/ 2147483646 h 3015"/>
              <a:gd name="T10" fmla="*/ 2147483646 w 5376"/>
              <a:gd name="T11" fmla="*/ 2147483646 h 3015"/>
              <a:gd name="T12" fmla="*/ 2147483646 w 5376"/>
              <a:gd name="T13" fmla="*/ 2147483646 h 3015"/>
              <a:gd name="T14" fmla="*/ 2147483646 w 5376"/>
              <a:gd name="T15" fmla="*/ 2147483646 h 3015"/>
              <a:gd name="T16" fmla="*/ 2147483646 w 5376"/>
              <a:gd name="T17" fmla="*/ 2147483646 h 3015"/>
              <a:gd name="T18" fmla="*/ 2147483646 w 5376"/>
              <a:gd name="T19" fmla="*/ 2147483646 h 3015"/>
              <a:gd name="T20" fmla="*/ 2147483646 w 5376"/>
              <a:gd name="T21" fmla="*/ 2147483646 h 3015"/>
              <a:gd name="T22" fmla="*/ 2147483646 w 5376"/>
              <a:gd name="T23" fmla="*/ 2147483646 h 3015"/>
              <a:gd name="T24" fmla="*/ 2147483646 w 5376"/>
              <a:gd name="T25" fmla="*/ 2147483646 h 3015"/>
              <a:gd name="T26" fmla="*/ 2147483646 w 5376"/>
              <a:gd name="T27" fmla="*/ 2147483646 h 3015"/>
              <a:gd name="T28" fmla="*/ 2147483646 w 5376"/>
              <a:gd name="T29" fmla="*/ 2147483646 h 3015"/>
              <a:gd name="T30" fmla="*/ 2147483646 w 5376"/>
              <a:gd name="T31" fmla="*/ 2147483646 h 3015"/>
              <a:gd name="T32" fmla="*/ 2147483646 w 5376"/>
              <a:gd name="T33" fmla="*/ 2147483646 h 3015"/>
              <a:gd name="T34" fmla="*/ 2147483646 w 5376"/>
              <a:gd name="T35" fmla="*/ 2147483646 h 3015"/>
              <a:gd name="T36" fmla="*/ 2147483646 w 5376"/>
              <a:gd name="T37" fmla="*/ 2147483646 h 3015"/>
              <a:gd name="T38" fmla="*/ 2147483646 w 5376"/>
              <a:gd name="T39" fmla="*/ 2147483646 h 3015"/>
              <a:gd name="T40" fmla="*/ 2147483646 w 5376"/>
              <a:gd name="T41" fmla="*/ 2147483646 h 3015"/>
              <a:gd name="T42" fmla="*/ 2147483646 w 5376"/>
              <a:gd name="T43" fmla="*/ 2147483646 h 3015"/>
              <a:gd name="T44" fmla="*/ 2147483646 w 5376"/>
              <a:gd name="T45" fmla="*/ 2147483646 h 3015"/>
              <a:gd name="T46" fmla="*/ 2147483646 w 5376"/>
              <a:gd name="T47" fmla="*/ 2147483646 h 3015"/>
              <a:gd name="T48" fmla="*/ 2147483646 w 5376"/>
              <a:gd name="T49" fmla="*/ 2147483646 h 3015"/>
              <a:gd name="T50" fmla="*/ 2147483646 w 5376"/>
              <a:gd name="T51" fmla="*/ 2147483646 h 3015"/>
              <a:gd name="T52" fmla="*/ 2147483646 w 5376"/>
              <a:gd name="T53" fmla="*/ 2147483646 h 3015"/>
              <a:gd name="T54" fmla="*/ 2147483646 w 5376"/>
              <a:gd name="T55" fmla="*/ 2147483646 h 3015"/>
              <a:gd name="T56" fmla="*/ 2147483646 w 5376"/>
              <a:gd name="T57" fmla="*/ 2147483646 h 3015"/>
              <a:gd name="T58" fmla="*/ 2147483646 w 5376"/>
              <a:gd name="T59" fmla="*/ 2147483646 h 3015"/>
              <a:gd name="T60" fmla="*/ 2147483646 w 5376"/>
              <a:gd name="T61" fmla="*/ 2147483646 h 3015"/>
              <a:gd name="T62" fmla="*/ 2147483646 w 5376"/>
              <a:gd name="T63" fmla="*/ 2147483646 h 3015"/>
              <a:gd name="T64" fmla="*/ 2147483646 w 5376"/>
              <a:gd name="T65" fmla="*/ 2147483646 h 3015"/>
              <a:gd name="T66" fmla="*/ 2147483646 w 5376"/>
              <a:gd name="T67" fmla="*/ 2147483646 h 3015"/>
              <a:gd name="T68" fmla="*/ 2147483646 w 5376"/>
              <a:gd name="T69" fmla="*/ 2147483646 h 3015"/>
              <a:gd name="T70" fmla="*/ 2147483646 w 5376"/>
              <a:gd name="T71" fmla="*/ 2147483646 h 3015"/>
              <a:gd name="T72" fmla="*/ 2147483646 w 5376"/>
              <a:gd name="T73" fmla="*/ 2147483646 h 3015"/>
              <a:gd name="T74" fmla="*/ 2147483646 w 5376"/>
              <a:gd name="T75" fmla="*/ 2147483646 h 3015"/>
              <a:gd name="T76" fmla="*/ 2147483646 w 5376"/>
              <a:gd name="T77" fmla="*/ 2147483646 h 3015"/>
              <a:gd name="T78" fmla="*/ 2147483646 w 5376"/>
              <a:gd name="T79" fmla="*/ 2147483646 h 3015"/>
              <a:gd name="T80" fmla="*/ 2147483646 w 5376"/>
              <a:gd name="T81" fmla="*/ 2147483646 h 3015"/>
              <a:gd name="T82" fmla="*/ 2147483646 w 5376"/>
              <a:gd name="T83" fmla="*/ 2147483646 h 3015"/>
              <a:gd name="T84" fmla="*/ 2147483646 w 5376"/>
              <a:gd name="T85" fmla="*/ 2147483646 h 3015"/>
              <a:gd name="T86" fmla="*/ 2147483646 w 5376"/>
              <a:gd name="T87" fmla="*/ 2147483646 h 3015"/>
              <a:gd name="T88" fmla="*/ 2147483646 w 5376"/>
              <a:gd name="T89" fmla="*/ 2147483646 h 3015"/>
              <a:gd name="T90" fmla="*/ 2147483646 w 5376"/>
              <a:gd name="T91" fmla="*/ 2147483646 h 3015"/>
              <a:gd name="T92" fmla="*/ 2147483646 w 5376"/>
              <a:gd name="T93" fmla="*/ 2147483646 h 3015"/>
              <a:gd name="T94" fmla="*/ 2147483646 w 5376"/>
              <a:gd name="T95" fmla="*/ 2147483646 h 3015"/>
              <a:gd name="T96" fmla="*/ 2147483646 w 5376"/>
              <a:gd name="T97" fmla="*/ 2147483646 h 3015"/>
              <a:gd name="T98" fmla="*/ 2147483646 w 5376"/>
              <a:gd name="T99" fmla="*/ 2147483646 h 3015"/>
              <a:gd name="T100" fmla="*/ 2147483646 w 5376"/>
              <a:gd name="T101" fmla="*/ 2147483646 h 3015"/>
              <a:gd name="T102" fmla="*/ 2147483646 w 5376"/>
              <a:gd name="T103" fmla="*/ 2147483646 h 3015"/>
              <a:gd name="T104" fmla="*/ 2147483646 w 5376"/>
              <a:gd name="T105" fmla="*/ 2147483646 h 3015"/>
              <a:gd name="T106" fmla="*/ 0 w 5376"/>
              <a:gd name="T107" fmla="*/ 2147483646 h 3015"/>
              <a:gd name="T108" fmla="*/ 0 w 5376"/>
              <a:gd name="T109" fmla="*/ 2147483646 h 301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376" h="3015">
                <a:moveTo>
                  <a:pt x="0" y="903"/>
                </a:moveTo>
                <a:cubicBezTo>
                  <a:pt x="45" y="812"/>
                  <a:pt x="44" y="703"/>
                  <a:pt x="112" y="623"/>
                </a:cubicBezTo>
                <a:cubicBezTo>
                  <a:pt x="158" y="569"/>
                  <a:pt x="244" y="552"/>
                  <a:pt x="304" y="519"/>
                </a:cubicBezTo>
                <a:cubicBezTo>
                  <a:pt x="354" y="491"/>
                  <a:pt x="386" y="465"/>
                  <a:pt x="440" y="447"/>
                </a:cubicBezTo>
                <a:cubicBezTo>
                  <a:pt x="500" y="427"/>
                  <a:pt x="562" y="425"/>
                  <a:pt x="624" y="415"/>
                </a:cubicBezTo>
                <a:cubicBezTo>
                  <a:pt x="693" y="403"/>
                  <a:pt x="764" y="392"/>
                  <a:pt x="832" y="375"/>
                </a:cubicBezTo>
                <a:cubicBezTo>
                  <a:pt x="869" y="350"/>
                  <a:pt x="911" y="349"/>
                  <a:pt x="952" y="335"/>
                </a:cubicBezTo>
                <a:cubicBezTo>
                  <a:pt x="1113" y="281"/>
                  <a:pt x="1260" y="277"/>
                  <a:pt x="1432" y="271"/>
                </a:cubicBezTo>
                <a:cubicBezTo>
                  <a:pt x="1618" y="278"/>
                  <a:pt x="1740" y="304"/>
                  <a:pt x="1928" y="311"/>
                </a:cubicBezTo>
                <a:cubicBezTo>
                  <a:pt x="2165" y="335"/>
                  <a:pt x="2402" y="338"/>
                  <a:pt x="2640" y="343"/>
                </a:cubicBezTo>
                <a:cubicBezTo>
                  <a:pt x="3273" y="376"/>
                  <a:pt x="3889" y="136"/>
                  <a:pt x="4528" y="130"/>
                </a:cubicBezTo>
                <a:cubicBezTo>
                  <a:pt x="4668" y="112"/>
                  <a:pt x="4828" y="88"/>
                  <a:pt x="4955" y="34"/>
                </a:cubicBezTo>
                <a:cubicBezTo>
                  <a:pt x="5034" y="0"/>
                  <a:pt x="5162" y="37"/>
                  <a:pt x="5232" y="34"/>
                </a:cubicBezTo>
                <a:cubicBezTo>
                  <a:pt x="5288" y="40"/>
                  <a:pt x="5332" y="123"/>
                  <a:pt x="5371" y="162"/>
                </a:cubicBezTo>
                <a:cubicBezTo>
                  <a:pt x="5376" y="181"/>
                  <a:pt x="5376" y="276"/>
                  <a:pt x="5376" y="295"/>
                </a:cubicBezTo>
                <a:cubicBezTo>
                  <a:pt x="5376" y="412"/>
                  <a:pt x="5373" y="530"/>
                  <a:pt x="5368" y="647"/>
                </a:cubicBezTo>
                <a:cubicBezTo>
                  <a:pt x="5365" y="726"/>
                  <a:pt x="5312" y="806"/>
                  <a:pt x="5288" y="879"/>
                </a:cubicBezTo>
                <a:cubicBezTo>
                  <a:pt x="5275" y="919"/>
                  <a:pt x="5274" y="988"/>
                  <a:pt x="5240" y="1015"/>
                </a:cubicBezTo>
                <a:cubicBezTo>
                  <a:pt x="5195" y="1051"/>
                  <a:pt x="5271" y="1105"/>
                  <a:pt x="5216" y="1111"/>
                </a:cubicBezTo>
                <a:cubicBezTo>
                  <a:pt x="5165" y="1181"/>
                  <a:pt x="5057" y="1323"/>
                  <a:pt x="4936" y="1439"/>
                </a:cubicBezTo>
                <a:cubicBezTo>
                  <a:pt x="4772" y="1472"/>
                  <a:pt x="4650" y="1767"/>
                  <a:pt x="4488" y="1807"/>
                </a:cubicBezTo>
                <a:cubicBezTo>
                  <a:pt x="4461" y="1814"/>
                  <a:pt x="4082" y="1902"/>
                  <a:pt x="4056" y="1911"/>
                </a:cubicBezTo>
                <a:cubicBezTo>
                  <a:pt x="4001" y="1966"/>
                  <a:pt x="3777" y="1927"/>
                  <a:pt x="3704" y="1951"/>
                </a:cubicBezTo>
                <a:cubicBezTo>
                  <a:pt x="3673" y="2043"/>
                  <a:pt x="3525" y="1972"/>
                  <a:pt x="3448" y="1991"/>
                </a:cubicBezTo>
                <a:cubicBezTo>
                  <a:pt x="3385" y="2007"/>
                  <a:pt x="3150" y="2050"/>
                  <a:pt x="3088" y="2071"/>
                </a:cubicBezTo>
                <a:cubicBezTo>
                  <a:pt x="3056" y="2082"/>
                  <a:pt x="2945" y="2092"/>
                  <a:pt x="2912" y="2095"/>
                </a:cubicBezTo>
                <a:cubicBezTo>
                  <a:pt x="2864" y="2094"/>
                  <a:pt x="2835" y="2060"/>
                  <a:pt x="2800" y="2063"/>
                </a:cubicBezTo>
                <a:cubicBezTo>
                  <a:pt x="2768" y="2074"/>
                  <a:pt x="2738" y="2100"/>
                  <a:pt x="2704" y="2111"/>
                </a:cubicBezTo>
                <a:cubicBezTo>
                  <a:pt x="2655" y="2127"/>
                  <a:pt x="2602" y="2125"/>
                  <a:pt x="2552" y="2135"/>
                </a:cubicBezTo>
                <a:cubicBezTo>
                  <a:pt x="2477" y="2132"/>
                  <a:pt x="2482" y="2246"/>
                  <a:pt x="2408" y="2239"/>
                </a:cubicBezTo>
                <a:cubicBezTo>
                  <a:pt x="2336" y="2233"/>
                  <a:pt x="2372" y="2326"/>
                  <a:pt x="2304" y="2303"/>
                </a:cubicBezTo>
                <a:cubicBezTo>
                  <a:pt x="2244" y="2348"/>
                  <a:pt x="2104" y="2467"/>
                  <a:pt x="2048" y="2511"/>
                </a:cubicBezTo>
                <a:cubicBezTo>
                  <a:pt x="2032" y="2506"/>
                  <a:pt x="1968" y="2567"/>
                  <a:pt x="1968" y="2567"/>
                </a:cubicBezTo>
                <a:cubicBezTo>
                  <a:pt x="1908" y="2590"/>
                  <a:pt x="1945" y="2659"/>
                  <a:pt x="1904" y="2687"/>
                </a:cubicBezTo>
                <a:cubicBezTo>
                  <a:pt x="1871" y="2720"/>
                  <a:pt x="1893" y="2744"/>
                  <a:pt x="1856" y="2799"/>
                </a:cubicBezTo>
                <a:cubicBezTo>
                  <a:pt x="1916" y="2889"/>
                  <a:pt x="1776" y="2983"/>
                  <a:pt x="1680" y="3015"/>
                </a:cubicBezTo>
                <a:cubicBezTo>
                  <a:pt x="1552" y="2929"/>
                  <a:pt x="1310" y="2977"/>
                  <a:pt x="1208" y="2975"/>
                </a:cubicBezTo>
                <a:cubicBezTo>
                  <a:pt x="1140" y="2958"/>
                  <a:pt x="1074" y="2941"/>
                  <a:pt x="1008" y="2919"/>
                </a:cubicBezTo>
                <a:cubicBezTo>
                  <a:pt x="984" y="2911"/>
                  <a:pt x="955" y="2906"/>
                  <a:pt x="936" y="2887"/>
                </a:cubicBezTo>
                <a:cubicBezTo>
                  <a:pt x="901" y="2852"/>
                  <a:pt x="906" y="2816"/>
                  <a:pt x="888" y="2775"/>
                </a:cubicBezTo>
                <a:cubicBezTo>
                  <a:pt x="871" y="2736"/>
                  <a:pt x="819" y="2710"/>
                  <a:pt x="792" y="2679"/>
                </a:cubicBezTo>
                <a:cubicBezTo>
                  <a:pt x="776" y="2661"/>
                  <a:pt x="747" y="2615"/>
                  <a:pt x="736" y="2599"/>
                </a:cubicBezTo>
                <a:cubicBezTo>
                  <a:pt x="673" y="2505"/>
                  <a:pt x="762" y="2608"/>
                  <a:pt x="704" y="2527"/>
                </a:cubicBezTo>
                <a:cubicBezTo>
                  <a:pt x="697" y="2518"/>
                  <a:pt x="687" y="2512"/>
                  <a:pt x="680" y="2503"/>
                </a:cubicBezTo>
                <a:cubicBezTo>
                  <a:pt x="640" y="2447"/>
                  <a:pt x="682" y="2494"/>
                  <a:pt x="656" y="2447"/>
                </a:cubicBezTo>
                <a:cubicBezTo>
                  <a:pt x="606" y="2357"/>
                  <a:pt x="506" y="2317"/>
                  <a:pt x="472" y="2215"/>
                </a:cubicBezTo>
                <a:cubicBezTo>
                  <a:pt x="469" y="2192"/>
                  <a:pt x="458" y="2105"/>
                  <a:pt x="440" y="2087"/>
                </a:cubicBezTo>
                <a:cubicBezTo>
                  <a:pt x="395" y="2042"/>
                  <a:pt x="364" y="1983"/>
                  <a:pt x="336" y="1927"/>
                </a:cubicBezTo>
                <a:cubicBezTo>
                  <a:pt x="315" y="1885"/>
                  <a:pt x="302" y="1843"/>
                  <a:pt x="272" y="1807"/>
                </a:cubicBezTo>
                <a:cubicBezTo>
                  <a:pt x="154" y="1665"/>
                  <a:pt x="240" y="1791"/>
                  <a:pt x="192" y="1719"/>
                </a:cubicBezTo>
                <a:cubicBezTo>
                  <a:pt x="167" y="1568"/>
                  <a:pt x="133" y="1420"/>
                  <a:pt x="96" y="1271"/>
                </a:cubicBezTo>
                <a:cubicBezTo>
                  <a:pt x="91" y="1251"/>
                  <a:pt x="34" y="1171"/>
                  <a:pt x="24" y="1143"/>
                </a:cubicBezTo>
                <a:cubicBezTo>
                  <a:pt x="20" y="1133"/>
                  <a:pt x="19" y="1122"/>
                  <a:pt x="16" y="1111"/>
                </a:cubicBezTo>
                <a:cubicBezTo>
                  <a:pt x="11" y="1095"/>
                  <a:pt x="0" y="1063"/>
                  <a:pt x="0" y="1063"/>
                </a:cubicBezTo>
                <a:cubicBezTo>
                  <a:pt x="9" y="929"/>
                  <a:pt x="16" y="982"/>
                  <a:pt x="0" y="903"/>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graphicFrame>
        <p:nvGraphicFramePr>
          <p:cNvPr id="80" name="Group 118">
            <a:extLst>
              <a:ext uri="{FF2B5EF4-FFF2-40B4-BE49-F238E27FC236}">
                <a16:creationId xmlns:a16="http://schemas.microsoft.com/office/drawing/2014/main" id="{0B3B0E7B-F2AC-986C-7576-2279A0CC76D3}"/>
              </a:ext>
            </a:extLst>
          </p:cNvPr>
          <p:cNvGraphicFramePr>
            <a:graphicFrameLocks/>
          </p:cNvGraphicFramePr>
          <p:nvPr>
            <p:extLst>
              <p:ext uri="{D42A27DB-BD31-4B8C-83A1-F6EECF244321}">
                <p14:modId xmlns:p14="http://schemas.microsoft.com/office/powerpoint/2010/main" val="784665672"/>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0042" name="Text Box 149">
            <a:extLst>
              <a:ext uri="{FF2B5EF4-FFF2-40B4-BE49-F238E27FC236}">
                <a16:creationId xmlns:a16="http://schemas.microsoft.com/office/drawing/2014/main" id="{0D60C629-C5D1-D20A-6584-FB30569E26AC}"/>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40043" name="Text Box 150">
            <a:extLst>
              <a:ext uri="{FF2B5EF4-FFF2-40B4-BE49-F238E27FC236}">
                <a16:creationId xmlns:a16="http://schemas.microsoft.com/office/drawing/2014/main" id="{F7B654A4-FF92-DCE6-EB80-DFC82704AFF2}"/>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D7BC582-632B-C2D0-337C-18F1E8BD9F33}"/>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sp>
        <p:nvSpPr>
          <p:cNvPr id="40961" name="Slide Number Placeholder 5">
            <a:extLst>
              <a:ext uri="{FF2B5EF4-FFF2-40B4-BE49-F238E27FC236}">
                <a16:creationId xmlns:a16="http://schemas.microsoft.com/office/drawing/2014/main" id="{59980A59-F6FA-0966-D1EB-CBC9EF90538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2593ED-DCC1-F641-BF54-FB09FE5BF65F}" type="slidenum">
              <a:rPr lang="en-US" altLang="en-US">
                <a:latin typeface="Roboto" panose="02000000000000000000" pitchFamily="2" charset="0"/>
                <a:ea typeface="Roboto" panose="02000000000000000000" pitchFamily="2" charset="0"/>
                <a:cs typeface="Roboto" panose="02000000000000000000" pitchFamily="2" charset="0"/>
              </a:rPr>
              <a:pPr/>
              <a:t>24</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40963" name="Oval 3">
            <a:extLst>
              <a:ext uri="{FF2B5EF4-FFF2-40B4-BE49-F238E27FC236}">
                <a16:creationId xmlns:a16="http://schemas.microsoft.com/office/drawing/2014/main" id="{1846424B-8BED-AD3C-3D05-1618A3E5FE1C}"/>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40964" name="Oval 4">
            <a:extLst>
              <a:ext uri="{FF2B5EF4-FFF2-40B4-BE49-F238E27FC236}">
                <a16:creationId xmlns:a16="http://schemas.microsoft.com/office/drawing/2014/main" id="{453F48A0-08D1-A132-3BF7-4A9C3BD1EFD0}"/>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40965" name="Oval 5">
            <a:extLst>
              <a:ext uri="{FF2B5EF4-FFF2-40B4-BE49-F238E27FC236}">
                <a16:creationId xmlns:a16="http://schemas.microsoft.com/office/drawing/2014/main" id="{5623A15F-AF9D-499A-7F30-AE1A420745FC}"/>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40966" name="Oval 6">
            <a:extLst>
              <a:ext uri="{FF2B5EF4-FFF2-40B4-BE49-F238E27FC236}">
                <a16:creationId xmlns:a16="http://schemas.microsoft.com/office/drawing/2014/main" id="{71AF8EF4-F9B6-0566-C0DA-9A4BCA825FC1}"/>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40967" name="Oval 7">
            <a:extLst>
              <a:ext uri="{FF2B5EF4-FFF2-40B4-BE49-F238E27FC236}">
                <a16:creationId xmlns:a16="http://schemas.microsoft.com/office/drawing/2014/main" id="{4C7D25DA-D441-097C-6226-7BE88B9B878C}"/>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40968" name="Oval 8">
            <a:extLst>
              <a:ext uri="{FF2B5EF4-FFF2-40B4-BE49-F238E27FC236}">
                <a16:creationId xmlns:a16="http://schemas.microsoft.com/office/drawing/2014/main" id="{53E17013-ABE0-B636-00CD-937C7C240C1F}"/>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40969" name="Oval 9">
            <a:extLst>
              <a:ext uri="{FF2B5EF4-FFF2-40B4-BE49-F238E27FC236}">
                <a16:creationId xmlns:a16="http://schemas.microsoft.com/office/drawing/2014/main" id="{1BA2AF81-0D68-2553-C7F6-5C23290CBCF6}"/>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40970" name="Oval 10">
            <a:extLst>
              <a:ext uri="{FF2B5EF4-FFF2-40B4-BE49-F238E27FC236}">
                <a16:creationId xmlns:a16="http://schemas.microsoft.com/office/drawing/2014/main" id="{FC928E8D-1180-CE2E-DCA8-0B16CC6DBFAF}"/>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40971" name="AutoShape 11">
            <a:extLst>
              <a:ext uri="{FF2B5EF4-FFF2-40B4-BE49-F238E27FC236}">
                <a16:creationId xmlns:a16="http://schemas.microsoft.com/office/drawing/2014/main" id="{74AE79E5-BED5-EA10-570D-FE9C461BF4C1}"/>
              </a:ext>
            </a:extLst>
          </p:cNvPr>
          <p:cNvCxnSpPr>
            <a:cxnSpLocks noChangeShapeType="1"/>
            <a:stCxn id="40963" idx="7"/>
            <a:endCxn id="40966" idx="2"/>
          </p:cNvCxnSpPr>
          <p:nvPr/>
        </p:nvCxnSpPr>
        <p:spPr bwMode="auto">
          <a:xfrm flipV="1">
            <a:off x="557213" y="3057525"/>
            <a:ext cx="1511300" cy="379413"/>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2" name="AutoShape 12">
            <a:extLst>
              <a:ext uri="{FF2B5EF4-FFF2-40B4-BE49-F238E27FC236}">
                <a16:creationId xmlns:a16="http://schemas.microsoft.com/office/drawing/2014/main" id="{495903D4-342C-DFBC-8BB6-9EB1112E4545}"/>
              </a:ext>
            </a:extLst>
          </p:cNvPr>
          <p:cNvCxnSpPr>
            <a:cxnSpLocks noChangeShapeType="1"/>
            <a:stCxn id="40963" idx="6"/>
            <a:endCxn id="40967" idx="1"/>
          </p:cNvCxnSpPr>
          <p:nvPr/>
        </p:nvCxnSpPr>
        <p:spPr bwMode="auto">
          <a:xfrm>
            <a:off x="609600" y="3551238"/>
            <a:ext cx="2317750" cy="56197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3" name="AutoShape 13">
            <a:extLst>
              <a:ext uri="{FF2B5EF4-FFF2-40B4-BE49-F238E27FC236}">
                <a16:creationId xmlns:a16="http://schemas.microsoft.com/office/drawing/2014/main" id="{E420374F-57F5-5477-9329-7052BFE1F79D}"/>
              </a:ext>
            </a:extLst>
          </p:cNvPr>
          <p:cNvCxnSpPr>
            <a:cxnSpLocks noChangeShapeType="1"/>
            <a:stCxn id="40963" idx="5"/>
            <a:endCxn id="40968" idx="0"/>
          </p:cNvCxnSpPr>
          <p:nvPr/>
        </p:nvCxnSpPr>
        <p:spPr bwMode="auto">
          <a:xfrm>
            <a:off x="557213" y="3665538"/>
            <a:ext cx="1731962" cy="2346325"/>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4" name="AutoShape 14">
            <a:extLst>
              <a:ext uri="{FF2B5EF4-FFF2-40B4-BE49-F238E27FC236}">
                <a16:creationId xmlns:a16="http://schemas.microsoft.com/office/drawing/2014/main" id="{F3FD79DE-1CD4-CDAF-351A-6E3AD8191EFF}"/>
              </a:ext>
            </a:extLst>
          </p:cNvPr>
          <p:cNvCxnSpPr>
            <a:cxnSpLocks noChangeShapeType="1"/>
            <a:stCxn id="40967" idx="7"/>
            <a:endCxn id="40964" idx="2"/>
          </p:cNvCxnSpPr>
          <p:nvPr/>
        </p:nvCxnSpPr>
        <p:spPr bwMode="auto">
          <a:xfrm flipV="1">
            <a:off x="3140075" y="3057525"/>
            <a:ext cx="4819650" cy="105568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5" name="AutoShape 15">
            <a:extLst>
              <a:ext uri="{FF2B5EF4-FFF2-40B4-BE49-F238E27FC236}">
                <a16:creationId xmlns:a16="http://schemas.microsoft.com/office/drawing/2014/main" id="{63988010-5994-B8B8-434C-244309CEE9BA}"/>
              </a:ext>
            </a:extLst>
          </p:cNvPr>
          <p:cNvCxnSpPr>
            <a:cxnSpLocks noChangeShapeType="1"/>
            <a:stCxn id="40969" idx="7"/>
            <a:endCxn id="40964"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6" name="AutoShape 16">
            <a:extLst>
              <a:ext uri="{FF2B5EF4-FFF2-40B4-BE49-F238E27FC236}">
                <a16:creationId xmlns:a16="http://schemas.microsoft.com/office/drawing/2014/main" id="{7F3A551C-3F6F-0EE5-DD09-BA0E4855A2A8}"/>
              </a:ext>
            </a:extLst>
          </p:cNvPr>
          <p:cNvCxnSpPr>
            <a:cxnSpLocks noChangeShapeType="1"/>
            <a:stCxn id="40967" idx="5"/>
            <a:endCxn id="40970"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7" name="AutoShape 17">
            <a:extLst>
              <a:ext uri="{FF2B5EF4-FFF2-40B4-BE49-F238E27FC236}">
                <a16:creationId xmlns:a16="http://schemas.microsoft.com/office/drawing/2014/main" id="{D562D4AF-0AB9-C299-52D1-FB0A626AC37E}"/>
              </a:ext>
            </a:extLst>
          </p:cNvPr>
          <p:cNvCxnSpPr>
            <a:cxnSpLocks noChangeShapeType="1"/>
            <a:stCxn id="40970" idx="5"/>
            <a:endCxn id="40965" idx="2"/>
          </p:cNvCxnSpPr>
          <p:nvPr/>
        </p:nvCxnSpPr>
        <p:spPr bwMode="auto">
          <a:xfrm>
            <a:off x="4546600" y="5033963"/>
            <a:ext cx="3724275" cy="1023937"/>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8" name="AutoShape 18">
            <a:extLst>
              <a:ext uri="{FF2B5EF4-FFF2-40B4-BE49-F238E27FC236}">
                <a16:creationId xmlns:a16="http://schemas.microsoft.com/office/drawing/2014/main" id="{89DFCF62-AD57-F0D2-E2E6-2D46D76DB894}"/>
              </a:ext>
            </a:extLst>
          </p:cNvPr>
          <p:cNvCxnSpPr>
            <a:cxnSpLocks noChangeShapeType="1"/>
            <a:stCxn id="40970" idx="6"/>
            <a:endCxn id="40969" idx="2"/>
          </p:cNvCxnSpPr>
          <p:nvPr/>
        </p:nvCxnSpPr>
        <p:spPr bwMode="auto">
          <a:xfrm flipV="1">
            <a:off x="4598988" y="4576763"/>
            <a:ext cx="2417762" cy="342900"/>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9" name="AutoShape 19">
            <a:extLst>
              <a:ext uri="{FF2B5EF4-FFF2-40B4-BE49-F238E27FC236}">
                <a16:creationId xmlns:a16="http://schemas.microsoft.com/office/drawing/2014/main" id="{117E6A45-1DA4-111C-DC6E-BA26A640F1ED}"/>
              </a:ext>
            </a:extLst>
          </p:cNvPr>
          <p:cNvCxnSpPr>
            <a:cxnSpLocks noChangeShapeType="1"/>
            <a:stCxn id="40969" idx="4"/>
            <a:endCxn id="40965"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0" name="AutoShape 20">
            <a:extLst>
              <a:ext uri="{FF2B5EF4-FFF2-40B4-BE49-F238E27FC236}">
                <a16:creationId xmlns:a16="http://schemas.microsoft.com/office/drawing/2014/main" id="{A121FB33-75C9-CEF2-E965-AD439DD8BC6B}"/>
              </a:ext>
            </a:extLst>
          </p:cNvPr>
          <p:cNvCxnSpPr>
            <a:cxnSpLocks noChangeShapeType="1"/>
            <a:stCxn id="40964" idx="3"/>
            <a:endCxn id="40970" idx="7"/>
          </p:cNvCxnSpPr>
          <p:nvPr/>
        </p:nvCxnSpPr>
        <p:spPr bwMode="auto">
          <a:xfrm flipH="1">
            <a:off x="4546600" y="3171825"/>
            <a:ext cx="3465513" cy="1633538"/>
          </a:xfrm>
          <a:prstGeom prst="straightConnector1">
            <a:avLst/>
          </a:prstGeom>
          <a:noFill/>
          <a:ln w="508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1" name="AutoShape 21">
            <a:extLst>
              <a:ext uri="{FF2B5EF4-FFF2-40B4-BE49-F238E27FC236}">
                <a16:creationId xmlns:a16="http://schemas.microsoft.com/office/drawing/2014/main" id="{13B9F2CF-50E0-21CA-BBBB-D3CCE64C9EF0}"/>
              </a:ext>
            </a:extLst>
          </p:cNvPr>
          <p:cNvCxnSpPr>
            <a:cxnSpLocks noChangeShapeType="1"/>
            <a:stCxn id="40967" idx="4"/>
            <a:endCxn id="40968"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2" name="AutoShape 22">
            <a:extLst>
              <a:ext uri="{FF2B5EF4-FFF2-40B4-BE49-F238E27FC236}">
                <a16:creationId xmlns:a16="http://schemas.microsoft.com/office/drawing/2014/main" id="{BF32335B-08D8-103E-D53A-3CC41F6B805C}"/>
              </a:ext>
            </a:extLst>
          </p:cNvPr>
          <p:cNvCxnSpPr>
            <a:cxnSpLocks noChangeShapeType="1"/>
            <a:stCxn id="40968" idx="6"/>
            <a:endCxn id="40970"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3" name="AutoShape 23">
            <a:extLst>
              <a:ext uri="{FF2B5EF4-FFF2-40B4-BE49-F238E27FC236}">
                <a16:creationId xmlns:a16="http://schemas.microsoft.com/office/drawing/2014/main" id="{5BE9EAA6-5E29-8DC9-AA9A-23330BAB9D10}"/>
              </a:ext>
            </a:extLst>
          </p:cNvPr>
          <p:cNvCxnSpPr>
            <a:cxnSpLocks noChangeShapeType="1"/>
            <a:stCxn id="40966" idx="6"/>
            <a:endCxn id="40964" idx="1"/>
          </p:cNvCxnSpPr>
          <p:nvPr/>
        </p:nvCxnSpPr>
        <p:spPr bwMode="auto">
          <a:xfrm flipV="1">
            <a:off x="2386013" y="2943225"/>
            <a:ext cx="5626100" cy="114300"/>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4" name="AutoShape 24">
            <a:extLst>
              <a:ext uri="{FF2B5EF4-FFF2-40B4-BE49-F238E27FC236}">
                <a16:creationId xmlns:a16="http://schemas.microsoft.com/office/drawing/2014/main" id="{71590459-D8AB-43FC-C39F-114082A6F7D9}"/>
              </a:ext>
            </a:extLst>
          </p:cNvPr>
          <p:cNvCxnSpPr>
            <a:cxnSpLocks noChangeShapeType="1"/>
            <a:stCxn id="40968" idx="6"/>
            <a:endCxn id="40965"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5" name="AutoShape 25">
            <a:extLst>
              <a:ext uri="{FF2B5EF4-FFF2-40B4-BE49-F238E27FC236}">
                <a16:creationId xmlns:a16="http://schemas.microsoft.com/office/drawing/2014/main" id="{0B27AB7A-6868-9D48-1B51-3BC777DA5112}"/>
              </a:ext>
            </a:extLst>
          </p:cNvPr>
          <p:cNvCxnSpPr>
            <a:cxnSpLocks noChangeShapeType="1"/>
            <a:stCxn id="40964" idx="5"/>
            <a:endCxn id="40965" idx="0"/>
          </p:cNvCxnSpPr>
          <p:nvPr/>
        </p:nvCxnSpPr>
        <p:spPr bwMode="auto">
          <a:xfrm>
            <a:off x="8224838" y="3171825"/>
            <a:ext cx="204787" cy="2727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6" name="Text Box 26">
            <a:extLst>
              <a:ext uri="{FF2B5EF4-FFF2-40B4-BE49-F238E27FC236}">
                <a16:creationId xmlns:a16="http://schemas.microsoft.com/office/drawing/2014/main" id="{530A4ABE-CAA4-6C7C-AC06-8BA12CF3D119}"/>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40987" name="Text Box 27">
            <a:extLst>
              <a:ext uri="{FF2B5EF4-FFF2-40B4-BE49-F238E27FC236}">
                <a16:creationId xmlns:a16="http://schemas.microsoft.com/office/drawing/2014/main" id="{E26A5162-2662-5296-F5C8-C029DC2D8F9A}"/>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40988" name="Text Box 28">
            <a:extLst>
              <a:ext uri="{FF2B5EF4-FFF2-40B4-BE49-F238E27FC236}">
                <a16:creationId xmlns:a16="http://schemas.microsoft.com/office/drawing/2014/main" id="{02F8BCF5-54CA-1EAA-79BF-F891E422DBD2}"/>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40989" name="Text Box 29">
            <a:extLst>
              <a:ext uri="{FF2B5EF4-FFF2-40B4-BE49-F238E27FC236}">
                <a16:creationId xmlns:a16="http://schemas.microsoft.com/office/drawing/2014/main" id="{EB01F2A6-1C42-ACF9-586F-957904350849}"/>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40990" name="Text Box 30">
            <a:extLst>
              <a:ext uri="{FF2B5EF4-FFF2-40B4-BE49-F238E27FC236}">
                <a16:creationId xmlns:a16="http://schemas.microsoft.com/office/drawing/2014/main" id="{21B20AB8-66D1-FE6F-9F0D-82F3A131CC7F}"/>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40991" name="Text Box 31">
            <a:extLst>
              <a:ext uri="{FF2B5EF4-FFF2-40B4-BE49-F238E27FC236}">
                <a16:creationId xmlns:a16="http://schemas.microsoft.com/office/drawing/2014/main" id="{183B9B5B-9CFF-B4D1-8657-724BA2B63BAB}"/>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40992" name="Text Box 32">
            <a:extLst>
              <a:ext uri="{FF2B5EF4-FFF2-40B4-BE49-F238E27FC236}">
                <a16:creationId xmlns:a16="http://schemas.microsoft.com/office/drawing/2014/main" id="{A74ED639-A011-6102-79E2-39AAABCD927D}"/>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40993" name="Text Box 33">
            <a:extLst>
              <a:ext uri="{FF2B5EF4-FFF2-40B4-BE49-F238E27FC236}">
                <a16:creationId xmlns:a16="http://schemas.microsoft.com/office/drawing/2014/main" id="{CAAB045F-87E8-4857-4AD2-86389D583C92}"/>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40994" name="Text Box 34">
            <a:extLst>
              <a:ext uri="{FF2B5EF4-FFF2-40B4-BE49-F238E27FC236}">
                <a16:creationId xmlns:a16="http://schemas.microsoft.com/office/drawing/2014/main" id="{80C0689F-1781-8E21-0E5C-CF48C013CE49}"/>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40995" name="Text Box 35">
            <a:extLst>
              <a:ext uri="{FF2B5EF4-FFF2-40B4-BE49-F238E27FC236}">
                <a16:creationId xmlns:a16="http://schemas.microsoft.com/office/drawing/2014/main" id="{329A5AF0-425B-85DC-A845-1B09551FA6A3}"/>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40996" name="Text Box 36">
            <a:extLst>
              <a:ext uri="{FF2B5EF4-FFF2-40B4-BE49-F238E27FC236}">
                <a16:creationId xmlns:a16="http://schemas.microsoft.com/office/drawing/2014/main" id="{1E56ED7A-2057-6AA2-E9D1-389EBD9A223E}"/>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40997" name="Text Box 37">
            <a:extLst>
              <a:ext uri="{FF2B5EF4-FFF2-40B4-BE49-F238E27FC236}">
                <a16:creationId xmlns:a16="http://schemas.microsoft.com/office/drawing/2014/main" id="{5AE61E5D-B9AD-788D-021A-C98947BCE6F2}"/>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40998" name="Text Box 38">
            <a:extLst>
              <a:ext uri="{FF2B5EF4-FFF2-40B4-BE49-F238E27FC236}">
                <a16:creationId xmlns:a16="http://schemas.microsoft.com/office/drawing/2014/main" id="{393F3701-1C02-9B37-EF28-7234CBD2841F}"/>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40999" name="Text Box 39">
            <a:extLst>
              <a:ext uri="{FF2B5EF4-FFF2-40B4-BE49-F238E27FC236}">
                <a16:creationId xmlns:a16="http://schemas.microsoft.com/office/drawing/2014/main" id="{4859A904-0484-A939-7825-664BCF5F2282}"/>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41000" name="Text Box 40">
            <a:extLst>
              <a:ext uri="{FF2B5EF4-FFF2-40B4-BE49-F238E27FC236}">
                <a16:creationId xmlns:a16="http://schemas.microsoft.com/office/drawing/2014/main" id="{FDEA3049-6199-421F-BA57-2E2C5E8ED2B8}"/>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41001" name="Text Box 41">
            <a:extLst>
              <a:ext uri="{FF2B5EF4-FFF2-40B4-BE49-F238E27FC236}">
                <a16:creationId xmlns:a16="http://schemas.microsoft.com/office/drawing/2014/main" id="{DF5C016C-5036-CDBC-7F63-A56F31CE7242}"/>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02" name="Text Box 42">
            <a:extLst>
              <a:ext uri="{FF2B5EF4-FFF2-40B4-BE49-F238E27FC236}">
                <a16:creationId xmlns:a16="http://schemas.microsoft.com/office/drawing/2014/main" id="{EA78915A-2EE7-F08A-2C7E-74F0E5D8F9CD}"/>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03" name="Text Box 44">
            <a:extLst>
              <a:ext uri="{FF2B5EF4-FFF2-40B4-BE49-F238E27FC236}">
                <a16:creationId xmlns:a16="http://schemas.microsoft.com/office/drawing/2014/main" id="{1C1CBADC-F776-BE19-51AE-D0FAA93CF82F}"/>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04" name="Text Box 45">
            <a:extLst>
              <a:ext uri="{FF2B5EF4-FFF2-40B4-BE49-F238E27FC236}">
                <a16:creationId xmlns:a16="http://schemas.microsoft.com/office/drawing/2014/main" id="{9A0A8F17-F82F-B924-1814-BE8B39485C24}"/>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05" name="Text Box 46">
            <a:extLst>
              <a:ext uri="{FF2B5EF4-FFF2-40B4-BE49-F238E27FC236}">
                <a16:creationId xmlns:a16="http://schemas.microsoft.com/office/drawing/2014/main" id="{1A1F3E00-B7DA-E32C-8AC4-CABF546CA331}"/>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06" name="Text Box 47">
            <a:extLst>
              <a:ext uri="{FF2B5EF4-FFF2-40B4-BE49-F238E27FC236}">
                <a16:creationId xmlns:a16="http://schemas.microsoft.com/office/drawing/2014/main" id="{57649151-EE87-C04F-AD15-F52ABD86125D}"/>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07" name="Text Box 48">
            <a:extLst>
              <a:ext uri="{FF2B5EF4-FFF2-40B4-BE49-F238E27FC236}">
                <a16:creationId xmlns:a16="http://schemas.microsoft.com/office/drawing/2014/main" id="{973BC637-AD93-EA0F-E369-A2E15736C8E2}"/>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08" name="Text Box 49">
            <a:extLst>
              <a:ext uri="{FF2B5EF4-FFF2-40B4-BE49-F238E27FC236}">
                <a16:creationId xmlns:a16="http://schemas.microsoft.com/office/drawing/2014/main" id="{0F5B9F86-7ED2-0B2E-051F-BE20945A4B8E}"/>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2, 3, 4, 5, 6, 7, t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a:t>
            </a:r>
          </a:p>
        </p:txBody>
      </p:sp>
      <p:sp>
        <p:nvSpPr>
          <p:cNvPr id="41009" name="Text Box 50">
            <a:extLst>
              <a:ext uri="{FF2B5EF4-FFF2-40B4-BE49-F238E27FC236}">
                <a16:creationId xmlns:a16="http://schemas.microsoft.com/office/drawing/2014/main" id="{CCAEA3FF-CAC9-0560-6531-D30170B1CEAF}"/>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10" name="Text Box 51">
            <a:extLst>
              <a:ext uri="{FF2B5EF4-FFF2-40B4-BE49-F238E27FC236}">
                <a16:creationId xmlns:a16="http://schemas.microsoft.com/office/drawing/2014/main" id="{0BE57DDC-EE58-5B1C-D680-028C9766F275}"/>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11" name="Text Box 52">
            <a:extLst>
              <a:ext uri="{FF2B5EF4-FFF2-40B4-BE49-F238E27FC236}">
                <a16:creationId xmlns:a16="http://schemas.microsoft.com/office/drawing/2014/main" id="{AC821CBE-F524-6AB1-9692-295F36F2BBAF}"/>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12" name="Text Box 53">
            <a:extLst>
              <a:ext uri="{FF2B5EF4-FFF2-40B4-BE49-F238E27FC236}">
                <a16:creationId xmlns:a16="http://schemas.microsoft.com/office/drawing/2014/main" id="{25FBE2E9-547D-A45A-C1E4-162FF8CCEE08}"/>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13" name="Text Box 54">
            <a:extLst>
              <a:ext uri="{FF2B5EF4-FFF2-40B4-BE49-F238E27FC236}">
                <a16:creationId xmlns:a16="http://schemas.microsoft.com/office/drawing/2014/main" id="{91515DB3-42B9-F260-0A44-5AABF2A7A012}"/>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14" name="Text Box 55">
            <a:extLst>
              <a:ext uri="{FF2B5EF4-FFF2-40B4-BE49-F238E27FC236}">
                <a16:creationId xmlns:a16="http://schemas.microsoft.com/office/drawing/2014/main" id="{19A42D59-D1D1-FDE9-A57B-DB028B852BAC}"/>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15" name="Text Box 58">
            <a:extLst>
              <a:ext uri="{FF2B5EF4-FFF2-40B4-BE49-F238E27FC236}">
                <a16:creationId xmlns:a16="http://schemas.microsoft.com/office/drawing/2014/main" id="{D12264DE-736E-86B3-E2C4-48678087AAC6}"/>
              </a:ext>
            </a:extLst>
          </p:cNvPr>
          <p:cNvSpPr txBox="1">
            <a:spLocks noChangeArrowheads="1"/>
          </p:cNvSpPr>
          <p:nvPr/>
        </p:nvSpPr>
        <p:spPr bwMode="auto">
          <a:xfrm>
            <a:off x="4121150" y="42021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16" name="Text Box 59">
            <a:extLst>
              <a:ext uri="{FF2B5EF4-FFF2-40B4-BE49-F238E27FC236}">
                <a16:creationId xmlns:a16="http://schemas.microsoft.com/office/drawing/2014/main" id="{F45B5356-6EDE-6F31-F3A2-B152B7800A2B}"/>
              </a:ext>
            </a:extLst>
          </p:cNvPr>
          <p:cNvSpPr txBox="1">
            <a:spLocks noChangeArrowheads="1"/>
          </p:cNvSpPr>
          <p:nvPr/>
        </p:nvSpPr>
        <p:spPr bwMode="auto">
          <a:xfrm>
            <a:off x="4346575" y="44751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17" name="Text Box 60">
            <a:extLst>
              <a:ext uri="{FF2B5EF4-FFF2-40B4-BE49-F238E27FC236}">
                <a16:creationId xmlns:a16="http://schemas.microsoft.com/office/drawing/2014/main" id="{086CD492-302A-3101-3C5B-350D280BD25B}"/>
              </a:ext>
            </a:extLst>
          </p:cNvPr>
          <p:cNvSpPr txBox="1">
            <a:spLocks noChangeArrowheads="1"/>
          </p:cNvSpPr>
          <p:nvPr/>
        </p:nvSpPr>
        <p:spPr bwMode="auto">
          <a:xfrm>
            <a:off x="44386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18" name="Text Box 61">
            <a:extLst>
              <a:ext uri="{FF2B5EF4-FFF2-40B4-BE49-F238E27FC236}">
                <a16:creationId xmlns:a16="http://schemas.microsoft.com/office/drawing/2014/main" id="{C8965677-B040-77A0-97BF-E3D4D97BCE54}"/>
              </a:ext>
            </a:extLst>
          </p:cNvPr>
          <p:cNvSpPr txBox="1">
            <a:spLocks noChangeArrowheads="1"/>
          </p:cNvSpPr>
          <p:nvPr/>
        </p:nvSpPr>
        <p:spPr bwMode="auto">
          <a:xfrm>
            <a:off x="4359275" y="42465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41019" name="Text Box 62">
            <a:extLst>
              <a:ext uri="{FF2B5EF4-FFF2-40B4-BE49-F238E27FC236}">
                <a16:creationId xmlns:a16="http://schemas.microsoft.com/office/drawing/2014/main" id="{815DB14C-1158-EE95-8391-C46B68BFE363}"/>
              </a:ext>
            </a:extLst>
          </p:cNvPr>
          <p:cNvSpPr txBox="1">
            <a:spLocks noChangeArrowheads="1"/>
          </p:cNvSpPr>
          <p:nvPr/>
        </p:nvSpPr>
        <p:spPr bwMode="auto">
          <a:xfrm>
            <a:off x="7829550" y="628015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59</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20" name="Text Box 63">
            <a:extLst>
              <a:ext uri="{FF2B5EF4-FFF2-40B4-BE49-F238E27FC236}">
                <a16:creationId xmlns:a16="http://schemas.microsoft.com/office/drawing/2014/main" id="{75AE42CF-2E03-4A82-AA3B-16E29D97020D}"/>
              </a:ext>
            </a:extLst>
          </p:cNvPr>
          <p:cNvSpPr txBox="1">
            <a:spLocks noChangeArrowheads="1"/>
          </p:cNvSpPr>
          <p:nvPr/>
        </p:nvSpPr>
        <p:spPr bwMode="auto">
          <a:xfrm>
            <a:off x="8347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21" name="Text Box 64">
            <a:extLst>
              <a:ext uri="{FF2B5EF4-FFF2-40B4-BE49-F238E27FC236}">
                <a16:creationId xmlns:a16="http://schemas.microsoft.com/office/drawing/2014/main" id="{5343A504-D4A4-1AB9-7E02-16902737E656}"/>
              </a:ext>
            </a:extLst>
          </p:cNvPr>
          <p:cNvSpPr txBox="1">
            <a:spLocks noChangeArrowheads="1"/>
          </p:cNvSpPr>
          <p:nvPr/>
        </p:nvSpPr>
        <p:spPr bwMode="auto">
          <a:xfrm>
            <a:off x="80676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22" name="Text Box 65">
            <a:extLst>
              <a:ext uri="{FF2B5EF4-FFF2-40B4-BE49-F238E27FC236}">
                <a16:creationId xmlns:a16="http://schemas.microsoft.com/office/drawing/2014/main" id="{2EB9B138-E247-0A9E-09F0-5FB315565123}"/>
              </a:ext>
            </a:extLst>
          </p:cNvPr>
          <p:cNvSpPr txBox="1">
            <a:spLocks noChangeArrowheads="1"/>
          </p:cNvSpPr>
          <p:nvPr/>
        </p:nvSpPr>
        <p:spPr bwMode="auto">
          <a:xfrm>
            <a:off x="74866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51</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23" name="Text Box 66">
            <a:extLst>
              <a:ext uri="{FF2B5EF4-FFF2-40B4-BE49-F238E27FC236}">
                <a16:creationId xmlns:a16="http://schemas.microsoft.com/office/drawing/2014/main" id="{07EDE804-0288-70F1-84C2-ED3F43B8F3B9}"/>
              </a:ext>
            </a:extLst>
          </p:cNvPr>
          <p:cNvSpPr txBox="1">
            <a:spLocks noChangeArrowheads="1"/>
          </p:cNvSpPr>
          <p:nvPr/>
        </p:nvSpPr>
        <p:spPr bwMode="auto">
          <a:xfrm>
            <a:off x="4651375" y="4233863"/>
            <a:ext cx="276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a:latin typeface="Roboto" panose="02000000000000000000" pitchFamily="2" charset="0"/>
                <a:ea typeface="Roboto" panose="02000000000000000000" pitchFamily="2" charset="0"/>
                <a:cs typeface="Roboto" panose="02000000000000000000" pitchFamily="2" charset="0"/>
              </a:rPr>
              <a:t>X</a:t>
            </a:r>
          </a:p>
        </p:txBody>
      </p:sp>
      <p:sp>
        <p:nvSpPr>
          <p:cNvPr id="41024" name="Text Box 67">
            <a:extLst>
              <a:ext uri="{FF2B5EF4-FFF2-40B4-BE49-F238E27FC236}">
                <a16:creationId xmlns:a16="http://schemas.microsoft.com/office/drawing/2014/main" id="{13DD24F8-4500-527E-B52B-A5CC232E82B3}"/>
              </a:ext>
            </a:extLst>
          </p:cNvPr>
          <p:cNvSpPr txBox="1">
            <a:spLocks noChangeArrowheads="1"/>
          </p:cNvSpPr>
          <p:nvPr/>
        </p:nvSpPr>
        <p:spPr bwMode="auto">
          <a:xfrm>
            <a:off x="4756150" y="41894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34</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25" name="Text Box 69">
            <a:extLst>
              <a:ext uri="{FF2B5EF4-FFF2-40B4-BE49-F238E27FC236}">
                <a16:creationId xmlns:a16="http://schemas.microsoft.com/office/drawing/2014/main" id="{1A5251CD-4844-7483-6976-B06D52B2822B}"/>
              </a:ext>
            </a:extLst>
          </p:cNvPr>
          <p:cNvSpPr txBox="1">
            <a:spLocks noChangeArrowheads="1"/>
          </p:cNvSpPr>
          <p:nvPr/>
        </p:nvSpPr>
        <p:spPr bwMode="auto">
          <a:xfrm>
            <a:off x="7712075" y="63246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26" name="Text Box 70">
            <a:extLst>
              <a:ext uri="{FF2B5EF4-FFF2-40B4-BE49-F238E27FC236}">
                <a16:creationId xmlns:a16="http://schemas.microsoft.com/office/drawing/2014/main" id="{DC10AEE5-D054-0DF5-A1CE-69E6A8884E9D}"/>
              </a:ext>
            </a:extLst>
          </p:cNvPr>
          <p:cNvSpPr txBox="1">
            <a:spLocks noChangeArrowheads="1"/>
          </p:cNvSpPr>
          <p:nvPr/>
        </p:nvSpPr>
        <p:spPr bwMode="auto">
          <a:xfrm>
            <a:off x="7131050" y="62722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50</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27" name="Text Box 71">
            <a:extLst>
              <a:ext uri="{FF2B5EF4-FFF2-40B4-BE49-F238E27FC236}">
                <a16:creationId xmlns:a16="http://schemas.microsoft.com/office/drawing/2014/main" id="{945C2FC7-FC9D-BBB2-16E9-0C686DB6CD34}"/>
              </a:ext>
            </a:extLst>
          </p:cNvPr>
          <p:cNvSpPr txBox="1">
            <a:spLocks noChangeArrowheads="1"/>
          </p:cNvSpPr>
          <p:nvPr/>
        </p:nvSpPr>
        <p:spPr bwMode="auto">
          <a:xfrm>
            <a:off x="6950075" y="41910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28" name="Text Box 72">
            <a:extLst>
              <a:ext uri="{FF2B5EF4-FFF2-40B4-BE49-F238E27FC236}">
                <a16:creationId xmlns:a16="http://schemas.microsoft.com/office/drawing/2014/main" id="{B5AE514D-A4F5-2AA2-1CCF-89DDC2E2D2EC}"/>
              </a:ext>
            </a:extLst>
          </p:cNvPr>
          <p:cNvSpPr txBox="1">
            <a:spLocks noChangeArrowheads="1"/>
          </p:cNvSpPr>
          <p:nvPr/>
        </p:nvSpPr>
        <p:spPr bwMode="auto">
          <a:xfrm>
            <a:off x="6445250" y="41386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45</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29" name="Text Box 75">
            <a:extLst>
              <a:ext uri="{FF2B5EF4-FFF2-40B4-BE49-F238E27FC236}">
                <a16:creationId xmlns:a16="http://schemas.microsoft.com/office/drawing/2014/main" id="{6E7FE919-8ABE-2D97-AEC0-BF327CF6A180}"/>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30" name="Text Box 76">
            <a:extLst>
              <a:ext uri="{FF2B5EF4-FFF2-40B4-BE49-F238E27FC236}">
                <a16:creationId xmlns:a16="http://schemas.microsoft.com/office/drawing/2014/main" id="{A60A437F-AAFF-6CCC-BC1E-7CE00E95A187}"/>
              </a:ext>
            </a:extLst>
          </p:cNvPr>
          <p:cNvSpPr txBox="1">
            <a:spLocks noChangeArrowheads="1"/>
          </p:cNvSpPr>
          <p:nvPr/>
        </p:nvSpPr>
        <p:spPr bwMode="auto">
          <a:xfrm>
            <a:off x="8012113" y="2428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31" name="Text Box 77">
            <a:extLst>
              <a:ext uri="{FF2B5EF4-FFF2-40B4-BE49-F238E27FC236}">
                <a16:creationId xmlns:a16="http://schemas.microsoft.com/office/drawing/2014/main" id="{6A72D241-2773-DA9E-264F-3AE0146F6D00}"/>
              </a:ext>
            </a:extLst>
          </p:cNvPr>
          <p:cNvSpPr txBox="1">
            <a:spLocks noChangeArrowheads="1"/>
          </p:cNvSpPr>
          <p:nvPr/>
        </p:nvSpPr>
        <p:spPr bwMode="auto">
          <a:xfrm>
            <a:off x="8108950" y="23860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33</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41032" name="Text Box 78">
            <a:extLst>
              <a:ext uri="{FF2B5EF4-FFF2-40B4-BE49-F238E27FC236}">
                <a16:creationId xmlns:a16="http://schemas.microsoft.com/office/drawing/2014/main" id="{3E860813-A08D-0DBA-CF6D-EF7B659909B6}"/>
              </a:ext>
            </a:extLst>
          </p:cNvPr>
          <p:cNvSpPr txBox="1">
            <a:spLocks noChangeArrowheads="1"/>
          </p:cNvSpPr>
          <p:nvPr/>
        </p:nvSpPr>
        <p:spPr bwMode="auto">
          <a:xfrm>
            <a:off x="8382000" y="2438400"/>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41033" name="Text Box 79">
            <a:extLst>
              <a:ext uri="{FF2B5EF4-FFF2-40B4-BE49-F238E27FC236}">
                <a16:creationId xmlns:a16="http://schemas.microsoft.com/office/drawing/2014/main" id="{83D267FA-7914-FEE0-A030-8E87D2051C0E}"/>
              </a:ext>
            </a:extLst>
          </p:cNvPr>
          <p:cNvSpPr txBox="1">
            <a:spLocks noChangeArrowheads="1"/>
          </p:cNvSpPr>
          <p:nvPr/>
        </p:nvSpPr>
        <p:spPr bwMode="auto">
          <a:xfrm>
            <a:off x="8001000" y="2057400"/>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32</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76" name="Group 118">
            <a:extLst>
              <a:ext uri="{FF2B5EF4-FFF2-40B4-BE49-F238E27FC236}">
                <a16:creationId xmlns:a16="http://schemas.microsoft.com/office/drawing/2014/main" id="{830A13B7-74B5-6BF0-F04B-2608DCEB388C}"/>
              </a:ext>
            </a:extLst>
          </p:cNvPr>
          <p:cNvGraphicFramePr>
            <a:graphicFrameLocks/>
          </p:cNvGraphicFramePr>
          <p:nvPr>
            <p:extLst>
              <p:ext uri="{D42A27DB-BD31-4B8C-83A1-F6EECF244321}">
                <p14:modId xmlns:p14="http://schemas.microsoft.com/office/powerpoint/2010/main" val="1205192747"/>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6</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5</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1063" name="Text Box 150">
            <a:extLst>
              <a:ext uri="{FF2B5EF4-FFF2-40B4-BE49-F238E27FC236}">
                <a16:creationId xmlns:a16="http://schemas.microsoft.com/office/drawing/2014/main" id="{7C0344ED-572C-1A83-E6DF-FEEE051D03F6}"/>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Complexity Analysis of Dijkstra's Algorithm</a:t>
            </a:r>
          </a:p>
        </p:txBody>
      </p:sp>
      <p:sp>
        <p:nvSpPr>
          <p:cNvPr id="4" name="Subtitle 3"/>
          <p:cNvSpPr>
            <a:spLocks noGrp="1"/>
          </p:cNvSpPr>
          <p:nvPr>
            <p:ph type="subTitle" idx="13"/>
          </p:nvPr>
        </p:nvSpPr>
        <p:spPr/>
        <p:txBody>
          <a:bodyPr>
            <a:normAutofit/>
          </a:bodyPr>
          <a:lstStyle/>
          <a:p>
            <a:r>
              <a:t>Evaluating performance</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sz="1300"/>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236592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236592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2365920"/>
            <a:ext cx="304800" cy="276999"/>
          </a:xfrm>
          <a:prstGeom prst="rect">
            <a:avLst/>
          </a:prstGeom>
          <a:noFill/>
          <a:ln>
            <a:noFill/>
          </a:ln>
        </p:spPr>
        <p:txBody>
          <a:bodyPr wrap="square" lIns="0" tIns="0" rIns="0" bIns="0" anchor="t">
            <a:spAutoFit/>
          </a:bodyPr>
          <a:lstStyle/>
          <a:p>
            <a:pPr algn="ctr"/>
            <a:endParaRPr/>
          </a:p>
        </p:txBody>
      </p:sp>
      <p:pic>
        <p:nvPicPr>
          <p:cNvPr id="12" name="Picture 11" descr="tmp_eqwcr_v.png"/>
          <p:cNvPicPr>
            <a:picLocks noChangeAspect="1"/>
          </p:cNvPicPr>
          <p:nvPr/>
        </p:nvPicPr>
        <p:blipFill>
          <a:blip r:embed="rId3"/>
          <a:stretch>
            <a:fillRect/>
          </a:stretch>
        </p:blipFill>
        <p:spPr>
          <a:xfrm>
            <a:off x="1422350" y="2365920"/>
            <a:ext cx="304800" cy="304800"/>
          </a:xfrm>
          <a:prstGeom prst="rect">
            <a:avLst/>
          </a:prstGeom>
        </p:spPr>
      </p:pic>
      <p:sp>
        <p:nvSpPr>
          <p:cNvPr id="13" name="TextBox 12"/>
          <p:cNvSpPr txBox="1"/>
          <p:nvPr/>
        </p:nvSpPr>
        <p:spPr>
          <a:xfrm>
            <a:off x="228600" y="2823120"/>
            <a:ext cx="2692300" cy="1000274"/>
          </a:xfrm>
          <a:prstGeom prst="rect">
            <a:avLst/>
          </a:prstGeom>
          <a:noFill/>
          <a:ln>
            <a:noFill/>
          </a:ln>
        </p:spPr>
        <p:txBody>
          <a:bodyPr wrap="square" lIns="0" tIns="0" rIns="0" bIns="0" anchor="t">
            <a:spAutoFit/>
          </a:bodyPr>
          <a:lstStyle/>
          <a:p>
            <a:pPr algn="ctr"/>
            <a:r>
              <a:rPr sz="1300" b="1">
                <a:solidFill>
                  <a:srgbClr val="616161"/>
                </a:solidFill>
                <a:latin typeface="Proxima Nova"/>
              </a:rPr>
              <a:t>Time Complexity (Basic Implementation)</a:t>
            </a:r>
          </a:p>
          <a:p>
            <a:pPr algn="ctr">
              <a:spcAft>
                <a:spcPts val="1200"/>
              </a:spcAft>
            </a:pPr>
            <a:r>
              <a:rPr sz="1300">
                <a:solidFill>
                  <a:srgbClr val="616161"/>
                </a:solidFill>
                <a:latin typeface="Proxima Nova"/>
              </a:rPr>
              <a:t>O(V²) when using an adjacency matrix and linear search for the smallest distance.</a:t>
            </a:r>
          </a:p>
        </p:txBody>
      </p:sp>
      <p:sp>
        <p:nvSpPr>
          <p:cNvPr id="14" name="Rectangle 13"/>
          <p:cNvSpPr/>
          <p:nvPr/>
        </p:nvSpPr>
        <p:spPr>
          <a:xfrm>
            <a:off x="3225701" y="236592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2365920"/>
            <a:ext cx="304800" cy="276999"/>
          </a:xfrm>
          <a:prstGeom prst="rect">
            <a:avLst/>
          </a:prstGeom>
          <a:noFill/>
          <a:ln>
            <a:noFill/>
          </a:ln>
        </p:spPr>
        <p:txBody>
          <a:bodyPr wrap="square" lIns="0" tIns="0" rIns="0" bIns="0" anchor="t">
            <a:spAutoFit/>
          </a:bodyPr>
          <a:lstStyle/>
          <a:p>
            <a:pPr algn="ctr"/>
            <a:endParaRPr/>
          </a:p>
        </p:txBody>
      </p:sp>
      <p:pic>
        <p:nvPicPr>
          <p:cNvPr id="17" name="Picture 16" descr="tmpd9ky8uv7.png"/>
          <p:cNvPicPr>
            <a:picLocks noChangeAspect="1"/>
          </p:cNvPicPr>
          <p:nvPr/>
        </p:nvPicPr>
        <p:blipFill>
          <a:blip r:embed="rId4"/>
          <a:stretch>
            <a:fillRect/>
          </a:stretch>
        </p:blipFill>
        <p:spPr>
          <a:xfrm>
            <a:off x="4419451" y="2365920"/>
            <a:ext cx="304800" cy="304800"/>
          </a:xfrm>
          <a:prstGeom prst="rect">
            <a:avLst/>
          </a:prstGeom>
        </p:spPr>
      </p:pic>
      <p:sp>
        <p:nvSpPr>
          <p:cNvPr id="18" name="TextBox 17"/>
          <p:cNvSpPr txBox="1"/>
          <p:nvPr/>
        </p:nvSpPr>
        <p:spPr>
          <a:xfrm>
            <a:off x="3225701" y="2823121"/>
            <a:ext cx="2692449" cy="800219"/>
          </a:xfrm>
          <a:prstGeom prst="rect">
            <a:avLst/>
          </a:prstGeom>
          <a:noFill/>
          <a:ln>
            <a:noFill/>
          </a:ln>
        </p:spPr>
        <p:txBody>
          <a:bodyPr wrap="square" lIns="0" tIns="0" rIns="0" bIns="0" anchor="t">
            <a:spAutoFit/>
          </a:bodyPr>
          <a:lstStyle/>
          <a:p>
            <a:pPr algn="ctr"/>
            <a:r>
              <a:rPr sz="1300" b="1">
                <a:solidFill>
                  <a:srgbClr val="616161"/>
                </a:solidFill>
                <a:latin typeface="Proxima Nova"/>
              </a:rPr>
              <a:t>Time Complexity (Using Min-Heap)</a:t>
            </a:r>
          </a:p>
          <a:p>
            <a:pPr algn="ctr">
              <a:spcAft>
                <a:spcPts val="1200"/>
              </a:spcAft>
            </a:pPr>
            <a:r>
              <a:rPr sz="1300">
                <a:solidFill>
                  <a:srgbClr val="616161"/>
                </a:solidFill>
                <a:latin typeface="Proxima Nova"/>
              </a:rPr>
              <a:t>O((V + E) log V) when implemented with a priority queue (e.g., Binary Heap).</a:t>
            </a:r>
          </a:p>
        </p:txBody>
      </p:sp>
      <p:sp>
        <p:nvSpPr>
          <p:cNvPr id="19" name="Rectangle 18"/>
          <p:cNvSpPr/>
          <p:nvPr/>
        </p:nvSpPr>
        <p:spPr>
          <a:xfrm>
            <a:off x="6222950" y="236592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2365920"/>
            <a:ext cx="304800" cy="276999"/>
          </a:xfrm>
          <a:prstGeom prst="rect">
            <a:avLst/>
          </a:prstGeom>
          <a:noFill/>
          <a:ln>
            <a:noFill/>
          </a:ln>
        </p:spPr>
        <p:txBody>
          <a:bodyPr wrap="square" lIns="0" tIns="0" rIns="0" bIns="0" anchor="t">
            <a:spAutoFit/>
          </a:bodyPr>
          <a:lstStyle/>
          <a:p>
            <a:pPr algn="ctr"/>
            <a:endParaRPr/>
          </a:p>
        </p:txBody>
      </p:sp>
      <p:pic>
        <p:nvPicPr>
          <p:cNvPr id="22" name="Picture 21" descr="tmpyuz0f1xg.png"/>
          <p:cNvPicPr>
            <a:picLocks noChangeAspect="1"/>
          </p:cNvPicPr>
          <p:nvPr/>
        </p:nvPicPr>
        <p:blipFill>
          <a:blip r:embed="rId5"/>
          <a:stretch>
            <a:fillRect/>
          </a:stretch>
        </p:blipFill>
        <p:spPr>
          <a:xfrm>
            <a:off x="7416700" y="2365920"/>
            <a:ext cx="304800" cy="304800"/>
          </a:xfrm>
          <a:prstGeom prst="rect">
            <a:avLst/>
          </a:prstGeom>
        </p:spPr>
      </p:pic>
      <p:sp>
        <p:nvSpPr>
          <p:cNvPr id="23" name="TextBox 22"/>
          <p:cNvSpPr txBox="1"/>
          <p:nvPr/>
        </p:nvSpPr>
        <p:spPr>
          <a:xfrm>
            <a:off x="6222950" y="2823121"/>
            <a:ext cx="2692300" cy="800219"/>
          </a:xfrm>
          <a:prstGeom prst="rect">
            <a:avLst/>
          </a:prstGeom>
          <a:noFill/>
          <a:ln>
            <a:noFill/>
          </a:ln>
        </p:spPr>
        <p:txBody>
          <a:bodyPr wrap="square" lIns="0" tIns="0" rIns="0" bIns="0" anchor="t">
            <a:spAutoFit/>
          </a:bodyPr>
          <a:lstStyle/>
          <a:p>
            <a:pPr algn="ctr"/>
            <a:r>
              <a:rPr sz="1300" b="1">
                <a:solidFill>
                  <a:srgbClr val="616161"/>
                </a:solidFill>
                <a:latin typeface="Proxima Nova"/>
              </a:rPr>
              <a:t>Space Complexity</a:t>
            </a:r>
          </a:p>
          <a:p>
            <a:pPr algn="ctr">
              <a:spcAft>
                <a:spcPts val="1200"/>
              </a:spcAft>
            </a:pPr>
            <a:r>
              <a:rPr sz="1300">
                <a:solidFill>
                  <a:srgbClr val="616161"/>
                </a:solidFill>
                <a:latin typeface="Proxima Nova"/>
              </a:rPr>
              <a:t>O(V + E) due to storage requirements for the graph, distance table, and priority queue.</a:t>
            </a:r>
          </a:p>
        </p:txBody>
      </p:sp>
    </p:spTree>
    <p:extLst>
      <p:ext uri="{BB962C8B-B14F-4D97-AF65-F5344CB8AC3E}">
        <p14:creationId xmlns:p14="http://schemas.microsoft.com/office/powerpoint/2010/main" val="2408935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Real-World Applications of Dijkstra's Algorithm</a:t>
            </a:r>
          </a:p>
        </p:txBody>
      </p:sp>
      <p:sp>
        <p:nvSpPr>
          <p:cNvPr id="4" name="Subtitle 3"/>
          <p:cNvSpPr>
            <a:spLocks noGrp="1"/>
          </p:cNvSpPr>
          <p:nvPr>
            <p:ph type="subTitle" idx="13"/>
          </p:nvPr>
        </p:nvSpPr>
        <p:spPr/>
        <p:txBody>
          <a:bodyPr>
            <a:normAutofit/>
          </a:bodyPr>
          <a:lstStyle/>
          <a:p>
            <a:r>
              <a:t>Where is it used?</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sz="1300"/>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236592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1" y="2365921"/>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2365920"/>
            <a:ext cx="304800" cy="276999"/>
          </a:xfrm>
          <a:prstGeom prst="rect">
            <a:avLst/>
          </a:prstGeom>
          <a:noFill/>
          <a:ln>
            <a:noFill/>
          </a:ln>
        </p:spPr>
        <p:txBody>
          <a:bodyPr wrap="square" lIns="0" tIns="0" rIns="0" bIns="0" anchor="t">
            <a:spAutoFit/>
          </a:bodyPr>
          <a:lstStyle/>
          <a:p>
            <a:pPr algn="ctr"/>
            <a:endParaRPr/>
          </a:p>
        </p:txBody>
      </p:sp>
      <p:pic>
        <p:nvPicPr>
          <p:cNvPr id="12" name="Picture 11" descr="tmphjaplzlj.png"/>
          <p:cNvPicPr>
            <a:picLocks noChangeAspect="1"/>
          </p:cNvPicPr>
          <p:nvPr/>
        </p:nvPicPr>
        <p:blipFill>
          <a:blip r:embed="rId3"/>
          <a:stretch>
            <a:fillRect/>
          </a:stretch>
        </p:blipFill>
        <p:spPr>
          <a:xfrm>
            <a:off x="2171700" y="2365920"/>
            <a:ext cx="304800" cy="304800"/>
          </a:xfrm>
          <a:prstGeom prst="rect">
            <a:avLst/>
          </a:prstGeom>
        </p:spPr>
      </p:pic>
      <p:sp>
        <p:nvSpPr>
          <p:cNvPr id="13" name="TextBox 12"/>
          <p:cNvSpPr txBox="1"/>
          <p:nvPr/>
        </p:nvSpPr>
        <p:spPr>
          <a:xfrm>
            <a:off x="228601" y="2823120"/>
            <a:ext cx="4190999" cy="600164"/>
          </a:xfrm>
          <a:prstGeom prst="rect">
            <a:avLst/>
          </a:prstGeom>
          <a:noFill/>
          <a:ln>
            <a:noFill/>
          </a:ln>
        </p:spPr>
        <p:txBody>
          <a:bodyPr wrap="square" lIns="0" tIns="0" rIns="0" bIns="0" anchor="t">
            <a:spAutoFit/>
          </a:bodyPr>
          <a:lstStyle/>
          <a:p>
            <a:pPr algn="ctr"/>
            <a:r>
              <a:rPr sz="1300" b="1">
                <a:solidFill>
                  <a:srgbClr val="616161"/>
                </a:solidFill>
                <a:latin typeface="Proxima Nova"/>
              </a:rPr>
              <a:t>GPS Navigation Systems</a:t>
            </a:r>
          </a:p>
          <a:p>
            <a:pPr algn="ctr">
              <a:spcAft>
                <a:spcPts val="1200"/>
              </a:spcAft>
            </a:pPr>
            <a:r>
              <a:rPr sz="1300">
                <a:solidFill>
                  <a:srgbClr val="616161"/>
                </a:solidFill>
                <a:latin typeface="Proxima Nova"/>
              </a:rPr>
              <a:t>Used in Google Maps, Waze, and GPS devices to find the shortest travel routes.</a:t>
            </a:r>
          </a:p>
        </p:txBody>
      </p:sp>
      <p:sp>
        <p:nvSpPr>
          <p:cNvPr id="14" name="Rectangle 13"/>
          <p:cNvSpPr/>
          <p:nvPr/>
        </p:nvSpPr>
        <p:spPr>
          <a:xfrm>
            <a:off x="4724401" y="2365921"/>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2365920"/>
            <a:ext cx="304800" cy="276999"/>
          </a:xfrm>
          <a:prstGeom prst="rect">
            <a:avLst/>
          </a:prstGeom>
          <a:noFill/>
          <a:ln>
            <a:noFill/>
          </a:ln>
        </p:spPr>
        <p:txBody>
          <a:bodyPr wrap="square" lIns="0" tIns="0" rIns="0" bIns="0" anchor="t">
            <a:spAutoFit/>
          </a:bodyPr>
          <a:lstStyle/>
          <a:p>
            <a:pPr algn="ctr"/>
            <a:endParaRPr/>
          </a:p>
        </p:txBody>
      </p:sp>
      <p:pic>
        <p:nvPicPr>
          <p:cNvPr id="17" name="Picture 16" descr="tmpg1vo6pwk.png"/>
          <p:cNvPicPr>
            <a:picLocks noChangeAspect="1"/>
          </p:cNvPicPr>
          <p:nvPr/>
        </p:nvPicPr>
        <p:blipFill>
          <a:blip r:embed="rId4"/>
          <a:stretch>
            <a:fillRect/>
          </a:stretch>
        </p:blipFill>
        <p:spPr>
          <a:xfrm>
            <a:off x="6667500" y="2365920"/>
            <a:ext cx="304800" cy="304800"/>
          </a:xfrm>
          <a:prstGeom prst="rect">
            <a:avLst/>
          </a:prstGeom>
        </p:spPr>
      </p:pic>
      <p:sp>
        <p:nvSpPr>
          <p:cNvPr id="18" name="TextBox 17"/>
          <p:cNvSpPr txBox="1"/>
          <p:nvPr/>
        </p:nvSpPr>
        <p:spPr>
          <a:xfrm>
            <a:off x="4724401" y="2823120"/>
            <a:ext cx="4190999" cy="600164"/>
          </a:xfrm>
          <a:prstGeom prst="rect">
            <a:avLst/>
          </a:prstGeom>
          <a:noFill/>
          <a:ln>
            <a:noFill/>
          </a:ln>
        </p:spPr>
        <p:txBody>
          <a:bodyPr wrap="square" lIns="0" tIns="0" rIns="0" bIns="0" anchor="t">
            <a:spAutoFit/>
          </a:bodyPr>
          <a:lstStyle/>
          <a:p>
            <a:pPr algn="ctr"/>
            <a:r>
              <a:rPr sz="1300" b="1">
                <a:solidFill>
                  <a:srgbClr val="616161"/>
                </a:solidFill>
                <a:latin typeface="Proxima Nova"/>
              </a:rPr>
              <a:t>Network Routing Protocols</a:t>
            </a:r>
          </a:p>
          <a:p>
            <a:pPr algn="ctr">
              <a:spcAft>
                <a:spcPts val="1200"/>
              </a:spcAft>
            </a:pPr>
            <a:r>
              <a:rPr sz="1300">
                <a:solidFill>
                  <a:srgbClr val="616161"/>
                </a:solidFill>
                <a:latin typeface="Proxima Nova"/>
              </a:rPr>
              <a:t>Used in OSPF and IS-IS protocols to determine the shortest data transmission path.</a:t>
            </a:r>
          </a:p>
        </p:txBody>
      </p:sp>
      <p:sp>
        <p:nvSpPr>
          <p:cNvPr id="19" name="Rectangle 18"/>
          <p:cNvSpPr/>
          <p:nvPr/>
        </p:nvSpPr>
        <p:spPr>
          <a:xfrm>
            <a:off x="228601" y="3744963"/>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374496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3744962"/>
            <a:ext cx="304800" cy="276999"/>
          </a:xfrm>
          <a:prstGeom prst="rect">
            <a:avLst/>
          </a:prstGeom>
          <a:noFill/>
          <a:ln>
            <a:noFill/>
          </a:ln>
        </p:spPr>
        <p:txBody>
          <a:bodyPr wrap="square" lIns="0" tIns="0" rIns="0" bIns="0" anchor="t">
            <a:spAutoFit/>
          </a:bodyPr>
          <a:lstStyle/>
          <a:p>
            <a:pPr algn="ctr"/>
            <a:endParaRPr/>
          </a:p>
        </p:txBody>
      </p:sp>
      <p:pic>
        <p:nvPicPr>
          <p:cNvPr id="22" name="Picture 21" descr="tmp6gfi9biv.png"/>
          <p:cNvPicPr>
            <a:picLocks noChangeAspect="1"/>
          </p:cNvPicPr>
          <p:nvPr/>
        </p:nvPicPr>
        <p:blipFill>
          <a:blip r:embed="rId5"/>
          <a:stretch>
            <a:fillRect/>
          </a:stretch>
        </p:blipFill>
        <p:spPr>
          <a:xfrm>
            <a:off x="2171700" y="3744962"/>
            <a:ext cx="304800" cy="304800"/>
          </a:xfrm>
          <a:prstGeom prst="rect">
            <a:avLst/>
          </a:prstGeom>
        </p:spPr>
      </p:pic>
      <p:sp>
        <p:nvSpPr>
          <p:cNvPr id="23" name="TextBox 22"/>
          <p:cNvSpPr txBox="1"/>
          <p:nvPr/>
        </p:nvSpPr>
        <p:spPr>
          <a:xfrm>
            <a:off x="228601" y="4202162"/>
            <a:ext cx="4190999" cy="400110"/>
          </a:xfrm>
          <a:prstGeom prst="rect">
            <a:avLst/>
          </a:prstGeom>
          <a:noFill/>
          <a:ln>
            <a:noFill/>
          </a:ln>
        </p:spPr>
        <p:txBody>
          <a:bodyPr wrap="square" lIns="0" tIns="0" rIns="0" bIns="0" anchor="t">
            <a:spAutoFit/>
          </a:bodyPr>
          <a:lstStyle/>
          <a:p>
            <a:pPr algn="ctr"/>
            <a:r>
              <a:rPr sz="1300" b="1">
                <a:solidFill>
                  <a:srgbClr val="616161"/>
                </a:solidFill>
                <a:latin typeface="Proxima Nova"/>
              </a:rPr>
              <a:t>Robotics and AI</a:t>
            </a:r>
          </a:p>
          <a:p>
            <a:pPr algn="ctr">
              <a:spcAft>
                <a:spcPts val="1200"/>
              </a:spcAft>
            </a:pPr>
            <a:r>
              <a:rPr sz="1300">
                <a:solidFill>
                  <a:srgbClr val="616161"/>
                </a:solidFill>
                <a:latin typeface="Proxima Nova"/>
              </a:rPr>
              <a:t>Helps robots plan optimal paths in dynamic environments.</a:t>
            </a:r>
          </a:p>
        </p:txBody>
      </p:sp>
      <p:sp>
        <p:nvSpPr>
          <p:cNvPr id="24" name="Rectangle 23"/>
          <p:cNvSpPr/>
          <p:nvPr/>
        </p:nvSpPr>
        <p:spPr>
          <a:xfrm>
            <a:off x="4724401" y="3744963"/>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374496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3744962"/>
            <a:ext cx="304800" cy="276999"/>
          </a:xfrm>
          <a:prstGeom prst="rect">
            <a:avLst/>
          </a:prstGeom>
          <a:noFill/>
          <a:ln>
            <a:noFill/>
          </a:ln>
        </p:spPr>
        <p:txBody>
          <a:bodyPr wrap="square" lIns="0" tIns="0" rIns="0" bIns="0" anchor="t">
            <a:spAutoFit/>
          </a:bodyPr>
          <a:lstStyle/>
          <a:p>
            <a:pPr algn="ctr"/>
            <a:endParaRPr/>
          </a:p>
        </p:txBody>
      </p:sp>
      <p:pic>
        <p:nvPicPr>
          <p:cNvPr id="27" name="Picture 26" descr="tmp4f8jpufe.png"/>
          <p:cNvPicPr>
            <a:picLocks noChangeAspect="1"/>
          </p:cNvPicPr>
          <p:nvPr/>
        </p:nvPicPr>
        <p:blipFill>
          <a:blip r:embed="rId6"/>
          <a:stretch>
            <a:fillRect/>
          </a:stretch>
        </p:blipFill>
        <p:spPr>
          <a:xfrm>
            <a:off x="6667500" y="3744962"/>
            <a:ext cx="304800" cy="304800"/>
          </a:xfrm>
          <a:prstGeom prst="rect">
            <a:avLst/>
          </a:prstGeom>
        </p:spPr>
      </p:pic>
      <p:sp>
        <p:nvSpPr>
          <p:cNvPr id="28" name="TextBox 27"/>
          <p:cNvSpPr txBox="1"/>
          <p:nvPr/>
        </p:nvSpPr>
        <p:spPr>
          <a:xfrm>
            <a:off x="4724401" y="4202162"/>
            <a:ext cx="4190999" cy="600164"/>
          </a:xfrm>
          <a:prstGeom prst="rect">
            <a:avLst/>
          </a:prstGeom>
          <a:noFill/>
          <a:ln>
            <a:noFill/>
          </a:ln>
        </p:spPr>
        <p:txBody>
          <a:bodyPr wrap="square" lIns="0" tIns="0" rIns="0" bIns="0" anchor="t">
            <a:spAutoFit/>
          </a:bodyPr>
          <a:lstStyle/>
          <a:p>
            <a:pPr algn="ctr"/>
            <a:r>
              <a:rPr sz="1300" b="1">
                <a:solidFill>
                  <a:srgbClr val="616161"/>
                </a:solidFill>
                <a:latin typeface="Proxima Nova"/>
              </a:rPr>
              <a:t>Game Development</a:t>
            </a:r>
          </a:p>
          <a:p>
            <a:pPr algn="ctr">
              <a:spcAft>
                <a:spcPts val="1200"/>
              </a:spcAft>
            </a:pPr>
            <a:r>
              <a:rPr sz="1300">
                <a:solidFill>
                  <a:srgbClr val="616161"/>
                </a:solidFill>
                <a:latin typeface="Proxima Nova"/>
              </a:rPr>
              <a:t>Used in pathfinding for AI characters in strategy and simulation games.</a:t>
            </a:r>
          </a:p>
        </p:txBody>
      </p:sp>
    </p:spTree>
    <p:extLst>
      <p:ext uri="{BB962C8B-B14F-4D97-AF65-F5344CB8AC3E}">
        <p14:creationId xmlns:p14="http://schemas.microsoft.com/office/powerpoint/2010/main" val="92544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a:t>
            </a:r>
          </a:p>
        </p:txBody>
      </p:sp>
      <p:sp>
        <p:nvSpPr>
          <p:cNvPr id="4" name="Subtitle 3"/>
          <p:cNvSpPr>
            <a:spLocks noGrp="1"/>
          </p:cNvSpPr>
          <p:nvPr>
            <p:ph type="subTitle" idx="13"/>
          </p:nvPr>
        </p:nvSpPr>
        <p:spPr/>
        <p:txBody>
          <a:bodyPr>
            <a:normAutofit/>
          </a:bodyPr>
          <a:lstStyle/>
          <a:p>
            <a:r>
              <a:t>Key Takeaways from Dijkstra's Algorithm</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sz="1300"/>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2365921"/>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2365920"/>
            <a:ext cx="304800" cy="276999"/>
          </a:xfrm>
          <a:prstGeom prst="rect">
            <a:avLst/>
          </a:prstGeom>
          <a:noFill/>
          <a:ln>
            <a:noFill/>
          </a:ln>
        </p:spPr>
        <p:txBody>
          <a:bodyPr wrap="square" lIns="0" tIns="0" rIns="0" bIns="0" anchor="t">
            <a:spAutoFit/>
          </a:bodyPr>
          <a:lstStyle/>
          <a:p>
            <a:pPr algn="ctr"/>
            <a:endParaRPr/>
          </a:p>
        </p:txBody>
      </p:sp>
      <p:pic>
        <p:nvPicPr>
          <p:cNvPr id="12" name="Picture 11" descr="tmpfbkida0q.png"/>
          <p:cNvPicPr>
            <a:picLocks noChangeAspect="1"/>
          </p:cNvPicPr>
          <p:nvPr/>
        </p:nvPicPr>
        <p:blipFill>
          <a:blip r:embed="rId3"/>
          <a:stretch>
            <a:fillRect/>
          </a:stretch>
        </p:blipFill>
        <p:spPr>
          <a:xfrm>
            <a:off x="1422350" y="2365920"/>
            <a:ext cx="304800" cy="304800"/>
          </a:xfrm>
          <a:prstGeom prst="rect">
            <a:avLst/>
          </a:prstGeom>
        </p:spPr>
      </p:pic>
      <p:sp>
        <p:nvSpPr>
          <p:cNvPr id="13" name="TextBox 12"/>
          <p:cNvSpPr txBox="1"/>
          <p:nvPr/>
        </p:nvSpPr>
        <p:spPr>
          <a:xfrm>
            <a:off x="228600" y="2823121"/>
            <a:ext cx="2692300" cy="800219"/>
          </a:xfrm>
          <a:prstGeom prst="rect">
            <a:avLst/>
          </a:prstGeom>
          <a:noFill/>
          <a:ln>
            <a:noFill/>
          </a:ln>
        </p:spPr>
        <p:txBody>
          <a:bodyPr wrap="square" lIns="0" tIns="0" rIns="0" bIns="0" anchor="t">
            <a:spAutoFit/>
          </a:bodyPr>
          <a:lstStyle/>
          <a:p>
            <a:pPr algn="ctr"/>
            <a:r>
              <a:rPr sz="1300" b="1" dirty="0">
                <a:solidFill>
                  <a:srgbClr val="616161"/>
                </a:solidFill>
                <a:latin typeface="Proxima Nova"/>
              </a:rPr>
              <a:t>Efficient Pathfinding</a:t>
            </a:r>
          </a:p>
          <a:p>
            <a:pPr algn="ctr">
              <a:spcAft>
                <a:spcPts val="1200"/>
              </a:spcAft>
            </a:pPr>
            <a:r>
              <a:rPr sz="1300" dirty="0">
                <a:solidFill>
                  <a:srgbClr val="616161"/>
                </a:solidFill>
                <a:latin typeface="Proxima Nova"/>
              </a:rPr>
              <a:t>Dijkstra's Algorithm is a powerful tool for finding the shortest path in weighted graphs.</a:t>
            </a:r>
          </a:p>
        </p:txBody>
      </p:sp>
      <p:sp>
        <p:nvSpPr>
          <p:cNvPr id="14" name="Rectangle 13"/>
          <p:cNvSpPr/>
          <p:nvPr/>
        </p:nvSpPr>
        <p:spPr>
          <a:xfrm>
            <a:off x="3225701" y="2365921"/>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2365920"/>
            <a:ext cx="304800" cy="276999"/>
          </a:xfrm>
          <a:prstGeom prst="rect">
            <a:avLst/>
          </a:prstGeom>
          <a:noFill/>
          <a:ln>
            <a:noFill/>
          </a:ln>
        </p:spPr>
        <p:txBody>
          <a:bodyPr wrap="square" lIns="0" tIns="0" rIns="0" bIns="0" anchor="t">
            <a:spAutoFit/>
          </a:bodyPr>
          <a:lstStyle/>
          <a:p>
            <a:pPr algn="ctr"/>
            <a:endParaRPr/>
          </a:p>
        </p:txBody>
      </p:sp>
      <p:pic>
        <p:nvPicPr>
          <p:cNvPr id="17" name="Picture 16" descr="tmpuvh2jbv0.png"/>
          <p:cNvPicPr>
            <a:picLocks noChangeAspect="1"/>
          </p:cNvPicPr>
          <p:nvPr/>
        </p:nvPicPr>
        <p:blipFill>
          <a:blip r:embed="rId4"/>
          <a:stretch>
            <a:fillRect/>
          </a:stretch>
        </p:blipFill>
        <p:spPr>
          <a:xfrm>
            <a:off x="4419451" y="2365920"/>
            <a:ext cx="304800" cy="304800"/>
          </a:xfrm>
          <a:prstGeom prst="rect">
            <a:avLst/>
          </a:prstGeom>
        </p:spPr>
      </p:pic>
      <p:sp>
        <p:nvSpPr>
          <p:cNvPr id="18" name="TextBox 17"/>
          <p:cNvSpPr txBox="1"/>
          <p:nvPr/>
        </p:nvSpPr>
        <p:spPr>
          <a:xfrm>
            <a:off x="3225701" y="2823120"/>
            <a:ext cx="2692449" cy="600164"/>
          </a:xfrm>
          <a:prstGeom prst="rect">
            <a:avLst/>
          </a:prstGeom>
          <a:noFill/>
          <a:ln>
            <a:noFill/>
          </a:ln>
        </p:spPr>
        <p:txBody>
          <a:bodyPr wrap="square" lIns="0" tIns="0" rIns="0" bIns="0" anchor="t">
            <a:spAutoFit/>
          </a:bodyPr>
          <a:lstStyle/>
          <a:p>
            <a:pPr algn="ctr"/>
            <a:r>
              <a:rPr sz="1300" b="1">
                <a:solidFill>
                  <a:srgbClr val="616161"/>
                </a:solidFill>
                <a:latin typeface="Proxima Nova"/>
              </a:rPr>
              <a:t>Optimized Implementations</a:t>
            </a:r>
          </a:p>
          <a:p>
            <a:pPr algn="ctr">
              <a:spcAft>
                <a:spcPts val="1200"/>
              </a:spcAft>
            </a:pPr>
            <a:r>
              <a:rPr sz="1300">
                <a:solidFill>
                  <a:srgbClr val="616161"/>
                </a:solidFill>
                <a:latin typeface="Proxima Nova"/>
              </a:rPr>
              <a:t>Using priority queues like a min-heap significantly improves efficiency.</a:t>
            </a:r>
          </a:p>
        </p:txBody>
      </p:sp>
      <p:sp>
        <p:nvSpPr>
          <p:cNvPr id="19" name="Rectangle 18"/>
          <p:cNvSpPr/>
          <p:nvPr/>
        </p:nvSpPr>
        <p:spPr>
          <a:xfrm>
            <a:off x="622295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2365920"/>
            <a:ext cx="304800" cy="276999"/>
          </a:xfrm>
          <a:prstGeom prst="rect">
            <a:avLst/>
          </a:prstGeom>
          <a:noFill/>
          <a:ln>
            <a:noFill/>
          </a:ln>
        </p:spPr>
        <p:txBody>
          <a:bodyPr wrap="square" lIns="0" tIns="0" rIns="0" bIns="0" anchor="t">
            <a:spAutoFit/>
          </a:bodyPr>
          <a:lstStyle/>
          <a:p>
            <a:pPr algn="ctr"/>
            <a:endParaRPr/>
          </a:p>
        </p:txBody>
      </p:sp>
      <p:pic>
        <p:nvPicPr>
          <p:cNvPr id="22" name="Picture 21" descr="tmpzox_6hpl.png"/>
          <p:cNvPicPr>
            <a:picLocks noChangeAspect="1"/>
          </p:cNvPicPr>
          <p:nvPr/>
        </p:nvPicPr>
        <p:blipFill>
          <a:blip r:embed="rId5"/>
          <a:stretch>
            <a:fillRect/>
          </a:stretch>
        </p:blipFill>
        <p:spPr>
          <a:xfrm>
            <a:off x="7416700" y="2365920"/>
            <a:ext cx="304800" cy="304800"/>
          </a:xfrm>
          <a:prstGeom prst="rect">
            <a:avLst/>
          </a:prstGeom>
        </p:spPr>
      </p:pic>
      <p:sp>
        <p:nvSpPr>
          <p:cNvPr id="23" name="TextBox 22"/>
          <p:cNvSpPr txBox="1"/>
          <p:nvPr/>
        </p:nvSpPr>
        <p:spPr>
          <a:xfrm>
            <a:off x="6222950" y="2823121"/>
            <a:ext cx="2692300" cy="800219"/>
          </a:xfrm>
          <a:prstGeom prst="rect">
            <a:avLst/>
          </a:prstGeom>
          <a:noFill/>
          <a:ln>
            <a:noFill/>
          </a:ln>
        </p:spPr>
        <p:txBody>
          <a:bodyPr wrap="square" lIns="0" tIns="0" rIns="0" bIns="0" anchor="t">
            <a:spAutoFit/>
          </a:bodyPr>
          <a:lstStyle/>
          <a:p>
            <a:pPr algn="ctr"/>
            <a:r>
              <a:rPr sz="1300" b="1">
                <a:solidFill>
                  <a:srgbClr val="616161"/>
                </a:solidFill>
                <a:latin typeface="Proxima Nova"/>
              </a:rPr>
              <a:t>Real-World Impact</a:t>
            </a:r>
          </a:p>
          <a:p>
            <a:pPr algn="ctr">
              <a:spcAft>
                <a:spcPts val="1200"/>
              </a:spcAft>
            </a:pPr>
            <a:r>
              <a:rPr sz="1300">
                <a:solidFill>
                  <a:srgbClr val="616161"/>
                </a:solidFill>
                <a:latin typeface="Proxima Nova"/>
              </a:rPr>
              <a:t>From GPS navigation to AI, Dijkstra’s Algorithm plays a crucial role in modern computing.</a:t>
            </a:r>
          </a:p>
        </p:txBody>
      </p:sp>
    </p:spTree>
    <p:extLst>
      <p:ext uri="{BB962C8B-B14F-4D97-AF65-F5344CB8AC3E}">
        <p14:creationId xmlns:p14="http://schemas.microsoft.com/office/powerpoint/2010/main" val="816292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986" name="Rectangle 5">
            <a:extLst>
              <a:ext uri="{FF2B5EF4-FFF2-40B4-BE49-F238E27FC236}">
                <a16:creationId xmlns:a16="http://schemas.microsoft.com/office/drawing/2014/main" id="{AD224F25-D4BA-DAF4-94D1-53D4655D67C0}"/>
              </a:ext>
            </a:extLst>
          </p:cNvPr>
          <p:cNvSpPr>
            <a:spLocks noGrp="1" noChangeArrowheads="1"/>
          </p:cNvSpPr>
          <p:nvPr>
            <p:ph type="title"/>
          </p:nvPr>
        </p:nvSpPr>
        <p:spPr/>
        <p:txBody>
          <a:bodyPr/>
          <a:lstStyle/>
          <a:p>
            <a:pPr eaLnBrk="1" hangingPunct="1"/>
            <a:r>
              <a:rPr lang="en-US" altLang="en-US"/>
              <a:t>Dijkstra’s Pseudo Code</a:t>
            </a:r>
          </a:p>
        </p:txBody>
      </p:sp>
      <p:pic>
        <p:nvPicPr>
          <p:cNvPr id="41987" name="Picture 4">
            <a:extLst>
              <a:ext uri="{FF2B5EF4-FFF2-40B4-BE49-F238E27FC236}">
                <a16:creationId xmlns:a16="http://schemas.microsoft.com/office/drawing/2014/main" id="{B5302230-B33A-3C26-0E7F-A839A5DB78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1188" y="2528888"/>
            <a:ext cx="7667625" cy="2684462"/>
          </a:xfrm>
          <a:noFill/>
          <a:extLst>
            <a:ext uri="{91240B29-F687-4F45-9708-019B960494DF}">
              <a14:hiddenLine xmlns:a14="http://schemas.microsoft.com/office/drawing/2010/main" w="15875" cap="flat" cmpd="sng">
                <a:solidFill>
                  <a:schemeClr val="tx1"/>
                </a:solidFill>
                <a:prstDash val="solid"/>
                <a:miter lim="800000"/>
                <a:headEnd/>
                <a:tailEnd/>
              </a14:hiddenLine>
            </a:ext>
          </a:extLst>
        </p:spPr>
      </p:pic>
      <p:sp>
        <p:nvSpPr>
          <p:cNvPr id="41985" name="Slide Number Placeholder 5">
            <a:extLst>
              <a:ext uri="{FF2B5EF4-FFF2-40B4-BE49-F238E27FC236}">
                <a16:creationId xmlns:a16="http://schemas.microsoft.com/office/drawing/2014/main" id="{0EBD1AD0-A529-9D84-0FE5-2A0AB0C7ACB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BBCF7A-1139-6140-AE70-B8AF2800B1B3}" type="slidenum">
              <a:rPr lang="en-US" altLang="en-US">
                <a:latin typeface="Garamond" panose="02020404030301010803" pitchFamily="18" charset="0"/>
              </a:rPr>
              <a:pPr/>
              <a:t>28</a:t>
            </a:fld>
            <a:endParaRPr lang="en-US" altLang="en-US">
              <a:latin typeface="Garamond" panose="02020404030301010803" pitchFamily="18" charset="0"/>
            </a:endParaRPr>
          </a:p>
        </p:txBody>
      </p:sp>
      <p:sp>
        <p:nvSpPr>
          <p:cNvPr id="41988" name="Rectangle 7">
            <a:extLst>
              <a:ext uri="{FF2B5EF4-FFF2-40B4-BE49-F238E27FC236}">
                <a16:creationId xmlns:a16="http://schemas.microsoft.com/office/drawing/2014/main" id="{15E5E502-6A13-A1F8-0A6F-4D142D27887D}"/>
              </a:ext>
            </a:extLst>
          </p:cNvPr>
          <p:cNvSpPr>
            <a:spLocks noChangeArrowheads="1"/>
          </p:cNvSpPr>
          <p:nvPr/>
        </p:nvSpPr>
        <p:spPr bwMode="auto">
          <a:xfrm>
            <a:off x="647700" y="1355831"/>
            <a:ext cx="795570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kumimoji="1" lang="en-US" altLang="en-US" sz="1600" b="1" dirty="0">
                <a:latin typeface="Courier New" panose="02070309020205020404" pitchFamily="49" charset="0"/>
                <a:cs typeface="Courier New" panose="02070309020205020404" pitchFamily="49" charset="0"/>
              </a:rPr>
              <a:t>u:= </a:t>
            </a:r>
            <a:r>
              <a:rPr kumimoji="1" lang="en-US" altLang="en-US" sz="1600" b="1" dirty="0" err="1">
                <a:latin typeface="Courier New" panose="02070309020205020404" pitchFamily="49" charset="0"/>
                <a:cs typeface="Courier New" panose="02070309020205020404" pitchFamily="49" charset="0"/>
              </a:rPr>
              <a:t>Extract_Min</a:t>
            </a:r>
            <a:r>
              <a:rPr kumimoji="1" lang="en-US" altLang="en-US" sz="1600" b="1" dirty="0">
                <a:latin typeface="Courier New" panose="02070309020205020404" pitchFamily="49" charset="0"/>
                <a:cs typeface="Courier New" panose="02070309020205020404" pitchFamily="49" charset="0"/>
              </a:rPr>
              <a:t>(Q) </a:t>
            </a:r>
            <a:r>
              <a:rPr kumimoji="1" lang="en-US" altLang="en-US" sz="1600" dirty="0"/>
              <a:t>searches for the vertex </a:t>
            </a:r>
            <a:r>
              <a:rPr kumimoji="1" lang="en-US" altLang="en-US" sz="1600" i="1" dirty="0"/>
              <a:t>u</a:t>
            </a:r>
            <a:r>
              <a:rPr kumimoji="1" lang="en-US" altLang="en-US" sz="1600" dirty="0"/>
              <a:t> in the vertex set </a:t>
            </a:r>
            <a:r>
              <a:rPr kumimoji="1" lang="en-US" altLang="en-US" sz="1600" i="1" dirty="0"/>
              <a:t>Q</a:t>
            </a:r>
            <a:r>
              <a:rPr kumimoji="1" lang="en-US" altLang="en-US" sz="1600" dirty="0"/>
              <a:t> that has the </a:t>
            </a:r>
          </a:p>
          <a:p>
            <a:r>
              <a:rPr kumimoji="1" lang="en-US" altLang="en-US" sz="1600" dirty="0"/>
              <a:t>  least </a:t>
            </a:r>
            <a:r>
              <a:rPr kumimoji="1" lang="en-US" altLang="en-US" sz="1600" i="1" dirty="0"/>
              <a:t>d</a:t>
            </a:r>
            <a:r>
              <a:rPr kumimoji="1" lang="en-US" altLang="en-US" sz="1600" dirty="0"/>
              <a:t>[</a:t>
            </a:r>
            <a:r>
              <a:rPr kumimoji="1" lang="en-US" altLang="en-US" sz="1600" i="1" dirty="0"/>
              <a:t>u</a:t>
            </a:r>
            <a:r>
              <a:rPr kumimoji="1" lang="en-US" altLang="en-US" sz="1600" dirty="0"/>
              <a:t>] value. </a:t>
            </a:r>
          </a:p>
          <a:p>
            <a:pPr>
              <a:buFontTx/>
              <a:buChar char="•"/>
            </a:pPr>
            <a:r>
              <a:rPr kumimoji="1" lang="en-US" altLang="en-US" sz="1600" dirty="0"/>
              <a:t>That vertex is removed from the set </a:t>
            </a:r>
            <a:r>
              <a:rPr kumimoji="1" lang="en-US" altLang="en-US" sz="1600" i="1" dirty="0"/>
              <a:t>Q</a:t>
            </a:r>
            <a:r>
              <a:rPr kumimoji="1" lang="en-US" altLang="en-US" sz="1600" dirty="0"/>
              <a:t> and returned to the user. </a:t>
            </a:r>
          </a:p>
        </p:txBody>
      </p:sp>
      <p:sp>
        <p:nvSpPr>
          <p:cNvPr id="41989" name="Rectangle 8">
            <a:extLst>
              <a:ext uri="{FF2B5EF4-FFF2-40B4-BE49-F238E27FC236}">
                <a16:creationId xmlns:a16="http://schemas.microsoft.com/office/drawing/2014/main" id="{FD36F066-BCFA-1DF0-D4AE-C110FEAD42AF}"/>
              </a:ext>
            </a:extLst>
          </p:cNvPr>
          <p:cNvSpPr>
            <a:spLocks noChangeArrowheads="1"/>
          </p:cNvSpPr>
          <p:nvPr/>
        </p:nvSpPr>
        <p:spPr bwMode="auto">
          <a:xfrm>
            <a:off x="611188" y="5446713"/>
            <a:ext cx="66405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en-US" sz="1600"/>
              <a:t>If we are only interested in a shortest path between vertices </a:t>
            </a:r>
            <a:r>
              <a:rPr kumimoji="1" lang="en-US" altLang="en-US" sz="1600" i="1"/>
              <a:t>s</a:t>
            </a:r>
            <a:r>
              <a:rPr kumimoji="1" lang="en-US" altLang="en-US" sz="1600"/>
              <a:t> and </a:t>
            </a:r>
            <a:r>
              <a:rPr kumimoji="1" lang="en-US" altLang="en-US" sz="1600" i="1"/>
              <a:t>t</a:t>
            </a:r>
            <a:r>
              <a:rPr kumimoji="1" lang="en-US" altLang="en-US" sz="1600"/>
              <a:t>, we </a:t>
            </a:r>
          </a:p>
          <a:p>
            <a:r>
              <a:rPr kumimoji="1" lang="en-US" altLang="en-US" sz="1600"/>
              <a:t>can terminate the search at line 9 if </a:t>
            </a:r>
            <a:r>
              <a:rPr kumimoji="1" lang="en-US" altLang="en-US" sz="1600" i="1"/>
              <a:t>u</a:t>
            </a:r>
            <a:r>
              <a:rPr kumimoji="1" lang="en-US" altLang="en-US" sz="1600"/>
              <a:t> = </a:t>
            </a:r>
            <a:r>
              <a:rPr kumimoji="1" lang="en-US" altLang="en-US" sz="1600" i="1"/>
              <a:t>t</a:t>
            </a:r>
            <a:r>
              <a:rPr kumimoji="1" lang="en-US" altLang="en-US" sz="1600"/>
              <a:t>. </a:t>
            </a:r>
          </a:p>
        </p:txBody>
      </p:sp>
    </p:spTree>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AFCBDDA5-BAB1-F6E3-9590-B032678D8C73}"/>
              </a:ext>
            </a:extLst>
          </p:cNvPr>
          <p:cNvSpPr>
            <a:spLocks noGrp="1" noChangeArrowheads="1"/>
          </p:cNvSpPr>
          <p:nvPr>
            <p:ph type="title"/>
          </p:nvPr>
        </p:nvSpPr>
        <p:spPr/>
        <p:txBody>
          <a:bodyPr/>
          <a:lstStyle/>
          <a:p>
            <a:pPr eaLnBrk="1" hangingPunct="1"/>
            <a:r>
              <a:rPr lang="en-US" altLang="en-US"/>
              <a:t>Dijkstra’s Shortest Path</a:t>
            </a:r>
          </a:p>
        </p:txBody>
      </p:sp>
      <p:pic>
        <p:nvPicPr>
          <p:cNvPr id="43011" name="Picture 4">
            <a:extLst>
              <a:ext uri="{FF2B5EF4-FFF2-40B4-BE49-F238E27FC236}">
                <a16:creationId xmlns:a16="http://schemas.microsoft.com/office/drawing/2014/main" id="{37AD25C8-43AF-FFA7-D107-D254A1B2EC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55650" y="2600325"/>
            <a:ext cx="7704138" cy="1214438"/>
          </a:xfrm>
          <a:noFill/>
          <a:extLst>
            <a:ext uri="{91240B29-F687-4F45-9708-019B960494DF}">
              <a14:hiddenLine xmlns:a14="http://schemas.microsoft.com/office/drawing/2010/main" w="15875" cap="flat" cmpd="sng">
                <a:solidFill>
                  <a:schemeClr val="tx1"/>
                </a:solidFill>
                <a:prstDash val="solid"/>
                <a:miter lim="800000"/>
                <a:headEnd/>
                <a:tailEnd/>
              </a14:hiddenLine>
            </a:ext>
          </a:extLst>
        </p:spPr>
      </p:pic>
      <p:sp>
        <p:nvSpPr>
          <p:cNvPr id="43009" name="Slide Number Placeholder 5">
            <a:extLst>
              <a:ext uri="{FF2B5EF4-FFF2-40B4-BE49-F238E27FC236}">
                <a16:creationId xmlns:a16="http://schemas.microsoft.com/office/drawing/2014/main" id="{789B8AC7-0C6A-D708-CD21-7FB8137D63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9B769D-A372-2640-94F5-04F64A58893A}" type="slidenum">
              <a:rPr lang="en-US" altLang="en-US">
                <a:latin typeface="Garamond" panose="02020404030301010803" pitchFamily="18" charset="0"/>
              </a:rPr>
              <a:pPr/>
              <a:t>29</a:t>
            </a:fld>
            <a:endParaRPr lang="en-US" altLang="en-US">
              <a:latin typeface="Garamond" panose="02020404030301010803" pitchFamily="18" charset="0"/>
            </a:endParaRPr>
          </a:p>
        </p:txBody>
      </p:sp>
      <p:sp>
        <p:nvSpPr>
          <p:cNvPr id="43012" name="Text Box 7">
            <a:extLst>
              <a:ext uri="{FF2B5EF4-FFF2-40B4-BE49-F238E27FC236}">
                <a16:creationId xmlns:a16="http://schemas.microsoft.com/office/drawing/2014/main" id="{10B813FA-76D9-153E-4A49-608A0001A880}"/>
              </a:ext>
            </a:extLst>
          </p:cNvPr>
          <p:cNvSpPr txBox="1">
            <a:spLocks noChangeArrowheads="1"/>
          </p:cNvSpPr>
          <p:nvPr/>
        </p:nvSpPr>
        <p:spPr bwMode="auto">
          <a:xfrm>
            <a:off x="611188" y="2097088"/>
            <a:ext cx="7019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t>Through iteration, we can find the shortest path</a:t>
            </a:r>
          </a:p>
        </p:txBody>
      </p:sp>
    </p:spTree>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Example Walkthrough (Graph Representation)</a:t>
            </a:r>
          </a:p>
        </p:txBody>
      </p:sp>
      <p:sp>
        <p:nvSpPr>
          <p:cNvPr id="4" name="Subtitle 3"/>
          <p:cNvSpPr>
            <a:spLocks noGrp="1"/>
          </p:cNvSpPr>
          <p:nvPr>
            <p:ph type="subTitle" idx="13"/>
          </p:nvPr>
        </p:nvSpPr>
        <p:spPr/>
        <p:txBody>
          <a:bodyPr>
            <a:normAutofit/>
          </a:bodyPr>
          <a:lstStyle/>
          <a:p>
            <a:r>
              <a:t>Visualizing the problem</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defRPr sz="1300" b="0" i="0">
                <a:solidFill>
                  <a:srgbClr val="616161"/>
                </a:solidFill>
                <a:latin typeface="Proxima Nova"/>
              </a:defRPr>
            </a:pPr>
            <a:endParaRPr sz="1300" kern="0">
              <a:solidFill>
                <a:srgbClr val="616161"/>
              </a:solidFill>
              <a:latin typeface="Proxima Nova"/>
              <a:sym typeface="Arial"/>
            </a:endParaRPr>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8" name="Rectangle 7"/>
          <p:cNvSpPr/>
          <p:nvPr/>
        </p:nvSpPr>
        <p:spPr>
          <a:xfrm>
            <a:off x="228600" y="2365921"/>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9" name="Rectangle 8"/>
          <p:cNvSpPr/>
          <p:nvPr/>
        </p:nvSpPr>
        <p:spPr>
          <a:xfrm>
            <a:off x="22860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0" name="Rectangle 9"/>
          <p:cNvSpPr/>
          <p:nvPr/>
        </p:nvSpPr>
        <p:spPr>
          <a:xfrm>
            <a:off x="142235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1" name="TextBox 10"/>
          <p:cNvSpPr txBox="1"/>
          <p:nvPr/>
        </p:nvSpPr>
        <p:spPr>
          <a:xfrm>
            <a:off x="142235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2" name="Picture 11" descr="tmpi0hqxbqh.png"/>
          <p:cNvPicPr>
            <a:picLocks noChangeAspect="1"/>
          </p:cNvPicPr>
          <p:nvPr/>
        </p:nvPicPr>
        <p:blipFill>
          <a:blip r:embed="rId3"/>
          <a:stretch>
            <a:fillRect/>
          </a:stretch>
        </p:blipFill>
        <p:spPr>
          <a:xfrm>
            <a:off x="1422350" y="2365920"/>
            <a:ext cx="304800" cy="304800"/>
          </a:xfrm>
          <a:prstGeom prst="rect">
            <a:avLst/>
          </a:prstGeom>
        </p:spPr>
      </p:pic>
      <p:sp>
        <p:nvSpPr>
          <p:cNvPr id="13" name="TextBox 12"/>
          <p:cNvSpPr txBox="1"/>
          <p:nvPr/>
        </p:nvSpPr>
        <p:spPr>
          <a:xfrm>
            <a:off x="228600" y="2823121"/>
            <a:ext cx="2692300"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Sample Graph</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A simple graph with nodes labeled A, B, C, D, E and weighted edges connecting them.</a:t>
            </a:r>
          </a:p>
        </p:txBody>
      </p:sp>
      <p:sp>
        <p:nvSpPr>
          <p:cNvPr id="14" name="Rectangle 13"/>
          <p:cNvSpPr/>
          <p:nvPr/>
        </p:nvSpPr>
        <p:spPr>
          <a:xfrm>
            <a:off x="3225701" y="2365921"/>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5" name="Rectangle 14"/>
          <p:cNvSpPr/>
          <p:nvPr/>
        </p:nvSpPr>
        <p:spPr>
          <a:xfrm>
            <a:off x="4419451"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6" name="TextBox 15"/>
          <p:cNvSpPr txBox="1"/>
          <p:nvPr/>
        </p:nvSpPr>
        <p:spPr>
          <a:xfrm>
            <a:off x="4419451"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7" name="Picture 16" descr="tmpzj7q58pw.png"/>
          <p:cNvPicPr>
            <a:picLocks noChangeAspect="1"/>
          </p:cNvPicPr>
          <p:nvPr/>
        </p:nvPicPr>
        <p:blipFill>
          <a:blip r:embed="rId4"/>
          <a:stretch>
            <a:fillRect/>
          </a:stretch>
        </p:blipFill>
        <p:spPr>
          <a:xfrm>
            <a:off x="4419451" y="2365920"/>
            <a:ext cx="304800" cy="304800"/>
          </a:xfrm>
          <a:prstGeom prst="rect">
            <a:avLst/>
          </a:prstGeom>
        </p:spPr>
      </p:pic>
      <p:sp>
        <p:nvSpPr>
          <p:cNvPr id="18" name="TextBox 17"/>
          <p:cNvSpPr txBox="1"/>
          <p:nvPr/>
        </p:nvSpPr>
        <p:spPr>
          <a:xfrm>
            <a:off x="3225701" y="2823121"/>
            <a:ext cx="2692449"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Objective</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Find the shortest path from the source node (e.g., A) to all other nodes using Dijkstra's Algorithm.</a:t>
            </a:r>
          </a:p>
        </p:txBody>
      </p:sp>
      <p:sp>
        <p:nvSpPr>
          <p:cNvPr id="19" name="Rectangle 18"/>
          <p:cNvSpPr/>
          <p:nvPr/>
        </p:nvSpPr>
        <p:spPr>
          <a:xfrm>
            <a:off x="622295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0" name="Rectangle 19"/>
          <p:cNvSpPr/>
          <p:nvPr/>
        </p:nvSpPr>
        <p:spPr>
          <a:xfrm>
            <a:off x="7416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1" name="TextBox 20"/>
          <p:cNvSpPr txBox="1"/>
          <p:nvPr/>
        </p:nvSpPr>
        <p:spPr>
          <a:xfrm>
            <a:off x="741670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22" name="Picture 21" descr="tmpby7xciuu.png"/>
          <p:cNvPicPr>
            <a:picLocks noChangeAspect="1"/>
          </p:cNvPicPr>
          <p:nvPr/>
        </p:nvPicPr>
        <p:blipFill>
          <a:blip r:embed="rId5"/>
          <a:stretch>
            <a:fillRect/>
          </a:stretch>
        </p:blipFill>
        <p:spPr>
          <a:xfrm>
            <a:off x="7416700" y="2365920"/>
            <a:ext cx="304800" cy="304800"/>
          </a:xfrm>
          <a:prstGeom prst="rect">
            <a:avLst/>
          </a:prstGeom>
        </p:spPr>
      </p:pic>
      <p:sp>
        <p:nvSpPr>
          <p:cNvPr id="23" name="TextBox 22"/>
          <p:cNvSpPr txBox="1"/>
          <p:nvPr/>
        </p:nvSpPr>
        <p:spPr>
          <a:xfrm>
            <a:off x="6222950" y="2823121"/>
            <a:ext cx="2692300"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Initial Setup</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Each node is assigned an initial distance: 0 for the source node, infinity for others.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0DD803D-8951-4A6C-47AD-443C41B0404A}"/>
              </a:ext>
            </a:extLst>
          </p:cNvPr>
          <p:cNvSpPr>
            <a:spLocks noGrp="1" noChangeArrowheads="1"/>
          </p:cNvSpPr>
          <p:nvPr>
            <p:ph type="title"/>
          </p:nvPr>
        </p:nvSpPr>
        <p:spPr/>
        <p:txBody>
          <a:bodyPr/>
          <a:lstStyle/>
          <a:p>
            <a:pPr eaLnBrk="1" hangingPunct="1"/>
            <a:r>
              <a:rPr lang="en-US" altLang="en-US"/>
              <a:t>Dijkstra Complexity</a:t>
            </a:r>
          </a:p>
        </p:txBody>
      </p:sp>
      <p:sp>
        <p:nvSpPr>
          <p:cNvPr id="44035" name="Rectangle 3">
            <a:extLst>
              <a:ext uri="{FF2B5EF4-FFF2-40B4-BE49-F238E27FC236}">
                <a16:creationId xmlns:a16="http://schemas.microsoft.com/office/drawing/2014/main" id="{2437F1DF-E8EC-F4D4-766A-505231AA7FAB}"/>
              </a:ext>
            </a:extLst>
          </p:cNvPr>
          <p:cNvSpPr>
            <a:spLocks noGrp="1" noChangeArrowheads="1"/>
          </p:cNvSpPr>
          <p:nvPr>
            <p:ph idx="1"/>
          </p:nvPr>
        </p:nvSpPr>
        <p:spPr/>
        <p:txBody>
          <a:bodyPr/>
          <a:lstStyle/>
          <a:p>
            <a:pPr eaLnBrk="1" hangingPunct="1">
              <a:lnSpc>
                <a:spcPct val="80000"/>
              </a:lnSpc>
            </a:pPr>
            <a:r>
              <a:rPr lang="en-US" altLang="en-US" sz="2100"/>
              <a:t>We can express the running time of Dijkstra's algorithm on a graph with </a:t>
            </a:r>
            <a:r>
              <a:rPr lang="en-US" altLang="en-US" sz="2100" i="1"/>
              <a:t>E</a:t>
            </a:r>
            <a:r>
              <a:rPr lang="en-US" altLang="en-US" sz="2100"/>
              <a:t> edges and </a:t>
            </a:r>
            <a:r>
              <a:rPr lang="en-US" altLang="en-US" sz="2100" i="1"/>
              <a:t>V</a:t>
            </a:r>
            <a:r>
              <a:rPr lang="en-US" altLang="en-US" sz="2100"/>
              <a:t> vertices as a function of </a:t>
            </a:r>
            <a:r>
              <a:rPr lang="en-US" altLang="en-US" sz="2100" i="1"/>
              <a:t>|E|</a:t>
            </a:r>
            <a:r>
              <a:rPr lang="en-US" altLang="en-US" sz="2100"/>
              <a:t> and </a:t>
            </a:r>
            <a:r>
              <a:rPr lang="en-US" altLang="en-US" sz="2100" i="1"/>
              <a:t>|V|</a:t>
            </a:r>
            <a:r>
              <a:rPr lang="en-US" altLang="en-US" sz="2100"/>
              <a:t> using Big-O notation.</a:t>
            </a:r>
            <a:br>
              <a:rPr lang="en-US" altLang="en-US" sz="2100"/>
            </a:br>
            <a:endParaRPr lang="en-US" altLang="en-US" sz="2100"/>
          </a:p>
          <a:p>
            <a:pPr eaLnBrk="1" hangingPunct="1">
              <a:lnSpc>
                <a:spcPct val="80000"/>
              </a:lnSpc>
            </a:pPr>
            <a:r>
              <a:rPr lang="en-US" altLang="en-US" sz="2100"/>
              <a:t>The simplest implementation of the Dijkstra's algorithm stores vertices of set </a:t>
            </a:r>
            <a:r>
              <a:rPr lang="en-US" altLang="en-US" sz="2100" i="1"/>
              <a:t>Q</a:t>
            </a:r>
            <a:r>
              <a:rPr lang="en-US" altLang="en-US" sz="2100"/>
              <a:t> in an ordinary linked list or array, and operation Extract-Min(</a:t>
            </a:r>
            <a:r>
              <a:rPr lang="en-US" altLang="en-US" sz="2100" i="1"/>
              <a:t>Q</a:t>
            </a:r>
            <a:r>
              <a:rPr lang="en-US" altLang="en-US" sz="2100"/>
              <a:t>) is simply a linear search through all vertices in </a:t>
            </a:r>
            <a:r>
              <a:rPr lang="en-US" altLang="en-US" sz="2100" i="1"/>
              <a:t>Q</a:t>
            </a:r>
            <a:r>
              <a:rPr lang="en-US" altLang="en-US" sz="2100"/>
              <a:t>. In this case, the running time is </a:t>
            </a:r>
            <a:r>
              <a:rPr lang="en-US" altLang="en-US" sz="2100" i="1"/>
              <a:t>O</a:t>
            </a:r>
            <a:r>
              <a:rPr lang="en-US" altLang="en-US" sz="2100"/>
              <a:t>(</a:t>
            </a:r>
            <a:r>
              <a:rPr lang="en-US" altLang="en-US" sz="2100" i="1"/>
              <a:t>V</a:t>
            </a:r>
            <a:r>
              <a:rPr lang="en-US" altLang="en-US" sz="2100" baseline="30000"/>
              <a:t>2</a:t>
            </a:r>
            <a:r>
              <a:rPr lang="en-US" altLang="en-US" sz="2100"/>
              <a:t>).</a:t>
            </a:r>
            <a:br>
              <a:rPr lang="en-US" altLang="en-US" sz="2100"/>
            </a:br>
            <a:endParaRPr lang="en-US" altLang="en-US" sz="2100"/>
          </a:p>
          <a:p>
            <a:pPr eaLnBrk="1" hangingPunct="1">
              <a:lnSpc>
                <a:spcPct val="80000"/>
              </a:lnSpc>
            </a:pPr>
            <a:r>
              <a:rPr lang="en-US" altLang="en-US" sz="2100"/>
              <a:t>For sparse graphs, that is, graphs with much less than </a:t>
            </a:r>
            <a:r>
              <a:rPr lang="en-US" altLang="en-US" sz="2100" i="1"/>
              <a:t>V</a:t>
            </a:r>
            <a:r>
              <a:rPr lang="en-US" altLang="en-US" sz="2100" baseline="30000"/>
              <a:t>2</a:t>
            </a:r>
            <a:r>
              <a:rPr lang="en-US" altLang="en-US" sz="2100"/>
              <a:t> edges, Dijkstra's algorithm can be implemented more efficiently by storing the graph in the form of adjacency lists and using a </a:t>
            </a:r>
            <a:r>
              <a:rPr lang="en-US" altLang="en-US" sz="2000"/>
              <a:t>Binary heap </a:t>
            </a:r>
            <a:r>
              <a:rPr lang="en-US" altLang="en-US" sz="2100"/>
              <a:t>as a priority queue to implement the Extract-Min function. </a:t>
            </a:r>
            <a:br>
              <a:rPr lang="en-US" altLang="en-US" sz="2100"/>
            </a:br>
            <a:endParaRPr lang="en-US" altLang="en-US" sz="2100"/>
          </a:p>
          <a:p>
            <a:pPr eaLnBrk="1" hangingPunct="1">
              <a:lnSpc>
                <a:spcPct val="80000"/>
              </a:lnSpc>
            </a:pPr>
            <a:r>
              <a:rPr lang="en-US" altLang="en-US" sz="2100"/>
              <a:t>With a binary heap, the algorithm requires </a:t>
            </a:r>
            <a:r>
              <a:rPr lang="en-US" altLang="en-US" sz="2100" i="1"/>
              <a:t>O</a:t>
            </a:r>
            <a:r>
              <a:rPr lang="en-US" altLang="en-US" sz="2100"/>
              <a:t>((</a:t>
            </a:r>
            <a:r>
              <a:rPr lang="en-US" altLang="en-US" sz="2100" i="1"/>
              <a:t>E</a:t>
            </a:r>
            <a:r>
              <a:rPr lang="en-US" altLang="en-US" sz="2100"/>
              <a:t>+</a:t>
            </a:r>
            <a:r>
              <a:rPr lang="en-US" altLang="en-US" sz="2100" i="1"/>
              <a:t>V</a:t>
            </a:r>
            <a:r>
              <a:rPr lang="en-US" altLang="en-US" sz="2100"/>
              <a:t>) lg </a:t>
            </a:r>
            <a:r>
              <a:rPr lang="en-US" altLang="en-US" sz="2100" i="1"/>
              <a:t>V</a:t>
            </a:r>
            <a:r>
              <a:rPr lang="en-US" altLang="en-US" sz="2100"/>
              <a:t>) time</a:t>
            </a:r>
          </a:p>
        </p:txBody>
      </p:sp>
      <p:sp>
        <p:nvSpPr>
          <p:cNvPr id="44033" name="Slide Number Placeholder 5">
            <a:extLst>
              <a:ext uri="{FF2B5EF4-FFF2-40B4-BE49-F238E27FC236}">
                <a16:creationId xmlns:a16="http://schemas.microsoft.com/office/drawing/2014/main" id="{C462FD31-8889-6ABA-9AA0-2C8A2859FC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37395A-043A-3A40-93CA-DC73910B3978}" type="slidenum">
              <a:rPr lang="en-US" altLang="en-US">
                <a:latin typeface="Garamond" panose="02020404030301010803" pitchFamily="18" charset="0"/>
              </a:rPr>
              <a:pPr/>
              <a:t>30</a:t>
            </a:fld>
            <a:endParaRPr lang="en-US" altLang="en-US">
              <a:latin typeface="Garamond" panose="02020404030301010803" pitchFamily="18" charset="0"/>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Example Walkthrough (Step 1-3: Initialization &amp; First Few Steps)</a:t>
            </a:r>
          </a:p>
        </p:txBody>
      </p:sp>
      <p:sp>
        <p:nvSpPr>
          <p:cNvPr id="4" name="Subtitle 3"/>
          <p:cNvSpPr>
            <a:spLocks noGrp="1"/>
          </p:cNvSpPr>
          <p:nvPr>
            <p:ph type="subTitle" idx="13"/>
          </p:nvPr>
        </p:nvSpPr>
        <p:spPr/>
        <p:txBody>
          <a:bodyPr>
            <a:normAutofit/>
          </a:bodyPr>
          <a:lstStyle/>
          <a:p>
            <a:r>
              <a:t>Applying Dijkstra’s Algorithm</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defRPr sz="1300" b="0" i="0">
                <a:solidFill>
                  <a:srgbClr val="616161"/>
                </a:solidFill>
                <a:latin typeface="Proxima Nova"/>
              </a:defRPr>
            </a:pPr>
            <a:endParaRPr sz="1300" kern="0">
              <a:solidFill>
                <a:srgbClr val="616161"/>
              </a:solidFill>
              <a:latin typeface="Proxima Nova"/>
              <a:sym typeface="Arial"/>
            </a:endParaRPr>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8" name="Rectangle 7"/>
          <p:cNvSpPr/>
          <p:nvPr/>
        </p:nvSpPr>
        <p:spPr>
          <a:xfrm>
            <a:off x="228600" y="2365921"/>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9" name="Rectangle 8"/>
          <p:cNvSpPr/>
          <p:nvPr/>
        </p:nvSpPr>
        <p:spPr>
          <a:xfrm>
            <a:off x="22860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0" name="Rectangle 9"/>
          <p:cNvSpPr/>
          <p:nvPr/>
        </p:nvSpPr>
        <p:spPr>
          <a:xfrm>
            <a:off x="142235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1" name="TextBox 10"/>
          <p:cNvSpPr txBox="1"/>
          <p:nvPr/>
        </p:nvSpPr>
        <p:spPr>
          <a:xfrm>
            <a:off x="142235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2" name="Picture 11" descr="image.png"/>
          <p:cNvPicPr>
            <a:picLocks noChangeAspect="1"/>
          </p:cNvPicPr>
          <p:nvPr/>
        </p:nvPicPr>
        <p:blipFill>
          <a:blip r:embed="rId3"/>
          <a:stretch>
            <a:fillRect/>
          </a:stretch>
        </p:blipFill>
        <p:spPr>
          <a:xfrm>
            <a:off x="1422350" y="2365920"/>
            <a:ext cx="304800" cy="304800"/>
          </a:xfrm>
          <a:prstGeom prst="rect">
            <a:avLst/>
          </a:prstGeom>
        </p:spPr>
      </p:pic>
      <p:sp>
        <p:nvSpPr>
          <p:cNvPr id="13" name="TextBox 12"/>
          <p:cNvSpPr txBox="1"/>
          <p:nvPr/>
        </p:nvSpPr>
        <p:spPr>
          <a:xfrm>
            <a:off x="228600" y="2823121"/>
            <a:ext cx="2692300"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Step 1: Initialization</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Set the source node distance to 0, all others to infinity. Mark all nodes unvisited.</a:t>
            </a:r>
          </a:p>
        </p:txBody>
      </p:sp>
      <p:sp>
        <p:nvSpPr>
          <p:cNvPr id="14" name="Rectangle 13"/>
          <p:cNvSpPr/>
          <p:nvPr/>
        </p:nvSpPr>
        <p:spPr>
          <a:xfrm>
            <a:off x="3225701" y="2365921"/>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5" name="Rectangle 14"/>
          <p:cNvSpPr/>
          <p:nvPr/>
        </p:nvSpPr>
        <p:spPr>
          <a:xfrm>
            <a:off x="4419451"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6" name="TextBox 15"/>
          <p:cNvSpPr txBox="1"/>
          <p:nvPr/>
        </p:nvSpPr>
        <p:spPr>
          <a:xfrm>
            <a:off x="4419451"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7" name="Picture 16" descr="tmpsw62bajd.png"/>
          <p:cNvPicPr>
            <a:picLocks noChangeAspect="1"/>
          </p:cNvPicPr>
          <p:nvPr/>
        </p:nvPicPr>
        <p:blipFill>
          <a:blip r:embed="rId4"/>
          <a:stretch>
            <a:fillRect/>
          </a:stretch>
        </p:blipFill>
        <p:spPr>
          <a:xfrm>
            <a:off x="4419451" y="2365920"/>
            <a:ext cx="304800" cy="304800"/>
          </a:xfrm>
          <a:prstGeom prst="rect">
            <a:avLst/>
          </a:prstGeom>
        </p:spPr>
      </p:pic>
      <p:sp>
        <p:nvSpPr>
          <p:cNvPr id="18" name="TextBox 17"/>
          <p:cNvSpPr txBox="1"/>
          <p:nvPr/>
        </p:nvSpPr>
        <p:spPr>
          <a:xfrm>
            <a:off x="3225701" y="2823120"/>
            <a:ext cx="2692449" cy="60016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Step 2: First Node Processing</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Choose the source node, update distances of its direct neighbors.</a:t>
            </a:r>
          </a:p>
        </p:txBody>
      </p:sp>
      <p:sp>
        <p:nvSpPr>
          <p:cNvPr id="19" name="Rectangle 18"/>
          <p:cNvSpPr/>
          <p:nvPr/>
        </p:nvSpPr>
        <p:spPr>
          <a:xfrm>
            <a:off x="622295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0" name="Rectangle 19"/>
          <p:cNvSpPr/>
          <p:nvPr/>
        </p:nvSpPr>
        <p:spPr>
          <a:xfrm>
            <a:off x="7416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1" name="TextBox 20"/>
          <p:cNvSpPr txBox="1"/>
          <p:nvPr/>
        </p:nvSpPr>
        <p:spPr>
          <a:xfrm>
            <a:off x="741670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22" name="Picture 21" descr="tmphc_zzynl.png"/>
          <p:cNvPicPr>
            <a:picLocks noChangeAspect="1"/>
          </p:cNvPicPr>
          <p:nvPr/>
        </p:nvPicPr>
        <p:blipFill>
          <a:blip r:embed="rId5"/>
          <a:stretch>
            <a:fillRect/>
          </a:stretch>
        </p:blipFill>
        <p:spPr>
          <a:xfrm>
            <a:off x="7416700" y="2365920"/>
            <a:ext cx="304800" cy="304800"/>
          </a:xfrm>
          <a:prstGeom prst="rect">
            <a:avLst/>
          </a:prstGeom>
        </p:spPr>
      </p:pic>
      <p:sp>
        <p:nvSpPr>
          <p:cNvPr id="23" name="TextBox 22"/>
          <p:cNvSpPr txBox="1"/>
          <p:nvPr/>
        </p:nvSpPr>
        <p:spPr>
          <a:xfrm>
            <a:off x="6222950" y="2823121"/>
            <a:ext cx="2692300"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Step 3: Select Next Node</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Pick the unvisited node with the smallest tentative distance and update its neighbors.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Example Walkthrough (Step 4-End: Completing Pathfinding)</a:t>
            </a:r>
          </a:p>
        </p:txBody>
      </p:sp>
      <p:sp>
        <p:nvSpPr>
          <p:cNvPr id="4" name="Subtitle 3"/>
          <p:cNvSpPr>
            <a:spLocks noGrp="1"/>
          </p:cNvSpPr>
          <p:nvPr>
            <p:ph type="subTitle" idx="13"/>
          </p:nvPr>
        </p:nvSpPr>
        <p:spPr/>
        <p:txBody>
          <a:bodyPr>
            <a:normAutofit/>
          </a:bodyPr>
          <a:lstStyle/>
          <a:p>
            <a:r>
              <a:t>Finalizing shortest paths</a:t>
            </a:r>
          </a:p>
        </p:txBody>
      </p:sp>
      <p:sp>
        <p:nvSpPr>
          <p:cNvPr id="5" name="Rectangle 4"/>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defRPr sz="1300" b="0" i="0">
                <a:solidFill>
                  <a:srgbClr val="616161"/>
                </a:solidFill>
                <a:latin typeface="Proxima Nova"/>
              </a:defRPr>
            </a:pPr>
            <a:endParaRPr sz="1300" kern="0">
              <a:solidFill>
                <a:srgbClr val="616161"/>
              </a:solidFill>
              <a:latin typeface="Proxima Nova"/>
              <a:sym typeface="Arial"/>
            </a:endParaRPr>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8" name="Rectangle 7"/>
          <p:cNvSpPr/>
          <p:nvPr/>
        </p:nvSpPr>
        <p:spPr>
          <a:xfrm>
            <a:off x="228600" y="2365921"/>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9" name="Rectangle 8"/>
          <p:cNvSpPr/>
          <p:nvPr/>
        </p:nvSpPr>
        <p:spPr>
          <a:xfrm>
            <a:off x="22860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0" name="Rectangle 9"/>
          <p:cNvSpPr/>
          <p:nvPr/>
        </p:nvSpPr>
        <p:spPr>
          <a:xfrm>
            <a:off x="142235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1" name="TextBox 10"/>
          <p:cNvSpPr txBox="1"/>
          <p:nvPr/>
        </p:nvSpPr>
        <p:spPr>
          <a:xfrm>
            <a:off x="142235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2" name="Picture 11" descr="tmpo6_d5msz.png"/>
          <p:cNvPicPr>
            <a:picLocks noChangeAspect="1"/>
          </p:cNvPicPr>
          <p:nvPr/>
        </p:nvPicPr>
        <p:blipFill>
          <a:blip r:embed="rId3"/>
          <a:stretch>
            <a:fillRect/>
          </a:stretch>
        </p:blipFill>
        <p:spPr>
          <a:xfrm>
            <a:off x="1422350" y="2365920"/>
            <a:ext cx="304800" cy="304800"/>
          </a:xfrm>
          <a:prstGeom prst="rect">
            <a:avLst/>
          </a:prstGeom>
        </p:spPr>
      </p:pic>
      <p:sp>
        <p:nvSpPr>
          <p:cNvPr id="13" name="TextBox 12"/>
          <p:cNvSpPr txBox="1"/>
          <p:nvPr/>
        </p:nvSpPr>
        <p:spPr>
          <a:xfrm>
            <a:off x="228600" y="2823121"/>
            <a:ext cx="2692300"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Step 4: Repeat Process</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Continue selecting the unvisited node with the smallest distance, updating neighbors.</a:t>
            </a:r>
          </a:p>
        </p:txBody>
      </p:sp>
      <p:sp>
        <p:nvSpPr>
          <p:cNvPr id="14" name="Rectangle 13"/>
          <p:cNvSpPr/>
          <p:nvPr/>
        </p:nvSpPr>
        <p:spPr>
          <a:xfrm>
            <a:off x="3225701" y="2365921"/>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5" name="Rectangle 14"/>
          <p:cNvSpPr/>
          <p:nvPr/>
        </p:nvSpPr>
        <p:spPr>
          <a:xfrm>
            <a:off x="4419451"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16" name="TextBox 15"/>
          <p:cNvSpPr txBox="1"/>
          <p:nvPr/>
        </p:nvSpPr>
        <p:spPr>
          <a:xfrm>
            <a:off x="4419451"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17" name="Picture 16" descr="tmpa6u8kezh.png"/>
          <p:cNvPicPr>
            <a:picLocks noChangeAspect="1"/>
          </p:cNvPicPr>
          <p:nvPr/>
        </p:nvPicPr>
        <p:blipFill>
          <a:blip r:embed="rId4"/>
          <a:stretch>
            <a:fillRect/>
          </a:stretch>
        </p:blipFill>
        <p:spPr>
          <a:xfrm>
            <a:off x="4419451" y="2365920"/>
            <a:ext cx="304800" cy="304800"/>
          </a:xfrm>
          <a:prstGeom prst="rect">
            <a:avLst/>
          </a:prstGeom>
        </p:spPr>
      </p:pic>
      <p:sp>
        <p:nvSpPr>
          <p:cNvPr id="18" name="TextBox 17"/>
          <p:cNvSpPr txBox="1"/>
          <p:nvPr/>
        </p:nvSpPr>
        <p:spPr>
          <a:xfrm>
            <a:off x="3225701" y="2823121"/>
            <a:ext cx="2692449"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Step 5: Marking Nodes as Visited</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Once a node is processed, it is marked as visited and will not be updated again.</a:t>
            </a:r>
          </a:p>
        </p:txBody>
      </p:sp>
      <p:sp>
        <p:nvSpPr>
          <p:cNvPr id="19" name="Rectangle 18"/>
          <p:cNvSpPr/>
          <p:nvPr/>
        </p:nvSpPr>
        <p:spPr>
          <a:xfrm>
            <a:off x="6222950" y="2365921"/>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0" name="Rectangle 19"/>
          <p:cNvSpPr/>
          <p:nvPr/>
        </p:nvSpPr>
        <p:spPr>
          <a:xfrm>
            <a:off x="7416700" y="236592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pPr>
            <a:endParaRPr sz="1400" kern="0">
              <a:solidFill>
                <a:srgbClr val="FFFFFF"/>
              </a:solidFill>
              <a:latin typeface="Arial"/>
              <a:sym typeface="Arial"/>
            </a:endParaRPr>
          </a:p>
        </p:txBody>
      </p:sp>
      <p:sp>
        <p:nvSpPr>
          <p:cNvPr id="21" name="TextBox 20"/>
          <p:cNvSpPr txBox="1"/>
          <p:nvPr/>
        </p:nvSpPr>
        <p:spPr>
          <a:xfrm>
            <a:off x="7416700" y="2365920"/>
            <a:ext cx="304800" cy="215444"/>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endParaRPr sz="1400" kern="0">
              <a:solidFill>
                <a:srgbClr val="000000"/>
              </a:solidFill>
              <a:latin typeface="Arial"/>
              <a:cs typeface="Arial"/>
              <a:sym typeface="Arial"/>
            </a:endParaRPr>
          </a:p>
        </p:txBody>
      </p:sp>
      <p:pic>
        <p:nvPicPr>
          <p:cNvPr id="22" name="Picture 21" descr="tmp1kfd9ds6.png"/>
          <p:cNvPicPr>
            <a:picLocks noChangeAspect="1"/>
          </p:cNvPicPr>
          <p:nvPr/>
        </p:nvPicPr>
        <p:blipFill>
          <a:blip r:embed="rId5"/>
          <a:stretch>
            <a:fillRect/>
          </a:stretch>
        </p:blipFill>
        <p:spPr>
          <a:xfrm>
            <a:off x="7416700" y="2365920"/>
            <a:ext cx="304800" cy="304800"/>
          </a:xfrm>
          <a:prstGeom prst="rect">
            <a:avLst/>
          </a:prstGeom>
        </p:spPr>
      </p:pic>
      <p:sp>
        <p:nvSpPr>
          <p:cNvPr id="23" name="TextBox 22"/>
          <p:cNvSpPr txBox="1"/>
          <p:nvPr/>
        </p:nvSpPr>
        <p:spPr>
          <a:xfrm>
            <a:off x="6222950" y="2823121"/>
            <a:ext cx="2692300" cy="800219"/>
          </a:xfrm>
          <a:prstGeom prst="rect">
            <a:avLst/>
          </a:prstGeom>
          <a:noFill/>
          <a:ln>
            <a:noFill/>
          </a:ln>
        </p:spPr>
        <p:txBody>
          <a:bodyPr wrap="square" lIns="0" tIns="0" rIns="0" bIns="0" anchor="t">
            <a:spAutoFit/>
          </a:bodyPr>
          <a:lstStyle/>
          <a:p>
            <a:pPr algn="ctr" eaLnBrk="1" fontAlgn="auto" hangingPunct="1">
              <a:spcBef>
                <a:spcPts val="0"/>
              </a:spcBef>
              <a:spcAft>
                <a:spcPts val="0"/>
              </a:spcAft>
              <a:buClr>
                <a:srgbClr val="000000"/>
              </a:buClr>
            </a:pPr>
            <a:r>
              <a:rPr sz="1300" b="1" kern="0">
                <a:solidFill>
                  <a:srgbClr val="616161"/>
                </a:solidFill>
                <a:latin typeface="Proxima Nova"/>
                <a:cs typeface="Arial"/>
                <a:sym typeface="Arial"/>
              </a:rPr>
              <a:t>Step 6: Termination</a:t>
            </a:r>
          </a:p>
          <a:p>
            <a:pPr algn="ctr" eaLnBrk="1" fontAlgn="auto" hangingPunct="1">
              <a:spcBef>
                <a:spcPts val="0"/>
              </a:spcBef>
              <a:spcAft>
                <a:spcPts val="1200"/>
              </a:spcAft>
              <a:buClr>
                <a:srgbClr val="000000"/>
              </a:buClr>
            </a:pPr>
            <a:r>
              <a:rPr sz="1300" kern="0">
                <a:solidFill>
                  <a:srgbClr val="616161"/>
                </a:solidFill>
                <a:latin typeface="Proxima Nova"/>
                <a:cs typeface="Arial"/>
                <a:sym typeface="Arial"/>
              </a:rPr>
              <a:t>Algorithm stops when all nodes have been visited or no reachable nodes remain.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482" name="Rectangle 58">
            <a:extLst>
              <a:ext uri="{FF2B5EF4-FFF2-40B4-BE49-F238E27FC236}">
                <a16:creationId xmlns:a16="http://schemas.microsoft.com/office/drawing/2014/main" id="{13E3A6D9-A0D4-13EE-8ACD-F0A9BAF20D7B}"/>
              </a:ext>
            </a:extLst>
          </p:cNvPr>
          <p:cNvSpPr>
            <a:spLocks noGrp="1" noChangeArrowheads="1"/>
          </p:cNvSpPr>
          <p:nvPr>
            <p:ph type="title"/>
          </p:nvPr>
        </p:nvSpPr>
        <p:spPr/>
        <p:txBody>
          <a:bodyPr/>
          <a:lstStyle/>
          <a:p>
            <a:pPr eaLnBrk="1" hangingPunct="1"/>
            <a:r>
              <a:rPr lang="en-US" altLang="en-US"/>
              <a:t>Dijkstra's Shortest Path Algorithm</a:t>
            </a:r>
          </a:p>
        </p:txBody>
      </p:sp>
      <p:sp>
        <p:nvSpPr>
          <p:cNvPr id="20483" name="Rectangle 59">
            <a:extLst>
              <a:ext uri="{FF2B5EF4-FFF2-40B4-BE49-F238E27FC236}">
                <a16:creationId xmlns:a16="http://schemas.microsoft.com/office/drawing/2014/main" id="{380A88BE-438F-5D3F-FA2C-E0C3CDBD3043}"/>
              </a:ext>
            </a:extLst>
          </p:cNvPr>
          <p:cNvSpPr>
            <a:spLocks noGrp="1" noChangeArrowheads="1"/>
          </p:cNvSpPr>
          <p:nvPr>
            <p:ph idx="1"/>
          </p:nvPr>
        </p:nvSpPr>
        <p:spPr/>
        <p:txBody>
          <a:bodyPr/>
          <a:lstStyle/>
          <a:p>
            <a:pPr eaLnBrk="1" hangingPunct="1"/>
            <a:r>
              <a:rPr lang="en-US" altLang="en-US"/>
              <a:t>Find shortest path from s to t.</a:t>
            </a:r>
          </a:p>
        </p:txBody>
      </p:sp>
      <p:sp>
        <p:nvSpPr>
          <p:cNvPr id="20481" name="Slide Number Placeholder 5">
            <a:extLst>
              <a:ext uri="{FF2B5EF4-FFF2-40B4-BE49-F238E27FC236}">
                <a16:creationId xmlns:a16="http://schemas.microsoft.com/office/drawing/2014/main" id="{CF8F76FE-74A3-3F00-3CDA-98A0B43E9F3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0A780C-4BBD-8C45-AC3F-DE15603724CE}" type="slidenum">
              <a:rPr lang="en-US" altLang="en-US">
                <a:latin typeface="Garamond" panose="02020404030301010803" pitchFamily="18" charset="0"/>
              </a:rPr>
              <a:pPr/>
              <a:t>6</a:t>
            </a:fld>
            <a:endParaRPr lang="en-US" altLang="en-US">
              <a:latin typeface="Garamond" panose="02020404030301010803" pitchFamily="18" charset="0"/>
            </a:endParaRPr>
          </a:p>
        </p:txBody>
      </p:sp>
      <p:sp>
        <p:nvSpPr>
          <p:cNvPr id="20484" name="Oval 3">
            <a:extLst>
              <a:ext uri="{FF2B5EF4-FFF2-40B4-BE49-F238E27FC236}">
                <a16:creationId xmlns:a16="http://schemas.microsoft.com/office/drawing/2014/main" id="{69F86DF2-6B5A-89B2-A5C1-4AF0498EF966}"/>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s</a:t>
            </a:r>
          </a:p>
        </p:txBody>
      </p:sp>
      <p:sp>
        <p:nvSpPr>
          <p:cNvPr id="20485" name="Oval 4">
            <a:extLst>
              <a:ext uri="{FF2B5EF4-FFF2-40B4-BE49-F238E27FC236}">
                <a16:creationId xmlns:a16="http://schemas.microsoft.com/office/drawing/2014/main" id="{72B61F2E-FE06-6672-BED1-3398EEA7A9EA}"/>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3</a:t>
            </a:r>
          </a:p>
        </p:txBody>
      </p:sp>
      <p:sp>
        <p:nvSpPr>
          <p:cNvPr id="20486" name="Oval 5">
            <a:extLst>
              <a:ext uri="{FF2B5EF4-FFF2-40B4-BE49-F238E27FC236}">
                <a16:creationId xmlns:a16="http://schemas.microsoft.com/office/drawing/2014/main" id="{117C2294-F7F2-5795-4CD5-5DF92ADABDC1}"/>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t</a:t>
            </a:r>
          </a:p>
        </p:txBody>
      </p:sp>
      <p:sp>
        <p:nvSpPr>
          <p:cNvPr id="20487" name="Oval 6">
            <a:extLst>
              <a:ext uri="{FF2B5EF4-FFF2-40B4-BE49-F238E27FC236}">
                <a16:creationId xmlns:a16="http://schemas.microsoft.com/office/drawing/2014/main" id="{BBC4259B-7B26-B64C-AF1B-3A50C3DAA549}"/>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2</a:t>
            </a:r>
          </a:p>
        </p:txBody>
      </p:sp>
      <p:sp>
        <p:nvSpPr>
          <p:cNvPr id="20488" name="Oval 7">
            <a:extLst>
              <a:ext uri="{FF2B5EF4-FFF2-40B4-BE49-F238E27FC236}">
                <a16:creationId xmlns:a16="http://schemas.microsoft.com/office/drawing/2014/main" id="{4A3E2621-56CF-FA6C-DDD3-D7D924BE592F}"/>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6</a:t>
            </a:r>
          </a:p>
        </p:txBody>
      </p:sp>
      <p:sp>
        <p:nvSpPr>
          <p:cNvPr id="20489" name="Oval 8">
            <a:extLst>
              <a:ext uri="{FF2B5EF4-FFF2-40B4-BE49-F238E27FC236}">
                <a16:creationId xmlns:a16="http://schemas.microsoft.com/office/drawing/2014/main" id="{90B62BA1-284C-0D27-AB38-96AA22D11E3F}"/>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7</a:t>
            </a:r>
          </a:p>
        </p:txBody>
      </p:sp>
      <p:sp>
        <p:nvSpPr>
          <p:cNvPr id="20490" name="Oval 9">
            <a:extLst>
              <a:ext uri="{FF2B5EF4-FFF2-40B4-BE49-F238E27FC236}">
                <a16:creationId xmlns:a16="http://schemas.microsoft.com/office/drawing/2014/main" id="{875EA45C-C860-9826-A671-4D882DA96BA6}"/>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4</a:t>
            </a:r>
          </a:p>
        </p:txBody>
      </p:sp>
      <p:sp>
        <p:nvSpPr>
          <p:cNvPr id="20491" name="Oval 10">
            <a:extLst>
              <a:ext uri="{FF2B5EF4-FFF2-40B4-BE49-F238E27FC236}">
                <a16:creationId xmlns:a16="http://schemas.microsoft.com/office/drawing/2014/main" id="{D6224046-4D82-7C6F-C713-F40E1BCD7EC4}"/>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Comic Sans MS" panose="030F0902030302020204" pitchFamily="66" charset="0"/>
              </a:rPr>
              <a:t>5</a:t>
            </a:r>
          </a:p>
        </p:txBody>
      </p:sp>
      <p:cxnSp>
        <p:nvCxnSpPr>
          <p:cNvPr id="20492" name="AutoShape 11">
            <a:extLst>
              <a:ext uri="{FF2B5EF4-FFF2-40B4-BE49-F238E27FC236}">
                <a16:creationId xmlns:a16="http://schemas.microsoft.com/office/drawing/2014/main" id="{C6DFC987-C782-E69A-81C4-5C487777828D}"/>
              </a:ext>
            </a:extLst>
          </p:cNvPr>
          <p:cNvCxnSpPr>
            <a:cxnSpLocks noChangeShapeType="1"/>
            <a:stCxn id="20484" idx="7"/>
            <a:endCxn id="20487" idx="2"/>
          </p:cNvCxnSpPr>
          <p:nvPr/>
        </p:nvCxnSpPr>
        <p:spPr bwMode="auto">
          <a:xfrm flipV="1">
            <a:off x="557213" y="3057525"/>
            <a:ext cx="1511300" cy="379413"/>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3" name="AutoShape 12">
            <a:extLst>
              <a:ext uri="{FF2B5EF4-FFF2-40B4-BE49-F238E27FC236}">
                <a16:creationId xmlns:a16="http://schemas.microsoft.com/office/drawing/2014/main" id="{FED266F4-62A3-D26D-B0F0-C2AFB0129122}"/>
              </a:ext>
            </a:extLst>
          </p:cNvPr>
          <p:cNvCxnSpPr>
            <a:cxnSpLocks noChangeShapeType="1"/>
            <a:stCxn id="20484" idx="6"/>
            <a:endCxn id="20488" idx="1"/>
          </p:cNvCxnSpPr>
          <p:nvPr/>
        </p:nvCxnSpPr>
        <p:spPr bwMode="auto">
          <a:xfrm>
            <a:off x="609600" y="3551238"/>
            <a:ext cx="2317750" cy="56197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4" name="AutoShape 13">
            <a:extLst>
              <a:ext uri="{FF2B5EF4-FFF2-40B4-BE49-F238E27FC236}">
                <a16:creationId xmlns:a16="http://schemas.microsoft.com/office/drawing/2014/main" id="{58C970DC-EB3E-1E89-F72F-5EC781A62FC4}"/>
              </a:ext>
            </a:extLst>
          </p:cNvPr>
          <p:cNvCxnSpPr>
            <a:cxnSpLocks noChangeShapeType="1"/>
            <a:stCxn id="20484" idx="5"/>
            <a:endCxn id="20489" idx="0"/>
          </p:cNvCxnSpPr>
          <p:nvPr/>
        </p:nvCxnSpPr>
        <p:spPr bwMode="auto">
          <a:xfrm>
            <a:off x="557213" y="3665538"/>
            <a:ext cx="1731962" cy="2346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5" name="AutoShape 14">
            <a:extLst>
              <a:ext uri="{FF2B5EF4-FFF2-40B4-BE49-F238E27FC236}">
                <a16:creationId xmlns:a16="http://schemas.microsoft.com/office/drawing/2014/main" id="{92296202-417F-1A42-009A-E712544287FF}"/>
              </a:ext>
            </a:extLst>
          </p:cNvPr>
          <p:cNvCxnSpPr>
            <a:cxnSpLocks noChangeShapeType="1"/>
            <a:stCxn id="20488" idx="7"/>
            <a:endCxn id="20485"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6" name="AutoShape 15">
            <a:extLst>
              <a:ext uri="{FF2B5EF4-FFF2-40B4-BE49-F238E27FC236}">
                <a16:creationId xmlns:a16="http://schemas.microsoft.com/office/drawing/2014/main" id="{A092E647-EFDB-49CE-556C-E640CB66C9A0}"/>
              </a:ext>
            </a:extLst>
          </p:cNvPr>
          <p:cNvCxnSpPr>
            <a:cxnSpLocks noChangeShapeType="1"/>
            <a:stCxn id="20490" idx="7"/>
            <a:endCxn id="20485"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7" name="AutoShape 16">
            <a:extLst>
              <a:ext uri="{FF2B5EF4-FFF2-40B4-BE49-F238E27FC236}">
                <a16:creationId xmlns:a16="http://schemas.microsoft.com/office/drawing/2014/main" id="{2A2502CA-670F-C5B2-D3EA-6619C9624FCB}"/>
              </a:ext>
            </a:extLst>
          </p:cNvPr>
          <p:cNvCxnSpPr>
            <a:cxnSpLocks noChangeShapeType="1"/>
            <a:stCxn id="20488" idx="5"/>
            <a:endCxn id="20491"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8" name="AutoShape 17">
            <a:extLst>
              <a:ext uri="{FF2B5EF4-FFF2-40B4-BE49-F238E27FC236}">
                <a16:creationId xmlns:a16="http://schemas.microsoft.com/office/drawing/2014/main" id="{628028FA-09C2-E89A-4F9D-7C6670FB3ECA}"/>
              </a:ext>
            </a:extLst>
          </p:cNvPr>
          <p:cNvCxnSpPr>
            <a:cxnSpLocks noChangeShapeType="1"/>
            <a:stCxn id="20491" idx="5"/>
            <a:endCxn id="20486"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9" name="AutoShape 18">
            <a:extLst>
              <a:ext uri="{FF2B5EF4-FFF2-40B4-BE49-F238E27FC236}">
                <a16:creationId xmlns:a16="http://schemas.microsoft.com/office/drawing/2014/main" id="{6DFB2EE6-CF27-C2D2-8919-5029E4058EB9}"/>
              </a:ext>
            </a:extLst>
          </p:cNvPr>
          <p:cNvCxnSpPr>
            <a:cxnSpLocks noChangeShapeType="1"/>
            <a:stCxn id="20491" idx="6"/>
            <a:endCxn id="20490"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0" name="AutoShape 19">
            <a:extLst>
              <a:ext uri="{FF2B5EF4-FFF2-40B4-BE49-F238E27FC236}">
                <a16:creationId xmlns:a16="http://schemas.microsoft.com/office/drawing/2014/main" id="{66CC5FDA-7CD8-02AF-8829-C8834F657318}"/>
              </a:ext>
            </a:extLst>
          </p:cNvPr>
          <p:cNvCxnSpPr>
            <a:cxnSpLocks noChangeShapeType="1"/>
            <a:stCxn id="20490" idx="4"/>
            <a:endCxn id="20486"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1" name="AutoShape 20">
            <a:extLst>
              <a:ext uri="{FF2B5EF4-FFF2-40B4-BE49-F238E27FC236}">
                <a16:creationId xmlns:a16="http://schemas.microsoft.com/office/drawing/2014/main" id="{638E1641-6415-1930-CCE9-E5A95C70F9EA}"/>
              </a:ext>
            </a:extLst>
          </p:cNvPr>
          <p:cNvCxnSpPr>
            <a:cxnSpLocks noChangeShapeType="1"/>
            <a:stCxn id="20485" idx="3"/>
            <a:endCxn id="20491"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2" name="AutoShape 21">
            <a:extLst>
              <a:ext uri="{FF2B5EF4-FFF2-40B4-BE49-F238E27FC236}">
                <a16:creationId xmlns:a16="http://schemas.microsoft.com/office/drawing/2014/main" id="{3563F0A4-494A-9088-94B8-2EAF299499F6}"/>
              </a:ext>
            </a:extLst>
          </p:cNvPr>
          <p:cNvCxnSpPr>
            <a:cxnSpLocks noChangeShapeType="1"/>
            <a:stCxn id="20488" idx="4"/>
            <a:endCxn id="20489"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3" name="AutoShape 22">
            <a:extLst>
              <a:ext uri="{FF2B5EF4-FFF2-40B4-BE49-F238E27FC236}">
                <a16:creationId xmlns:a16="http://schemas.microsoft.com/office/drawing/2014/main" id="{8D286CE2-EE03-6A01-0F8F-D5FA36E9695D}"/>
              </a:ext>
            </a:extLst>
          </p:cNvPr>
          <p:cNvCxnSpPr>
            <a:cxnSpLocks noChangeShapeType="1"/>
            <a:stCxn id="20489" idx="6"/>
            <a:endCxn id="20491"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4" name="AutoShape 23">
            <a:extLst>
              <a:ext uri="{FF2B5EF4-FFF2-40B4-BE49-F238E27FC236}">
                <a16:creationId xmlns:a16="http://schemas.microsoft.com/office/drawing/2014/main" id="{135437D4-4456-A6A1-EF0A-E920BF072E0A}"/>
              </a:ext>
            </a:extLst>
          </p:cNvPr>
          <p:cNvCxnSpPr>
            <a:cxnSpLocks noChangeShapeType="1"/>
            <a:stCxn id="20487" idx="6"/>
            <a:endCxn id="20485"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5" name="AutoShape 24">
            <a:extLst>
              <a:ext uri="{FF2B5EF4-FFF2-40B4-BE49-F238E27FC236}">
                <a16:creationId xmlns:a16="http://schemas.microsoft.com/office/drawing/2014/main" id="{E91C80FC-288F-71F8-BBF3-0900C7A2B473}"/>
              </a:ext>
            </a:extLst>
          </p:cNvPr>
          <p:cNvCxnSpPr>
            <a:cxnSpLocks noChangeShapeType="1"/>
            <a:stCxn id="20489" idx="6"/>
            <a:endCxn id="20486"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6" name="AutoShape 25">
            <a:extLst>
              <a:ext uri="{FF2B5EF4-FFF2-40B4-BE49-F238E27FC236}">
                <a16:creationId xmlns:a16="http://schemas.microsoft.com/office/drawing/2014/main" id="{9747894F-EE08-5C76-5799-38C9F22FA0F5}"/>
              </a:ext>
            </a:extLst>
          </p:cNvPr>
          <p:cNvCxnSpPr>
            <a:cxnSpLocks noChangeShapeType="1"/>
            <a:stCxn id="20485" idx="5"/>
            <a:endCxn id="20486"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507" name="Text Box 26">
            <a:extLst>
              <a:ext uri="{FF2B5EF4-FFF2-40B4-BE49-F238E27FC236}">
                <a16:creationId xmlns:a16="http://schemas.microsoft.com/office/drawing/2014/main" id="{A8CB4A68-B65A-77F2-46FB-28FD3D91F789}"/>
              </a:ext>
            </a:extLst>
          </p:cNvPr>
          <p:cNvSpPr txBox="1">
            <a:spLocks noChangeArrowheads="1"/>
          </p:cNvSpPr>
          <p:nvPr/>
        </p:nvSpPr>
        <p:spPr bwMode="auto">
          <a:xfrm>
            <a:off x="4859338" y="2906713"/>
            <a:ext cx="401637"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24</a:t>
            </a:r>
          </a:p>
        </p:txBody>
      </p:sp>
      <p:sp>
        <p:nvSpPr>
          <p:cNvPr id="20508" name="Text Box 27">
            <a:extLst>
              <a:ext uri="{FF2B5EF4-FFF2-40B4-BE49-F238E27FC236}">
                <a16:creationId xmlns:a16="http://schemas.microsoft.com/office/drawing/2014/main" id="{8B0E0BC8-67C8-22DA-961C-19DEF06A05E4}"/>
              </a:ext>
            </a:extLst>
          </p:cNvPr>
          <p:cNvSpPr txBox="1">
            <a:spLocks noChangeArrowheads="1"/>
          </p:cNvSpPr>
          <p:nvPr/>
        </p:nvSpPr>
        <p:spPr bwMode="auto">
          <a:xfrm>
            <a:off x="4794250" y="3606800"/>
            <a:ext cx="325438"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18</a:t>
            </a:r>
          </a:p>
        </p:txBody>
      </p:sp>
      <p:sp>
        <p:nvSpPr>
          <p:cNvPr id="20509" name="Text Box 28">
            <a:extLst>
              <a:ext uri="{FF2B5EF4-FFF2-40B4-BE49-F238E27FC236}">
                <a16:creationId xmlns:a16="http://schemas.microsoft.com/office/drawing/2014/main" id="{60A8FB44-5511-0067-C4E0-B1213DDD019F}"/>
              </a:ext>
            </a:extLst>
          </p:cNvPr>
          <p:cNvSpPr txBox="1">
            <a:spLocks noChangeArrowheads="1"/>
          </p:cNvSpPr>
          <p:nvPr/>
        </p:nvSpPr>
        <p:spPr bwMode="auto">
          <a:xfrm>
            <a:off x="5991225" y="3952875"/>
            <a:ext cx="325438"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2</a:t>
            </a:r>
          </a:p>
        </p:txBody>
      </p:sp>
      <p:sp>
        <p:nvSpPr>
          <p:cNvPr id="20510" name="Text Box 29">
            <a:extLst>
              <a:ext uri="{FF2B5EF4-FFF2-40B4-BE49-F238E27FC236}">
                <a16:creationId xmlns:a16="http://schemas.microsoft.com/office/drawing/2014/main" id="{646173FB-797E-9FD4-CDDB-B190ED47227B}"/>
              </a:ext>
            </a:extLst>
          </p:cNvPr>
          <p:cNvSpPr txBox="1">
            <a:spLocks noChangeArrowheads="1"/>
          </p:cNvSpPr>
          <p:nvPr/>
        </p:nvSpPr>
        <p:spPr bwMode="auto">
          <a:xfrm>
            <a:off x="1208088" y="3135313"/>
            <a:ext cx="325437"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9</a:t>
            </a:r>
          </a:p>
        </p:txBody>
      </p:sp>
      <p:sp>
        <p:nvSpPr>
          <p:cNvPr id="20511" name="Text Box 30">
            <a:extLst>
              <a:ext uri="{FF2B5EF4-FFF2-40B4-BE49-F238E27FC236}">
                <a16:creationId xmlns:a16="http://schemas.microsoft.com/office/drawing/2014/main" id="{24A39026-FBB2-2AE2-BAF3-DFFA37A97BCA}"/>
              </a:ext>
            </a:extLst>
          </p:cNvPr>
          <p:cNvSpPr txBox="1">
            <a:spLocks noChangeArrowheads="1"/>
          </p:cNvSpPr>
          <p:nvPr/>
        </p:nvSpPr>
        <p:spPr bwMode="auto">
          <a:xfrm>
            <a:off x="1763713" y="3792538"/>
            <a:ext cx="325437"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14</a:t>
            </a:r>
          </a:p>
        </p:txBody>
      </p:sp>
      <p:sp>
        <p:nvSpPr>
          <p:cNvPr id="20512" name="Text Box 31">
            <a:extLst>
              <a:ext uri="{FF2B5EF4-FFF2-40B4-BE49-F238E27FC236}">
                <a16:creationId xmlns:a16="http://schemas.microsoft.com/office/drawing/2014/main" id="{DBD1D2DA-45B5-BC36-30B2-B41B515455AF}"/>
              </a:ext>
            </a:extLst>
          </p:cNvPr>
          <p:cNvSpPr txBox="1">
            <a:spLocks noChangeArrowheads="1"/>
          </p:cNvSpPr>
          <p:nvPr/>
        </p:nvSpPr>
        <p:spPr bwMode="auto">
          <a:xfrm>
            <a:off x="1293813" y="4806950"/>
            <a:ext cx="325437" cy="3048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15</a:t>
            </a:r>
          </a:p>
        </p:txBody>
      </p:sp>
      <p:sp>
        <p:nvSpPr>
          <p:cNvPr id="20513" name="Text Box 32">
            <a:extLst>
              <a:ext uri="{FF2B5EF4-FFF2-40B4-BE49-F238E27FC236}">
                <a16:creationId xmlns:a16="http://schemas.microsoft.com/office/drawing/2014/main" id="{63641D00-E482-5FFC-8552-821C447DC370}"/>
              </a:ext>
            </a:extLst>
          </p:cNvPr>
          <p:cNvSpPr txBox="1">
            <a:spLocks noChangeArrowheads="1"/>
          </p:cNvSpPr>
          <p:nvPr/>
        </p:nvSpPr>
        <p:spPr bwMode="auto">
          <a:xfrm>
            <a:off x="2579688" y="4984750"/>
            <a:ext cx="325437" cy="3048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5</a:t>
            </a:r>
          </a:p>
        </p:txBody>
      </p:sp>
      <p:sp>
        <p:nvSpPr>
          <p:cNvPr id="20514" name="Text Box 33">
            <a:extLst>
              <a:ext uri="{FF2B5EF4-FFF2-40B4-BE49-F238E27FC236}">
                <a16:creationId xmlns:a16="http://schemas.microsoft.com/office/drawing/2014/main" id="{4A5208FA-2595-97BE-4707-9CD7BAE10FFA}"/>
              </a:ext>
            </a:extLst>
          </p:cNvPr>
          <p:cNvSpPr txBox="1">
            <a:spLocks noChangeArrowheads="1"/>
          </p:cNvSpPr>
          <p:nvPr/>
        </p:nvSpPr>
        <p:spPr bwMode="auto">
          <a:xfrm>
            <a:off x="3517900" y="4494213"/>
            <a:ext cx="417513"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30</a:t>
            </a:r>
          </a:p>
        </p:txBody>
      </p:sp>
      <p:sp>
        <p:nvSpPr>
          <p:cNvPr id="20515" name="Text Box 34">
            <a:extLst>
              <a:ext uri="{FF2B5EF4-FFF2-40B4-BE49-F238E27FC236}">
                <a16:creationId xmlns:a16="http://schemas.microsoft.com/office/drawing/2014/main" id="{DF72EFB9-9748-BEF6-3C2B-CF5A995AB6DF}"/>
              </a:ext>
            </a:extLst>
          </p:cNvPr>
          <p:cNvSpPr txBox="1">
            <a:spLocks noChangeArrowheads="1"/>
          </p:cNvSpPr>
          <p:nvPr/>
        </p:nvSpPr>
        <p:spPr bwMode="auto">
          <a:xfrm>
            <a:off x="3162300" y="5445125"/>
            <a:ext cx="401638"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20</a:t>
            </a:r>
          </a:p>
        </p:txBody>
      </p:sp>
      <p:sp>
        <p:nvSpPr>
          <p:cNvPr id="20516" name="Text Box 35">
            <a:extLst>
              <a:ext uri="{FF2B5EF4-FFF2-40B4-BE49-F238E27FC236}">
                <a16:creationId xmlns:a16="http://schemas.microsoft.com/office/drawing/2014/main" id="{5B587590-52A2-6CE8-F67B-F4ABB912240D}"/>
              </a:ext>
            </a:extLst>
          </p:cNvPr>
          <p:cNvSpPr txBox="1">
            <a:spLocks noChangeArrowheads="1"/>
          </p:cNvSpPr>
          <p:nvPr/>
        </p:nvSpPr>
        <p:spPr bwMode="auto">
          <a:xfrm>
            <a:off x="4614863" y="6115050"/>
            <a:ext cx="398462"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44</a:t>
            </a:r>
          </a:p>
        </p:txBody>
      </p:sp>
      <p:sp>
        <p:nvSpPr>
          <p:cNvPr id="20517" name="Text Box 36">
            <a:extLst>
              <a:ext uri="{FF2B5EF4-FFF2-40B4-BE49-F238E27FC236}">
                <a16:creationId xmlns:a16="http://schemas.microsoft.com/office/drawing/2014/main" id="{2F5A5DB6-AFD6-4348-E36D-3339D69F481D}"/>
              </a:ext>
            </a:extLst>
          </p:cNvPr>
          <p:cNvSpPr txBox="1">
            <a:spLocks noChangeArrowheads="1"/>
          </p:cNvSpPr>
          <p:nvPr/>
        </p:nvSpPr>
        <p:spPr bwMode="auto">
          <a:xfrm>
            <a:off x="6038850" y="5416550"/>
            <a:ext cx="325438"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16</a:t>
            </a:r>
          </a:p>
        </p:txBody>
      </p:sp>
      <p:sp>
        <p:nvSpPr>
          <p:cNvPr id="20518" name="Text Box 37">
            <a:extLst>
              <a:ext uri="{FF2B5EF4-FFF2-40B4-BE49-F238E27FC236}">
                <a16:creationId xmlns:a16="http://schemas.microsoft.com/office/drawing/2014/main" id="{DFF8B4C6-DF52-27AA-3F99-92FF58715166}"/>
              </a:ext>
            </a:extLst>
          </p:cNvPr>
          <p:cNvSpPr txBox="1">
            <a:spLocks noChangeArrowheads="1"/>
          </p:cNvSpPr>
          <p:nvPr/>
        </p:nvSpPr>
        <p:spPr bwMode="auto">
          <a:xfrm>
            <a:off x="5943600" y="4625975"/>
            <a:ext cx="325438"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11</a:t>
            </a:r>
          </a:p>
        </p:txBody>
      </p:sp>
      <p:sp>
        <p:nvSpPr>
          <p:cNvPr id="20519" name="Text Box 38">
            <a:extLst>
              <a:ext uri="{FF2B5EF4-FFF2-40B4-BE49-F238E27FC236}">
                <a16:creationId xmlns:a16="http://schemas.microsoft.com/office/drawing/2014/main" id="{2F670326-4AB8-1410-5414-2A983E59F01C}"/>
              </a:ext>
            </a:extLst>
          </p:cNvPr>
          <p:cNvSpPr txBox="1">
            <a:spLocks noChangeArrowheads="1"/>
          </p:cNvSpPr>
          <p:nvPr/>
        </p:nvSpPr>
        <p:spPr bwMode="auto">
          <a:xfrm>
            <a:off x="7440613" y="3921125"/>
            <a:ext cx="325437"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6</a:t>
            </a:r>
          </a:p>
        </p:txBody>
      </p:sp>
      <p:sp>
        <p:nvSpPr>
          <p:cNvPr id="20520" name="Text Box 39">
            <a:extLst>
              <a:ext uri="{FF2B5EF4-FFF2-40B4-BE49-F238E27FC236}">
                <a16:creationId xmlns:a16="http://schemas.microsoft.com/office/drawing/2014/main" id="{323253BC-A778-4100-B339-A52FD5E3C803}"/>
              </a:ext>
            </a:extLst>
          </p:cNvPr>
          <p:cNvSpPr txBox="1">
            <a:spLocks noChangeArrowheads="1"/>
          </p:cNvSpPr>
          <p:nvPr/>
        </p:nvSpPr>
        <p:spPr bwMode="auto">
          <a:xfrm>
            <a:off x="8175625" y="4478338"/>
            <a:ext cx="325438" cy="30480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19</a:t>
            </a:r>
          </a:p>
        </p:txBody>
      </p:sp>
      <p:sp>
        <p:nvSpPr>
          <p:cNvPr id="20521" name="Text Box 40">
            <a:extLst>
              <a:ext uri="{FF2B5EF4-FFF2-40B4-BE49-F238E27FC236}">
                <a16:creationId xmlns:a16="http://schemas.microsoft.com/office/drawing/2014/main" id="{284458FC-C643-D5A1-23C1-93D1C9AF82CE}"/>
              </a:ext>
            </a:extLst>
          </p:cNvPr>
          <p:cNvSpPr txBox="1">
            <a:spLocks noChangeArrowheads="1"/>
          </p:cNvSpPr>
          <p:nvPr/>
        </p:nvSpPr>
        <p:spPr bwMode="auto">
          <a:xfrm>
            <a:off x="7535863" y="5207000"/>
            <a:ext cx="325437" cy="212725"/>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Comic Sans MS" panose="030F0902030302020204" pitchFamily="66" charset="0"/>
              </a:rPr>
              <a:t> 6</a:t>
            </a:r>
          </a:p>
        </p:txBody>
      </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AEE3C33-0529-A94D-49F2-B120F9B08679}"/>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553113" name="Group 153">
            <a:extLst>
              <a:ext uri="{FF2B5EF4-FFF2-40B4-BE49-F238E27FC236}">
                <a16:creationId xmlns:a16="http://schemas.microsoft.com/office/drawing/2014/main" id="{CD39EBE7-347B-19F5-8039-37983EF0BEA3}"/>
              </a:ext>
            </a:extLst>
          </p:cNvPr>
          <p:cNvGraphicFramePr>
            <a:graphicFrameLocks noGrp="1"/>
          </p:cNvGraphicFramePr>
          <p:nvPr>
            <p:ph sz="half" idx="1"/>
            <p:extLst>
              <p:ext uri="{D42A27DB-BD31-4B8C-83A1-F6EECF244321}">
                <p14:modId xmlns:p14="http://schemas.microsoft.com/office/powerpoint/2010/main" val="132265706"/>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553078" name="Group 118">
            <a:extLst>
              <a:ext uri="{FF2B5EF4-FFF2-40B4-BE49-F238E27FC236}">
                <a16:creationId xmlns:a16="http://schemas.microsoft.com/office/drawing/2014/main" id="{AFF0E214-6088-0550-BACF-CB7CFBE396F3}"/>
              </a:ext>
            </a:extLst>
          </p:cNvPr>
          <p:cNvGraphicFramePr>
            <a:graphicFrameLocks noGrp="1"/>
          </p:cNvGraphicFramePr>
          <p:nvPr>
            <p:ph sz="half" idx="2"/>
            <p:extLst>
              <p:ext uri="{D42A27DB-BD31-4B8C-83A1-F6EECF244321}">
                <p14:modId xmlns:p14="http://schemas.microsoft.com/office/powerpoint/2010/main" val="51661547"/>
              </p:ext>
            </p:extLst>
          </p:nvPr>
        </p:nvGraphicFramePr>
        <p:xfrm>
          <a:off x="7993063" y="584200"/>
          <a:ext cx="781050" cy="1838328"/>
        </p:xfrm>
        <a:graphic>
          <a:graphicData uri="http://schemas.openxmlformats.org/drawingml/2006/table">
            <a:tbl>
              <a:tblPr/>
              <a:tblGrid>
                <a:gridCol w="391432">
                  <a:extLst>
                    <a:ext uri="{9D8B030D-6E8A-4147-A177-3AD203B41FA5}">
                      <a16:colId xmlns:a16="http://schemas.microsoft.com/office/drawing/2014/main" val="20000"/>
                    </a:ext>
                  </a:extLst>
                </a:gridCol>
                <a:gridCol w="389618">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1505" name="Slide Number Placeholder 6">
            <a:extLst>
              <a:ext uri="{FF2B5EF4-FFF2-40B4-BE49-F238E27FC236}">
                <a16:creationId xmlns:a16="http://schemas.microsoft.com/office/drawing/2014/main" id="{BE47013E-69B3-1EEA-5D47-B35CD280DC3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CED0F1-584F-7248-ACF3-2B5ABD8C44A9}" type="slidenum">
              <a:rPr lang="en-US" altLang="en-US">
                <a:latin typeface="Roboto" panose="02000000000000000000" pitchFamily="2" charset="0"/>
                <a:ea typeface="Roboto" panose="02000000000000000000" pitchFamily="2" charset="0"/>
                <a:cs typeface="Roboto" panose="02000000000000000000" pitchFamily="2" charset="0"/>
              </a:rPr>
              <a:pPr/>
              <a:t>7</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1536" name="Oval 3">
            <a:extLst>
              <a:ext uri="{FF2B5EF4-FFF2-40B4-BE49-F238E27FC236}">
                <a16:creationId xmlns:a16="http://schemas.microsoft.com/office/drawing/2014/main" id="{993B51C4-668B-CF3E-04AE-8BB08BF054C4}"/>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21537" name="Oval 4">
            <a:extLst>
              <a:ext uri="{FF2B5EF4-FFF2-40B4-BE49-F238E27FC236}">
                <a16:creationId xmlns:a16="http://schemas.microsoft.com/office/drawing/2014/main" id="{18D934D7-693B-EFC0-956A-6F15FB449F10}"/>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21538" name="Oval 5">
            <a:extLst>
              <a:ext uri="{FF2B5EF4-FFF2-40B4-BE49-F238E27FC236}">
                <a16:creationId xmlns:a16="http://schemas.microsoft.com/office/drawing/2014/main" id="{9E648C69-F631-C1DB-FAC8-A945B10D7C39}"/>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21539" name="Oval 6">
            <a:extLst>
              <a:ext uri="{FF2B5EF4-FFF2-40B4-BE49-F238E27FC236}">
                <a16:creationId xmlns:a16="http://schemas.microsoft.com/office/drawing/2014/main" id="{22E11270-9EA1-F8A6-BF32-3AD77F986441}"/>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21540" name="Oval 7">
            <a:extLst>
              <a:ext uri="{FF2B5EF4-FFF2-40B4-BE49-F238E27FC236}">
                <a16:creationId xmlns:a16="http://schemas.microsoft.com/office/drawing/2014/main" id="{1BD72C9F-645B-64BD-1A98-DCD424BCF9B4}"/>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21541" name="Oval 8">
            <a:extLst>
              <a:ext uri="{FF2B5EF4-FFF2-40B4-BE49-F238E27FC236}">
                <a16:creationId xmlns:a16="http://schemas.microsoft.com/office/drawing/2014/main" id="{4ADE0246-F9EB-0DFC-8D56-184C47ED83A2}"/>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21542" name="Oval 9">
            <a:extLst>
              <a:ext uri="{FF2B5EF4-FFF2-40B4-BE49-F238E27FC236}">
                <a16:creationId xmlns:a16="http://schemas.microsoft.com/office/drawing/2014/main" id="{A7530561-F115-8D9A-CC51-BF888BE6249F}"/>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21543" name="Oval 10">
            <a:extLst>
              <a:ext uri="{FF2B5EF4-FFF2-40B4-BE49-F238E27FC236}">
                <a16:creationId xmlns:a16="http://schemas.microsoft.com/office/drawing/2014/main" id="{7AB87C57-117E-EC98-52A9-EB83884E724D}"/>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21544" name="AutoShape 11">
            <a:extLst>
              <a:ext uri="{FF2B5EF4-FFF2-40B4-BE49-F238E27FC236}">
                <a16:creationId xmlns:a16="http://schemas.microsoft.com/office/drawing/2014/main" id="{DE8187BB-06F8-054A-6ECC-5C3B30B14A45}"/>
              </a:ext>
            </a:extLst>
          </p:cNvPr>
          <p:cNvCxnSpPr>
            <a:cxnSpLocks noChangeShapeType="1"/>
            <a:stCxn id="21536" idx="7"/>
            <a:endCxn id="21539" idx="2"/>
          </p:cNvCxnSpPr>
          <p:nvPr/>
        </p:nvCxnSpPr>
        <p:spPr bwMode="auto">
          <a:xfrm flipV="1">
            <a:off x="557213" y="3057525"/>
            <a:ext cx="1511300" cy="379413"/>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5" name="AutoShape 12">
            <a:extLst>
              <a:ext uri="{FF2B5EF4-FFF2-40B4-BE49-F238E27FC236}">
                <a16:creationId xmlns:a16="http://schemas.microsoft.com/office/drawing/2014/main" id="{795390F4-A572-B69A-A233-223FD3188FD3}"/>
              </a:ext>
            </a:extLst>
          </p:cNvPr>
          <p:cNvCxnSpPr>
            <a:cxnSpLocks noChangeShapeType="1"/>
            <a:stCxn id="21536" idx="6"/>
            <a:endCxn id="21540" idx="1"/>
          </p:cNvCxnSpPr>
          <p:nvPr/>
        </p:nvCxnSpPr>
        <p:spPr bwMode="auto">
          <a:xfrm>
            <a:off x="609600" y="3551238"/>
            <a:ext cx="2317750" cy="56197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6" name="AutoShape 13">
            <a:extLst>
              <a:ext uri="{FF2B5EF4-FFF2-40B4-BE49-F238E27FC236}">
                <a16:creationId xmlns:a16="http://schemas.microsoft.com/office/drawing/2014/main" id="{88B9FA75-F242-3826-3791-F96A8485E195}"/>
              </a:ext>
            </a:extLst>
          </p:cNvPr>
          <p:cNvCxnSpPr>
            <a:cxnSpLocks noChangeShapeType="1"/>
            <a:stCxn id="21536" idx="5"/>
            <a:endCxn id="21541" idx="0"/>
          </p:cNvCxnSpPr>
          <p:nvPr/>
        </p:nvCxnSpPr>
        <p:spPr bwMode="auto">
          <a:xfrm>
            <a:off x="557213" y="3665538"/>
            <a:ext cx="1731962" cy="2346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7" name="AutoShape 14">
            <a:extLst>
              <a:ext uri="{FF2B5EF4-FFF2-40B4-BE49-F238E27FC236}">
                <a16:creationId xmlns:a16="http://schemas.microsoft.com/office/drawing/2014/main" id="{CC5DFCDA-A1D8-32A9-D319-D139F9783538}"/>
              </a:ext>
            </a:extLst>
          </p:cNvPr>
          <p:cNvCxnSpPr>
            <a:cxnSpLocks noChangeShapeType="1"/>
            <a:stCxn id="21540" idx="7"/>
            <a:endCxn id="21537"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8" name="AutoShape 15">
            <a:extLst>
              <a:ext uri="{FF2B5EF4-FFF2-40B4-BE49-F238E27FC236}">
                <a16:creationId xmlns:a16="http://schemas.microsoft.com/office/drawing/2014/main" id="{3CED7360-6FE3-5F2F-905B-64BCF848BE59}"/>
              </a:ext>
            </a:extLst>
          </p:cNvPr>
          <p:cNvCxnSpPr>
            <a:cxnSpLocks noChangeShapeType="1"/>
            <a:stCxn id="21542" idx="7"/>
            <a:endCxn id="21537"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9" name="AutoShape 16">
            <a:extLst>
              <a:ext uri="{FF2B5EF4-FFF2-40B4-BE49-F238E27FC236}">
                <a16:creationId xmlns:a16="http://schemas.microsoft.com/office/drawing/2014/main" id="{C965AA8B-870B-E557-11EF-25AA8C9D7552}"/>
              </a:ext>
            </a:extLst>
          </p:cNvPr>
          <p:cNvCxnSpPr>
            <a:cxnSpLocks noChangeShapeType="1"/>
            <a:stCxn id="21540" idx="5"/>
            <a:endCxn id="21543"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0" name="AutoShape 17">
            <a:extLst>
              <a:ext uri="{FF2B5EF4-FFF2-40B4-BE49-F238E27FC236}">
                <a16:creationId xmlns:a16="http://schemas.microsoft.com/office/drawing/2014/main" id="{F160A2B1-F162-DD08-EC14-50EEE40EEA5D}"/>
              </a:ext>
            </a:extLst>
          </p:cNvPr>
          <p:cNvCxnSpPr>
            <a:cxnSpLocks noChangeShapeType="1"/>
            <a:stCxn id="21543" idx="5"/>
            <a:endCxn id="21538"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1" name="AutoShape 18">
            <a:extLst>
              <a:ext uri="{FF2B5EF4-FFF2-40B4-BE49-F238E27FC236}">
                <a16:creationId xmlns:a16="http://schemas.microsoft.com/office/drawing/2014/main" id="{2A89A2E6-8BFF-F24F-1A59-4C4DC15D83FD}"/>
              </a:ext>
            </a:extLst>
          </p:cNvPr>
          <p:cNvCxnSpPr>
            <a:cxnSpLocks noChangeShapeType="1"/>
            <a:stCxn id="21543" idx="6"/>
            <a:endCxn id="21542"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2" name="AutoShape 19">
            <a:extLst>
              <a:ext uri="{FF2B5EF4-FFF2-40B4-BE49-F238E27FC236}">
                <a16:creationId xmlns:a16="http://schemas.microsoft.com/office/drawing/2014/main" id="{918E87FD-E99E-1A21-872A-8930C7634FBD}"/>
              </a:ext>
            </a:extLst>
          </p:cNvPr>
          <p:cNvCxnSpPr>
            <a:cxnSpLocks noChangeShapeType="1"/>
            <a:stCxn id="21542" idx="4"/>
            <a:endCxn id="21538"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3" name="AutoShape 20">
            <a:extLst>
              <a:ext uri="{FF2B5EF4-FFF2-40B4-BE49-F238E27FC236}">
                <a16:creationId xmlns:a16="http://schemas.microsoft.com/office/drawing/2014/main" id="{0F520011-2AD7-AA08-35E3-83760B8BC81B}"/>
              </a:ext>
            </a:extLst>
          </p:cNvPr>
          <p:cNvCxnSpPr>
            <a:cxnSpLocks noChangeShapeType="1"/>
            <a:stCxn id="21537" idx="3"/>
            <a:endCxn id="21543"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4" name="AutoShape 21">
            <a:extLst>
              <a:ext uri="{FF2B5EF4-FFF2-40B4-BE49-F238E27FC236}">
                <a16:creationId xmlns:a16="http://schemas.microsoft.com/office/drawing/2014/main" id="{2381D1F0-4933-5EDD-8D2A-11CBD21EBD4C}"/>
              </a:ext>
            </a:extLst>
          </p:cNvPr>
          <p:cNvCxnSpPr>
            <a:cxnSpLocks noChangeShapeType="1"/>
            <a:stCxn id="21540" idx="4"/>
            <a:endCxn id="21541"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5" name="AutoShape 22">
            <a:extLst>
              <a:ext uri="{FF2B5EF4-FFF2-40B4-BE49-F238E27FC236}">
                <a16:creationId xmlns:a16="http://schemas.microsoft.com/office/drawing/2014/main" id="{69B2CA14-504F-1266-E36C-7FAC928D28DC}"/>
              </a:ext>
            </a:extLst>
          </p:cNvPr>
          <p:cNvCxnSpPr>
            <a:cxnSpLocks noChangeShapeType="1"/>
            <a:stCxn id="21541" idx="6"/>
            <a:endCxn id="21543"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6" name="AutoShape 23">
            <a:extLst>
              <a:ext uri="{FF2B5EF4-FFF2-40B4-BE49-F238E27FC236}">
                <a16:creationId xmlns:a16="http://schemas.microsoft.com/office/drawing/2014/main" id="{60300751-F001-A6DE-7624-A32C44F0272A}"/>
              </a:ext>
            </a:extLst>
          </p:cNvPr>
          <p:cNvCxnSpPr>
            <a:cxnSpLocks noChangeShapeType="1"/>
            <a:stCxn id="21539" idx="6"/>
            <a:endCxn id="21537"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7" name="AutoShape 24">
            <a:extLst>
              <a:ext uri="{FF2B5EF4-FFF2-40B4-BE49-F238E27FC236}">
                <a16:creationId xmlns:a16="http://schemas.microsoft.com/office/drawing/2014/main" id="{74868940-E32F-D744-4610-45CEDA04A502}"/>
              </a:ext>
            </a:extLst>
          </p:cNvPr>
          <p:cNvCxnSpPr>
            <a:cxnSpLocks noChangeShapeType="1"/>
            <a:stCxn id="21541" idx="6"/>
            <a:endCxn id="21538"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58" name="AutoShape 25">
            <a:extLst>
              <a:ext uri="{FF2B5EF4-FFF2-40B4-BE49-F238E27FC236}">
                <a16:creationId xmlns:a16="http://schemas.microsoft.com/office/drawing/2014/main" id="{DBBE3A21-3C6A-E7B4-F782-C5FE23DB0339}"/>
              </a:ext>
            </a:extLst>
          </p:cNvPr>
          <p:cNvCxnSpPr>
            <a:cxnSpLocks noChangeShapeType="1"/>
            <a:stCxn id="21537" idx="5"/>
            <a:endCxn id="21538"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59" name="Text Box 26">
            <a:extLst>
              <a:ext uri="{FF2B5EF4-FFF2-40B4-BE49-F238E27FC236}">
                <a16:creationId xmlns:a16="http://schemas.microsoft.com/office/drawing/2014/main" id="{0EF436DA-96AF-68D9-73DB-FD77873A0BF0}"/>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21560" name="Text Box 27">
            <a:extLst>
              <a:ext uri="{FF2B5EF4-FFF2-40B4-BE49-F238E27FC236}">
                <a16:creationId xmlns:a16="http://schemas.microsoft.com/office/drawing/2014/main" id="{192E0621-200D-98EB-973F-5D027BE9C120}"/>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21561" name="Text Box 28">
            <a:extLst>
              <a:ext uri="{FF2B5EF4-FFF2-40B4-BE49-F238E27FC236}">
                <a16:creationId xmlns:a16="http://schemas.microsoft.com/office/drawing/2014/main" id="{AAB0D5C4-C0DA-E627-A086-13FA649B0D92}"/>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21562" name="Text Box 29">
            <a:extLst>
              <a:ext uri="{FF2B5EF4-FFF2-40B4-BE49-F238E27FC236}">
                <a16:creationId xmlns:a16="http://schemas.microsoft.com/office/drawing/2014/main" id="{D22BB96B-FABE-ED09-B2DE-047DEFA53A06}"/>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21563" name="Text Box 30">
            <a:extLst>
              <a:ext uri="{FF2B5EF4-FFF2-40B4-BE49-F238E27FC236}">
                <a16:creationId xmlns:a16="http://schemas.microsoft.com/office/drawing/2014/main" id="{4E57B7F6-9C41-BE63-94E0-5DB3B9C4A241}"/>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21564" name="Text Box 31">
            <a:extLst>
              <a:ext uri="{FF2B5EF4-FFF2-40B4-BE49-F238E27FC236}">
                <a16:creationId xmlns:a16="http://schemas.microsoft.com/office/drawing/2014/main" id="{7E865F07-91CD-404C-A4B6-3E0C090A8623}"/>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21565" name="Text Box 32">
            <a:extLst>
              <a:ext uri="{FF2B5EF4-FFF2-40B4-BE49-F238E27FC236}">
                <a16:creationId xmlns:a16="http://schemas.microsoft.com/office/drawing/2014/main" id="{E0CD1ABF-7C2F-76EB-49BB-3A49699D5B29}"/>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21566" name="Text Box 33">
            <a:extLst>
              <a:ext uri="{FF2B5EF4-FFF2-40B4-BE49-F238E27FC236}">
                <a16:creationId xmlns:a16="http://schemas.microsoft.com/office/drawing/2014/main" id="{0C28F0C5-BDF8-9409-7433-27BE3EDC5DD3}"/>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21567" name="Text Box 34">
            <a:extLst>
              <a:ext uri="{FF2B5EF4-FFF2-40B4-BE49-F238E27FC236}">
                <a16:creationId xmlns:a16="http://schemas.microsoft.com/office/drawing/2014/main" id="{635E295D-3F0C-A4DE-B941-FB6C4209D86D}"/>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21568" name="Text Box 35">
            <a:extLst>
              <a:ext uri="{FF2B5EF4-FFF2-40B4-BE49-F238E27FC236}">
                <a16:creationId xmlns:a16="http://schemas.microsoft.com/office/drawing/2014/main" id="{F77DD8E2-7384-D3E3-1561-CEBF005E62A9}"/>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21569" name="Text Box 36">
            <a:extLst>
              <a:ext uri="{FF2B5EF4-FFF2-40B4-BE49-F238E27FC236}">
                <a16:creationId xmlns:a16="http://schemas.microsoft.com/office/drawing/2014/main" id="{77169A15-D7FB-8D2E-D223-8F15A44C1637}"/>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21570" name="Text Box 37">
            <a:extLst>
              <a:ext uri="{FF2B5EF4-FFF2-40B4-BE49-F238E27FC236}">
                <a16:creationId xmlns:a16="http://schemas.microsoft.com/office/drawing/2014/main" id="{B1AE4FA8-7FDA-0A85-4F6F-A7C07373165A}"/>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21571" name="Text Box 38">
            <a:extLst>
              <a:ext uri="{FF2B5EF4-FFF2-40B4-BE49-F238E27FC236}">
                <a16:creationId xmlns:a16="http://schemas.microsoft.com/office/drawing/2014/main" id="{54BF3DF2-1730-9F60-FA21-E7421F4E13EA}"/>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1572" name="Text Box 39">
            <a:extLst>
              <a:ext uri="{FF2B5EF4-FFF2-40B4-BE49-F238E27FC236}">
                <a16:creationId xmlns:a16="http://schemas.microsoft.com/office/drawing/2014/main" id="{5D195686-7739-896E-839A-3CA1D46D7705}"/>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21573" name="Text Box 40">
            <a:extLst>
              <a:ext uri="{FF2B5EF4-FFF2-40B4-BE49-F238E27FC236}">
                <a16:creationId xmlns:a16="http://schemas.microsoft.com/office/drawing/2014/main" id="{A60A4EF0-638A-BFCD-FE1C-DF1CF383EBEF}"/>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1574" name="Text Box 41">
            <a:extLst>
              <a:ext uri="{FF2B5EF4-FFF2-40B4-BE49-F238E27FC236}">
                <a16:creationId xmlns:a16="http://schemas.microsoft.com/office/drawing/2014/main" id="{7BB04BA3-422A-3E03-7916-6C2DB899CDFE}"/>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75" name="Text Box 42">
            <a:extLst>
              <a:ext uri="{FF2B5EF4-FFF2-40B4-BE49-F238E27FC236}">
                <a16:creationId xmlns:a16="http://schemas.microsoft.com/office/drawing/2014/main" id="{8073D86D-914D-6512-9173-1472A076322A}"/>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76" name="Text Box 43">
            <a:extLst>
              <a:ext uri="{FF2B5EF4-FFF2-40B4-BE49-F238E27FC236}">
                <a16:creationId xmlns:a16="http://schemas.microsoft.com/office/drawing/2014/main" id="{83DBE653-3FFB-77D5-CB0C-10D518E1DF6C}"/>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77" name="Text Box 44">
            <a:extLst>
              <a:ext uri="{FF2B5EF4-FFF2-40B4-BE49-F238E27FC236}">
                <a16:creationId xmlns:a16="http://schemas.microsoft.com/office/drawing/2014/main" id="{37511F6B-28A4-A481-7FB0-87A29A7058BB}"/>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78" name="Text Box 45">
            <a:extLst>
              <a:ext uri="{FF2B5EF4-FFF2-40B4-BE49-F238E27FC236}">
                <a16:creationId xmlns:a16="http://schemas.microsoft.com/office/drawing/2014/main" id="{C6DF1D34-9737-3B07-2C3F-09D77F8B6F1A}"/>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79" name="Text Box 46">
            <a:extLst>
              <a:ext uri="{FF2B5EF4-FFF2-40B4-BE49-F238E27FC236}">
                <a16:creationId xmlns:a16="http://schemas.microsoft.com/office/drawing/2014/main" id="{5A20E6C5-C1AE-3E72-623B-78FC350A5367}"/>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80" name="Text Box 47">
            <a:extLst>
              <a:ext uri="{FF2B5EF4-FFF2-40B4-BE49-F238E27FC236}">
                <a16:creationId xmlns:a16="http://schemas.microsoft.com/office/drawing/2014/main" id="{4C61CDFF-446E-3E59-AD53-2D066D3C0AA4}"/>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81" name="Text Box 48">
            <a:extLst>
              <a:ext uri="{FF2B5EF4-FFF2-40B4-BE49-F238E27FC236}">
                <a16:creationId xmlns:a16="http://schemas.microsoft.com/office/drawing/2014/main" id="{36954582-5B35-05E5-FF47-9CE06CFB3C64}"/>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1582" name="Text Box 49">
            <a:extLst>
              <a:ext uri="{FF2B5EF4-FFF2-40B4-BE49-F238E27FC236}">
                <a16:creationId xmlns:a16="http://schemas.microsoft.com/office/drawing/2014/main" id="{8305F817-8425-F2FE-842F-D4B4278C143A}"/>
              </a:ext>
            </a:extLst>
          </p:cNvPr>
          <p:cNvSpPr txBox="1">
            <a:spLocks noChangeArrowheads="1"/>
          </p:cNvSpPr>
          <p:nvPr/>
        </p:nvSpPr>
        <p:spPr bwMode="auto">
          <a:xfrm>
            <a:off x="94267" y="6330714"/>
            <a:ext cx="155257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dirty="0">
                <a:solidFill>
                  <a:srgbClr val="006600"/>
                </a:solidFill>
                <a:latin typeface="Roboto" panose="02000000000000000000" pitchFamily="2" charset="0"/>
                <a:ea typeface="Roboto" panose="02000000000000000000" pitchFamily="2" charset="0"/>
                <a:cs typeface="Roboto" panose="02000000000000000000" pitchFamily="2" charset="0"/>
              </a:rPr>
              <a:t> </a:t>
            </a:r>
            <a:r>
              <a:rPr lang="en-US" altLang="en-US" dirty="0">
                <a:solidFill>
                  <a:schemeClr val="dk1"/>
                </a:solidFill>
                <a:latin typeface="Roboto" panose="02000000000000000000" pitchFamily="2" charset="0"/>
                <a:ea typeface="Roboto" panose="02000000000000000000" pitchFamily="2" charset="0"/>
                <a:cs typeface="Roboto" panose="02000000000000000000" pitchFamily="2" charset="0"/>
                <a:sym typeface="Symbol" pitchFamily="2" charset="2"/>
              </a:rPr>
              <a:t>distance label</a:t>
            </a:r>
            <a:endParaRPr lang="en-US" altLang="en-US" dirty="0">
              <a:solidFill>
                <a:schemeClr val="dk1"/>
              </a:solidFill>
              <a:latin typeface="Roboto" panose="02000000000000000000" pitchFamily="2" charset="0"/>
              <a:ea typeface="Roboto" panose="02000000000000000000" pitchFamily="2" charset="0"/>
              <a:cs typeface="Roboto" panose="02000000000000000000" pitchFamily="2" charset="0"/>
            </a:endParaRPr>
          </a:p>
        </p:txBody>
      </p:sp>
      <p:sp>
        <p:nvSpPr>
          <p:cNvPr id="21583" name="AutoShape 50">
            <a:extLst>
              <a:ext uri="{FF2B5EF4-FFF2-40B4-BE49-F238E27FC236}">
                <a16:creationId xmlns:a16="http://schemas.microsoft.com/office/drawing/2014/main" id="{666BE5BB-DD0C-A928-9E02-8C390A9D6F76}"/>
              </a:ext>
            </a:extLst>
          </p:cNvPr>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1584" name="Text Box 51">
            <a:extLst>
              <a:ext uri="{FF2B5EF4-FFF2-40B4-BE49-F238E27FC236}">
                <a16:creationId xmlns:a16="http://schemas.microsoft.com/office/drawing/2014/main" id="{A13152DC-B246-44BB-CFA1-6E7C8DD55D79}"/>
              </a:ext>
            </a:extLst>
          </p:cNvPr>
          <p:cNvSpPr txBox="1">
            <a:spLocks noChangeArrowheads="1"/>
          </p:cNvSpPr>
          <p:nvPr/>
        </p:nvSpPr>
        <p:spPr bwMode="auto">
          <a:xfrm>
            <a:off x="2794000" y="1016732"/>
            <a:ext cx="3368675" cy="702373"/>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lang="en-US" altLang="en-US" dirty="0">
                <a:solidFill>
                  <a:schemeClr val="dk1"/>
                </a:solidFill>
                <a:latin typeface="Roboto" panose="02000000000000000000" pitchFamily="2" charset="0"/>
                <a:ea typeface="Roboto" panose="02000000000000000000" pitchFamily="2" charset="0"/>
                <a:cs typeface="Roboto" panose="02000000000000000000" pitchFamily="2" charset="0"/>
              </a:rPr>
              <a:t>S = {  }</a:t>
            </a:r>
          </a:p>
          <a:p>
            <a:pPr>
              <a:spcBef>
                <a:spcPct val="20000"/>
              </a:spcBef>
              <a:buClr>
                <a:srgbClr val="003399"/>
              </a:buClr>
              <a:buSzPct val="50000"/>
              <a:buFont typeface="Monotype Sorts" pitchFamily="2" charset="2"/>
              <a:buNone/>
            </a:pPr>
            <a:r>
              <a:rPr lang="en-US" altLang="en-US" dirty="0">
                <a:solidFill>
                  <a:schemeClr val="dk1"/>
                </a:solidFill>
                <a:latin typeface="Roboto" panose="02000000000000000000" pitchFamily="2" charset="0"/>
                <a:ea typeface="Roboto" panose="02000000000000000000" pitchFamily="2" charset="0"/>
                <a:cs typeface="Roboto" panose="02000000000000000000" pitchFamily="2" charset="0"/>
                <a:sym typeface="Proxima Nova"/>
              </a:rPr>
              <a:t>Q = { s, 2, 3</a:t>
            </a:r>
            <a:r>
              <a:rPr lang="en-US" altLang="en-US" dirty="0">
                <a:solidFill>
                  <a:schemeClr val="dk1"/>
                </a:solidFill>
                <a:latin typeface="Roboto" panose="02000000000000000000" pitchFamily="2" charset="0"/>
                <a:ea typeface="Roboto" panose="02000000000000000000" pitchFamily="2" charset="0"/>
                <a:cs typeface="Roboto" panose="02000000000000000000" pitchFamily="2" charset="0"/>
              </a:rPr>
              <a:t>, 4, 5, 6, 7, t }</a:t>
            </a:r>
          </a:p>
        </p:txBody>
      </p:sp>
      <p:sp>
        <p:nvSpPr>
          <p:cNvPr id="21614" name="Text Box 149">
            <a:extLst>
              <a:ext uri="{FF2B5EF4-FFF2-40B4-BE49-F238E27FC236}">
                <a16:creationId xmlns:a16="http://schemas.microsoft.com/office/drawing/2014/main" id="{7E075490-47B6-CE40-CE32-FFB04E9F0209}"/>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21615" name="Text Box 150">
            <a:extLst>
              <a:ext uri="{FF2B5EF4-FFF2-40B4-BE49-F238E27FC236}">
                <a16:creationId xmlns:a16="http://schemas.microsoft.com/office/drawing/2014/main" id="{9375D9FC-F2AF-F7EE-2175-6D16DF258B6C}"/>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Tree>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CC95AB9-83A1-875F-8FB9-4AA240E6C333}"/>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55" name="Group 153">
            <a:extLst>
              <a:ext uri="{FF2B5EF4-FFF2-40B4-BE49-F238E27FC236}">
                <a16:creationId xmlns:a16="http://schemas.microsoft.com/office/drawing/2014/main" id="{7E18FBD2-3A47-7DE7-BA87-8C1F9D2BAB0F}"/>
              </a:ext>
            </a:extLst>
          </p:cNvPr>
          <p:cNvGraphicFramePr>
            <a:graphicFrameLocks noGrp="1"/>
          </p:cNvGraphicFramePr>
          <p:nvPr>
            <p:ph idx="1"/>
            <p:extLst>
              <p:ext uri="{D42A27DB-BD31-4B8C-83A1-F6EECF244321}">
                <p14:modId xmlns:p14="http://schemas.microsoft.com/office/powerpoint/2010/main" val="3770589643"/>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529" name="Slide Number Placeholder 5">
            <a:extLst>
              <a:ext uri="{FF2B5EF4-FFF2-40B4-BE49-F238E27FC236}">
                <a16:creationId xmlns:a16="http://schemas.microsoft.com/office/drawing/2014/main" id="{6B13AC89-C815-D747-F8B8-EF2857D4171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56E0E9-8986-E045-8916-751999E35609}" type="slidenum">
              <a:rPr lang="en-US" altLang="en-US">
                <a:latin typeface="Roboto" panose="02000000000000000000" pitchFamily="2" charset="0"/>
                <a:ea typeface="Roboto" panose="02000000000000000000" pitchFamily="2" charset="0"/>
                <a:cs typeface="Roboto" panose="02000000000000000000" pitchFamily="2" charset="0"/>
              </a:rPr>
              <a:pPr/>
              <a:t>8</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2531" name="Oval 3">
            <a:extLst>
              <a:ext uri="{FF2B5EF4-FFF2-40B4-BE49-F238E27FC236}">
                <a16:creationId xmlns:a16="http://schemas.microsoft.com/office/drawing/2014/main" id="{DF44B0F0-DCF8-F99B-1C0B-8D2C474E19AF}"/>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22532" name="Oval 4">
            <a:extLst>
              <a:ext uri="{FF2B5EF4-FFF2-40B4-BE49-F238E27FC236}">
                <a16:creationId xmlns:a16="http://schemas.microsoft.com/office/drawing/2014/main" id="{E55208A9-6B83-CB2E-E6FC-E8EFE559127B}"/>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22533" name="Oval 5">
            <a:extLst>
              <a:ext uri="{FF2B5EF4-FFF2-40B4-BE49-F238E27FC236}">
                <a16:creationId xmlns:a16="http://schemas.microsoft.com/office/drawing/2014/main" id="{3D62F2B2-ADEA-D6CC-2C52-557B3F387E1D}"/>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22534" name="Oval 6">
            <a:extLst>
              <a:ext uri="{FF2B5EF4-FFF2-40B4-BE49-F238E27FC236}">
                <a16:creationId xmlns:a16="http://schemas.microsoft.com/office/drawing/2014/main" id="{A4F271C1-52EF-EA16-A1A5-104C8E2B24A1}"/>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22535" name="Oval 7">
            <a:extLst>
              <a:ext uri="{FF2B5EF4-FFF2-40B4-BE49-F238E27FC236}">
                <a16:creationId xmlns:a16="http://schemas.microsoft.com/office/drawing/2014/main" id="{ACB020BF-5B48-A6D6-2643-BA9327B2F015}"/>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22536" name="Oval 8">
            <a:extLst>
              <a:ext uri="{FF2B5EF4-FFF2-40B4-BE49-F238E27FC236}">
                <a16:creationId xmlns:a16="http://schemas.microsoft.com/office/drawing/2014/main" id="{438C80C2-A63F-0365-B319-7A32F1834DFA}"/>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22537" name="Oval 9">
            <a:extLst>
              <a:ext uri="{FF2B5EF4-FFF2-40B4-BE49-F238E27FC236}">
                <a16:creationId xmlns:a16="http://schemas.microsoft.com/office/drawing/2014/main" id="{F653C24C-81D8-D691-4A8F-55070AA33598}"/>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22538" name="Oval 10">
            <a:extLst>
              <a:ext uri="{FF2B5EF4-FFF2-40B4-BE49-F238E27FC236}">
                <a16:creationId xmlns:a16="http://schemas.microsoft.com/office/drawing/2014/main" id="{AC3D6F5D-DBCB-5DFA-9FE6-6BD41F9517E0}"/>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22539" name="AutoShape 11">
            <a:extLst>
              <a:ext uri="{FF2B5EF4-FFF2-40B4-BE49-F238E27FC236}">
                <a16:creationId xmlns:a16="http://schemas.microsoft.com/office/drawing/2014/main" id="{1AD0FB68-A0EB-5B0B-FCFA-4D634B3C971A}"/>
              </a:ext>
            </a:extLst>
          </p:cNvPr>
          <p:cNvCxnSpPr>
            <a:cxnSpLocks noChangeShapeType="1"/>
            <a:stCxn id="22531" idx="7"/>
            <a:endCxn id="22534" idx="2"/>
          </p:cNvCxnSpPr>
          <p:nvPr/>
        </p:nvCxnSpPr>
        <p:spPr bwMode="auto">
          <a:xfrm flipV="1">
            <a:off x="557213" y="3057525"/>
            <a:ext cx="1511300" cy="379413"/>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0" name="AutoShape 12">
            <a:extLst>
              <a:ext uri="{FF2B5EF4-FFF2-40B4-BE49-F238E27FC236}">
                <a16:creationId xmlns:a16="http://schemas.microsoft.com/office/drawing/2014/main" id="{5E77E379-F218-B1D6-9B7E-52BE99AC0215}"/>
              </a:ext>
            </a:extLst>
          </p:cNvPr>
          <p:cNvCxnSpPr>
            <a:cxnSpLocks noChangeShapeType="1"/>
            <a:stCxn id="22531" idx="6"/>
            <a:endCxn id="22535" idx="1"/>
          </p:cNvCxnSpPr>
          <p:nvPr/>
        </p:nvCxnSpPr>
        <p:spPr bwMode="auto">
          <a:xfrm>
            <a:off x="609600" y="3551238"/>
            <a:ext cx="2317750" cy="56197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1" name="AutoShape 13">
            <a:extLst>
              <a:ext uri="{FF2B5EF4-FFF2-40B4-BE49-F238E27FC236}">
                <a16:creationId xmlns:a16="http://schemas.microsoft.com/office/drawing/2014/main" id="{FE8EE56F-EA53-AE92-23C6-B011DDE76B22}"/>
              </a:ext>
            </a:extLst>
          </p:cNvPr>
          <p:cNvCxnSpPr>
            <a:cxnSpLocks noChangeShapeType="1"/>
            <a:stCxn id="22531" idx="5"/>
            <a:endCxn id="22536" idx="0"/>
          </p:cNvCxnSpPr>
          <p:nvPr/>
        </p:nvCxnSpPr>
        <p:spPr bwMode="auto">
          <a:xfrm>
            <a:off x="557213" y="3665538"/>
            <a:ext cx="1731962" cy="2346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2" name="AutoShape 14">
            <a:extLst>
              <a:ext uri="{FF2B5EF4-FFF2-40B4-BE49-F238E27FC236}">
                <a16:creationId xmlns:a16="http://schemas.microsoft.com/office/drawing/2014/main" id="{D4969441-558D-58E4-15DF-EF68A850C34C}"/>
              </a:ext>
            </a:extLst>
          </p:cNvPr>
          <p:cNvCxnSpPr>
            <a:cxnSpLocks noChangeShapeType="1"/>
            <a:stCxn id="22535" idx="7"/>
            <a:endCxn id="22532"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3" name="AutoShape 15">
            <a:extLst>
              <a:ext uri="{FF2B5EF4-FFF2-40B4-BE49-F238E27FC236}">
                <a16:creationId xmlns:a16="http://schemas.microsoft.com/office/drawing/2014/main" id="{EC45B517-4664-7AEC-6777-9F67A605668B}"/>
              </a:ext>
            </a:extLst>
          </p:cNvPr>
          <p:cNvCxnSpPr>
            <a:cxnSpLocks noChangeShapeType="1"/>
            <a:stCxn id="22537" idx="7"/>
            <a:endCxn id="22532"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4" name="AutoShape 16">
            <a:extLst>
              <a:ext uri="{FF2B5EF4-FFF2-40B4-BE49-F238E27FC236}">
                <a16:creationId xmlns:a16="http://schemas.microsoft.com/office/drawing/2014/main" id="{25C8A5BE-0BF4-84EF-0837-55CCF0730A3D}"/>
              </a:ext>
            </a:extLst>
          </p:cNvPr>
          <p:cNvCxnSpPr>
            <a:cxnSpLocks noChangeShapeType="1"/>
            <a:stCxn id="22535" idx="5"/>
            <a:endCxn id="22538"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5" name="AutoShape 17">
            <a:extLst>
              <a:ext uri="{FF2B5EF4-FFF2-40B4-BE49-F238E27FC236}">
                <a16:creationId xmlns:a16="http://schemas.microsoft.com/office/drawing/2014/main" id="{C4614378-1EE6-1815-8F5E-AC218CB529B3}"/>
              </a:ext>
            </a:extLst>
          </p:cNvPr>
          <p:cNvCxnSpPr>
            <a:cxnSpLocks noChangeShapeType="1"/>
            <a:stCxn id="22538" idx="5"/>
            <a:endCxn id="22533"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6" name="AutoShape 18">
            <a:extLst>
              <a:ext uri="{FF2B5EF4-FFF2-40B4-BE49-F238E27FC236}">
                <a16:creationId xmlns:a16="http://schemas.microsoft.com/office/drawing/2014/main" id="{39D0E67B-3940-B780-EF0F-5DDB23F74D9E}"/>
              </a:ext>
            </a:extLst>
          </p:cNvPr>
          <p:cNvCxnSpPr>
            <a:cxnSpLocks noChangeShapeType="1"/>
            <a:stCxn id="22538" idx="6"/>
            <a:endCxn id="22537"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7" name="AutoShape 19">
            <a:extLst>
              <a:ext uri="{FF2B5EF4-FFF2-40B4-BE49-F238E27FC236}">
                <a16:creationId xmlns:a16="http://schemas.microsoft.com/office/drawing/2014/main" id="{095879B4-9165-7B30-CA60-33ADE6EF0B38}"/>
              </a:ext>
            </a:extLst>
          </p:cNvPr>
          <p:cNvCxnSpPr>
            <a:cxnSpLocks noChangeShapeType="1"/>
            <a:stCxn id="22537" idx="4"/>
            <a:endCxn id="22533"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8" name="AutoShape 20">
            <a:extLst>
              <a:ext uri="{FF2B5EF4-FFF2-40B4-BE49-F238E27FC236}">
                <a16:creationId xmlns:a16="http://schemas.microsoft.com/office/drawing/2014/main" id="{AC1940A7-68AB-D139-63D9-5F7062FAA706}"/>
              </a:ext>
            </a:extLst>
          </p:cNvPr>
          <p:cNvCxnSpPr>
            <a:cxnSpLocks noChangeShapeType="1"/>
            <a:stCxn id="22532" idx="3"/>
            <a:endCxn id="22538"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9" name="AutoShape 21">
            <a:extLst>
              <a:ext uri="{FF2B5EF4-FFF2-40B4-BE49-F238E27FC236}">
                <a16:creationId xmlns:a16="http://schemas.microsoft.com/office/drawing/2014/main" id="{D2FDD58F-539E-F7B8-C342-781407CB2947}"/>
              </a:ext>
            </a:extLst>
          </p:cNvPr>
          <p:cNvCxnSpPr>
            <a:cxnSpLocks noChangeShapeType="1"/>
            <a:stCxn id="22535" idx="4"/>
            <a:endCxn id="22536"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50" name="AutoShape 22">
            <a:extLst>
              <a:ext uri="{FF2B5EF4-FFF2-40B4-BE49-F238E27FC236}">
                <a16:creationId xmlns:a16="http://schemas.microsoft.com/office/drawing/2014/main" id="{407123D9-35E8-6E9B-D6CB-4F5F7A99C252}"/>
              </a:ext>
            </a:extLst>
          </p:cNvPr>
          <p:cNvCxnSpPr>
            <a:cxnSpLocks noChangeShapeType="1"/>
            <a:stCxn id="22536" idx="6"/>
            <a:endCxn id="22538"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51" name="AutoShape 23">
            <a:extLst>
              <a:ext uri="{FF2B5EF4-FFF2-40B4-BE49-F238E27FC236}">
                <a16:creationId xmlns:a16="http://schemas.microsoft.com/office/drawing/2014/main" id="{5E6CAFD4-5108-C8C6-B9F2-D4E8899FB2C1}"/>
              </a:ext>
            </a:extLst>
          </p:cNvPr>
          <p:cNvCxnSpPr>
            <a:cxnSpLocks noChangeShapeType="1"/>
            <a:stCxn id="22534" idx="6"/>
            <a:endCxn id="22532"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52" name="AutoShape 24">
            <a:extLst>
              <a:ext uri="{FF2B5EF4-FFF2-40B4-BE49-F238E27FC236}">
                <a16:creationId xmlns:a16="http://schemas.microsoft.com/office/drawing/2014/main" id="{D8B9E48A-AA8F-3A36-C49F-05D3A91C846D}"/>
              </a:ext>
            </a:extLst>
          </p:cNvPr>
          <p:cNvCxnSpPr>
            <a:cxnSpLocks noChangeShapeType="1"/>
            <a:stCxn id="22536" idx="6"/>
            <a:endCxn id="22533"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53" name="AutoShape 25">
            <a:extLst>
              <a:ext uri="{FF2B5EF4-FFF2-40B4-BE49-F238E27FC236}">
                <a16:creationId xmlns:a16="http://schemas.microsoft.com/office/drawing/2014/main" id="{A5892EDF-FE7A-5254-28C8-C53C32754A23}"/>
              </a:ext>
            </a:extLst>
          </p:cNvPr>
          <p:cNvCxnSpPr>
            <a:cxnSpLocks noChangeShapeType="1"/>
            <a:stCxn id="22532" idx="5"/>
            <a:endCxn id="22533"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54" name="Text Box 26">
            <a:extLst>
              <a:ext uri="{FF2B5EF4-FFF2-40B4-BE49-F238E27FC236}">
                <a16:creationId xmlns:a16="http://schemas.microsoft.com/office/drawing/2014/main" id="{61CB916A-AA3C-3C93-537B-BA3680574271}"/>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22555" name="Text Box 27">
            <a:extLst>
              <a:ext uri="{FF2B5EF4-FFF2-40B4-BE49-F238E27FC236}">
                <a16:creationId xmlns:a16="http://schemas.microsoft.com/office/drawing/2014/main" id="{34C2EFD9-E5A4-0484-2398-B13EA42F0EF6}"/>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22556" name="Text Box 28">
            <a:extLst>
              <a:ext uri="{FF2B5EF4-FFF2-40B4-BE49-F238E27FC236}">
                <a16:creationId xmlns:a16="http://schemas.microsoft.com/office/drawing/2014/main" id="{F71DFBBF-3380-B6B7-8205-A5ED665AA0D1}"/>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22557" name="Text Box 29">
            <a:extLst>
              <a:ext uri="{FF2B5EF4-FFF2-40B4-BE49-F238E27FC236}">
                <a16:creationId xmlns:a16="http://schemas.microsoft.com/office/drawing/2014/main" id="{6814D4AD-4296-DDD7-099C-04D46E2CAFC5}"/>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22558" name="Text Box 30">
            <a:extLst>
              <a:ext uri="{FF2B5EF4-FFF2-40B4-BE49-F238E27FC236}">
                <a16:creationId xmlns:a16="http://schemas.microsoft.com/office/drawing/2014/main" id="{D5F4D463-3039-5548-C6BE-19CDCF97B45F}"/>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22559" name="Text Box 31">
            <a:extLst>
              <a:ext uri="{FF2B5EF4-FFF2-40B4-BE49-F238E27FC236}">
                <a16:creationId xmlns:a16="http://schemas.microsoft.com/office/drawing/2014/main" id="{7F679168-3A34-4099-707E-98F1864DB35E}"/>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22560" name="Text Box 32">
            <a:extLst>
              <a:ext uri="{FF2B5EF4-FFF2-40B4-BE49-F238E27FC236}">
                <a16:creationId xmlns:a16="http://schemas.microsoft.com/office/drawing/2014/main" id="{87836506-3C02-42E1-1EDC-F585B675EC51}"/>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22561" name="Text Box 33">
            <a:extLst>
              <a:ext uri="{FF2B5EF4-FFF2-40B4-BE49-F238E27FC236}">
                <a16:creationId xmlns:a16="http://schemas.microsoft.com/office/drawing/2014/main" id="{50681CBE-253D-DEC9-F51C-B456B19F2858}"/>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22562" name="Text Box 34">
            <a:extLst>
              <a:ext uri="{FF2B5EF4-FFF2-40B4-BE49-F238E27FC236}">
                <a16:creationId xmlns:a16="http://schemas.microsoft.com/office/drawing/2014/main" id="{D39A801C-62DF-AC4E-1DA3-6B10949557B7}"/>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22563" name="Text Box 35">
            <a:extLst>
              <a:ext uri="{FF2B5EF4-FFF2-40B4-BE49-F238E27FC236}">
                <a16:creationId xmlns:a16="http://schemas.microsoft.com/office/drawing/2014/main" id="{E8FD27DD-1A6E-C37D-DA69-11EF60391863}"/>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22564" name="Text Box 36">
            <a:extLst>
              <a:ext uri="{FF2B5EF4-FFF2-40B4-BE49-F238E27FC236}">
                <a16:creationId xmlns:a16="http://schemas.microsoft.com/office/drawing/2014/main" id="{45B03490-8D1A-2EC9-726D-5468D5C3AB10}"/>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22565" name="Text Box 37">
            <a:extLst>
              <a:ext uri="{FF2B5EF4-FFF2-40B4-BE49-F238E27FC236}">
                <a16:creationId xmlns:a16="http://schemas.microsoft.com/office/drawing/2014/main" id="{39705914-F8A1-E0F0-7A05-A3FE6CA3E461}"/>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22566" name="Text Box 38">
            <a:extLst>
              <a:ext uri="{FF2B5EF4-FFF2-40B4-BE49-F238E27FC236}">
                <a16:creationId xmlns:a16="http://schemas.microsoft.com/office/drawing/2014/main" id="{48C58C32-B340-54CC-A9AA-AB0C41A657CB}"/>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2567" name="Text Box 39">
            <a:extLst>
              <a:ext uri="{FF2B5EF4-FFF2-40B4-BE49-F238E27FC236}">
                <a16:creationId xmlns:a16="http://schemas.microsoft.com/office/drawing/2014/main" id="{16349176-D1A2-9812-59D7-2B7DD7AF5E07}"/>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22568" name="Text Box 40">
            <a:extLst>
              <a:ext uri="{FF2B5EF4-FFF2-40B4-BE49-F238E27FC236}">
                <a16:creationId xmlns:a16="http://schemas.microsoft.com/office/drawing/2014/main" id="{617053B4-9BAB-726A-39A4-92A5A7474CE9}"/>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2569" name="Text Box 41">
            <a:extLst>
              <a:ext uri="{FF2B5EF4-FFF2-40B4-BE49-F238E27FC236}">
                <a16:creationId xmlns:a16="http://schemas.microsoft.com/office/drawing/2014/main" id="{2ABC14FC-9245-0CB1-AD30-AC389E928E0C}"/>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0" name="Text Box 42">
            <a:extLst>
              <a:ext uri="{FF2B5EF4-FFF2-40B4-BE49-F238E27FC236}">
                <a16:creationId xmlns:a16="http://schemas.microsoft.com/office/drawing/2014/main" id="{8A66CE08-8B29-9B57-89D1-BE83740F8B69}"/>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1" name="Text Box 43">
            <a:extLst>
              <a:ext uri="{FF2B5EF4-FFF2-40B4-BE49-F238E27FC236}">
                <a16:creationId xmlns:a16="http://schemas.microsoft.com/office/drawing/2014/main" id="{83018A37-A8C9-9058-A744-408FF5485A23}"/>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2" name="Text Box 44">
            <a:extLst>
              <a:ext uri="{FF2B5EF4-FFF2-40B4-BE49-F238E27FC236}">
                <a16:creationId xmlns:a16="http://schemas.microsoft.com/office/drawing/2014/main" id="{36480FE2-ED6B-E8F6-E22F-45FACD892756}"/>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3" name="Text Box 45">
            <a:extLst>
              <a:ext uri="{FF2B5EF4-FFF2-40B4-BE49-F238E27FC236}">
                <a16:creationId xmlns:a16="http://schemas.microsoft.com/office/drawing/2014/main" id="{F7C5E8AF-FC43-5720-7CE1-9A905D9D51C0}"/>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4" name="Text Box 46">
            <a:extLst>
              <a:ext uri="{FF2B5EF4-FFF2-40B4-BE49-F238E27FC236}">
                <a16:creationId xmlns:a16="http://schemas.microsoft.com/office/drawing/2014/main" id="{E8FE16FB-38AA-560A-2035-A3AF3CD514DA}"/>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5" name="Text Box 47">
            <a:extLst>
              <a:ext uri="{FF2B5EF4-FFF2-40B4-BE49-F238E27FC236}">
                <a16:creationId xmlns:a16="http://schemas.microsoft.com/office/drawing/2014/main" id="{D8732855-FC7D-37C5-8C43-81017B584E5D}"/>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6" name="Text Box 48">
            <a:extLst>
              <a:ext uri="{FF2B5EF4-FFF2-40B4-BE49-F238E27FC236}">
                <a16:creationId xmlns:a16="http://schemas.microsoft.com/office/drawing/2014/main" id="{28788DEE-4C40-0915-BA2C-340EA7B75E65}"/>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7" name="Text Box 49">
            <a:extLst>
              <a:ext uri="{FF2B5EF4-FFF2-40B4-BE49-F238E27FC236}">
                <a16:creationId xmlns:a16="http://schemas.microsoft.com/office/drawing/2014/main" id="{76917897-B201-6EC9-3EC7-E7E398473C5C}"/>
              </a:ext>
            </a:extLst>
          </p:cNvPr>
          <p:cNvSpPr txBox="1">
            <a:spLocks noChangeArrowheads="1"/>
          </p:cNvSpPr>
          <p:nvPr/>
        </p:nvSpPr>
        <p:spPr bwMode="auto">
          <a:xfrm>
            <a:off x="84138" y="6319838"/>
            <a:ext cx="155257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dirty="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dirty="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distance label</a:t>
            </a:r>
            <a:endParaRPr kumimoji="1" lang="en-US" altLang="en-US" sz="1600" dirty="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2578" name="AutoShape 50">
            <a:extLst>
              <a:ext uri="{FF2B5EF4-FFF2-40B4-BE49-F238E27FC236}">
                <a16:creationId xmlns:a16="http://schemas.microsoft.com/office/drawing/2014/main" id="{BE58113F-D5AA-931E-6D5C-BD07BBB96435}"/>
              </a:ext>
            </a:extLst>
          </p:cNvPr>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2579" name="Text Box 51">
            <a:extLst>
              <a:ext uri="{FF2B5EF4-FFF2-40B4-BE49-F238E27FC236}">
                <a16:creationId xmlns:a16="http://schemas.microsoft.com/office/drawing/2014/main" id="{D03BDEE4-14D6-880F-9533-790B8E3E93DB}"/>
              </a:ext>
            </a:extLst>
          </p:cNvPr>
          <p:cNvSpPr txBox="1">
            <a:spLocks noChangeArrowheads="1"/>
          </p:cNvSpPr>
          <p:nvPr/>
        </p:nvSpPr>
        <p:spPr bwMode="auto">
          <a:xfrm>
            <a:off x="2794000" y="1016732"/>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s, 2, 3, 4, 5, 6, 7, t }</a:t>
            </a:r>
          </a:p>
        </p:txBody>
      </p:sp>
      <p:sp>
        <p:nvSpPr>
          <p:cNvPr id="22580" name="AutoShape 52">
            <a:extLst>
              <a:ext uri="{FF2B5EF4-FFF2-40B4-BE49-F238E27FC236}">
                <a16:creationId xmlns:a16="http://schemas.microsoft.com/office/drawing/2014/main" id="{C0454FDB-00DE-CA3B-92D4-BE6D90422B8B}"/>
              </a:ext>
            </a:extLst>
          </p:cNvPr>
          <p:cNvSpPr>
            <a:spLocks noChangeArrowheads="1"/>
          </p:cNvSpPr>
          <p:nvPr/>
        </p:nvSpPr>
        <p:spPr bwMode="auto">
          <a:xfrm>
            <a:off x="376238" y="2667000"/>
            <a:ext cx="174625" cy="314325"/>
          </a:xfrm>
          <a:prstGeom prst="downArrow">
            <a:avLst>
              <a:gd name="adj1" fmla="val 50000"/>
              <a:gd name="adj2" fmla="val 45000"/>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2581" name="Text Box 53">
            <a:extLst>
              <a:ext uri="{FF2B5EF4-FFF2-40B4-BE49-F238E27FC236}">
                <a16:creationId xmlns:a16="http://schemas.microsoft.com/office/drawing/2014/main" id="{E7911125-9976-8EA4-E265-690C1941D91E}"/>
              </a:ext>
            </a:extLst>
          </p:cNvPr>
          <p:cNvSpPr txBox="1">
            <a:spLocks noChangeArrowheads="1"/>
          </p:cNvSpPr>
          <p:nvPr/>
        </p:nvSpPr>
        <p:spPr bwMode="auto">
          <a:xfrm>
            <a:off x="120650" y="227965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200" b="1">
                <a:solidFill>
                  <a:schemeClr val="accent1"/>
                </a:solidFill>
                <a:latin typeface="Roboto" panose="02000000000000000000" pitchFamily="2" charset="0"/>
                <a:ea typeface="Roboto" panose="02000000000000000000" pitchFamily="2" charset="0"/>
                <a:cs typeface="Roboto" panose="02000000000000000000" pitchFamily="2" charset="0"/>
              </a:rPr>
              <a:t>Extract_Min</a:t>
            </a:r>
            <a:r>
              <a:rPr kumimoji="1" lang="en-US" altLang="en-US">
                <a:latin typeface="Roboto" panose="02000000000000000000" pitchFamily="2" charset="0"/>
                <a:ea typeface="Roboto" panose="02000000000000000000" pitchFamily="2" charset="0"/>
                <a:cs typeface="Roboto" panose="02000000000000000000" pitchFamily="2" charset="0"/>
              </a:rPr>
              <a:t> </a:t>
            </a:r>
          </a:p>
        </p:txBody>
      </p:sp>
      <p:graphicFrame>
        <p:nvGraphicFramePr>
          <p:cNvPr id="57" name="Group 118">
            <a:extLst>
              <a:ext uri="{FF2B5EF4-FFF2-40B4-BE49-F238E27FC236}">
                <a16:creationId xmlns:a16="http://schemas.microsoft.com/office/drawing/2014/main" id="{BFEAF747-E216-DABD-48FD-BF51278A2C97}"/>
              </a:ext>
            </a:extLst>
          </p:cNvPr>
          <p:cNvGraphicFramePr>
            <a:graphicFrameLocks/>
          </p:cNvGraphicFramePr>
          <p:nvPr>
            <p:extLst>
              <p:ext uri="{D42A27DB-BD31-4B8C-83A1-F6EECF244321}">
                <p14:modId xmlns:p14="http://schemas.microsoft.com/office/powerpoint/2010/main" val="173545651"/>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640" name="Text Box 149">
            <a:extLst>
              <a:ext uri="{FF2B5EF4-FFF2-40B4-BE49-F238E27FC236}">
                <a16:creationId xmlns:a16="http://schemas.microsoft.com/office/drawing/2014/main" id="{088D0ACA-C5BC-8118-0432-BCF99ED3659C}"/>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22641" name="Text Box 150">
            <a:extLst>
              <a:ext uri="{FF2B5EF4-FFF2-40B4-BE49-F238E27FC236}">
                <a16:creationId xmlns:a16="http://schemas.microsoft.com/office/drawing/2014/main" id="{C0625EB1-4483-7A64-1537-8CACB25A4559}"/>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22642" name="Rectangle 1">
            <a:extLst>
              <a:ext uri="{FF2B5EF4-FFF2-40B4-BE49-F238E27FC236}">
                <a16:creationId xmlns:a16="http://schemas.microsoft.com/office/drawing/2014/main" id="{CA49C415-46D4-0620-309B-6BE43578C434}"/>
              </a:ext>
            </a:extLst>
          </p:cNvPr>
          <p:cNvSpPr>
            <a:spLocks noChangeArrowheads="1"/>
          </p:cNvSpPr>
          <p:nvPr/>
        </p:nvSpPr>
        <p:spPr bwMode="auto">
          <a:xfrm>
            <a:off x="708025" y="1089025"/>
            <a:ext cx="623888" cy="227013"/>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2D1A5C9-7A97-7938-C28D-2604B105B7EE}"/>
              </a:ext>
            </a:extLst>
          </p:cNvPr>
          <p:cNvSpPr>
            <a:spLocks noGrp="1" noChangeArrowheads="1"/>
          </p:cNvSpPr>
          <p:nvPr>
            <p:ph type="title"/>
          </p:nvPr>
        </p:nvSpPr>
        <p:spPr>
          <a:xfrm>
            <a:off x="311700" y="440668"/>
            <a:ext cx="8520600" cy="763600"/>
          </a:xfrm>
        </p:spPr>
        <p:txBody>
          <a:bodyPr/>
          <a:lstStyle/>
          <a:p>
            <a:pPr eaLnBrk="1" hangingPunct="1"/>
            <a:r>
              <a:rPr lang="en-US" altLang="en-US" dirty="0">
                <a:latin typeface="Roboto" panose="02000000000000000000" pitchFamily="2" charset="0"/>
                <a:ea typeface="Roboto" panose="02000000000000000000" pitchFamily="2" charset="0"/>
                <a:cs typeface="Roboto" panose="02000000000000000000" pitchFamily="2" charset="0"/>
              </a:rPr>
              <a:t>Dijkstra's Shortest Path Algorithm</a:t>
            </a:r>
          </a:p>
        </p:txBody>
      </p:sp>
      <p:graphicFrame>
        <p:nvGraphicFramePr>
          <p:cNvPr id="63" name="Group 153">
            <a:extLst>
              <a:ext uri="{FF2B5EF4-FFF2-40B4-BE49-F238E27FC236}">
                <a16:creationId xmlns:a16="http://schemas.microsoft.com/office/drawing/2014/main" id="{7B75D552-A954-6427-898A-F34F95CBADF3}"/>
              </a:ext>
            </a:extLst>
          </p:cNvPr>
          <p:cNvGraphicFramePr>
            <a:graphicFrameLocks noGrp="1"/>
          </p:cNvGraphicFramePr>
          <p:nvPr>
            <p:ph idx="1"/>
            <p:extLst>
              <p:ext uri="{D42A27DB-BD31-4B8C-83A1-F6EECF244321}">
                <p14:modId xmlns:p14="http://schemas.microsoft.com/office/powerpoint/2010/main" val="34572749"/>
              </p:ext>
            </p:extLst>
          </p:nvPr>
        </p:nvGraphicFramePr>
        <p:xfrm>
          <a:off x="719138" y="1089025"/>
          <a:ext cx="612775" cy="1833584"/>
        </p:xfrm>
        <a:graphic>
          <a:graphicData uri="http://schemas.openxmlformats.org/drawingml/2006/table">
            <a:tbl>
              <a:tblPr/>
              <a:tblGrid>
                <a:gridCol w="306387">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tblGrid>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0</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2</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9</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3</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14</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15</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195">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19" marB="460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a:t>
                      </a:r>
                    </a:p>
                  </a:txBody>
                  <a:tcPr marL="92075" marR="92075" marT="46019" marB="460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3553" name="Slide Number Placeholder 5">
            <a:extLst>
              <a:ext uri="{FF2B5EF4-FFF2-40B4-BE49-F238E27FC236}">
                <a16:creationId xmlns:a16="http://schemas.microsoft.com/office/drawing/2014/main" id="{5562BF06-B72D-EF72-E191-A33C188C1AD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731ECC-1BBA-8049-8303-87DB7D57A03A}" type="slidenum">
              <a:rPr lang="en-US" altLang="en-US">
                <a:latin typeface="Roboto" panose="02000000000000000000" pitchFamily="2" charset="0"/>
                <a:ea typeface="Roboto" panose="02000000000000000000" pitchFamily="2" charset="0"/>
                <a:cs typeface="Roboto" panose="02000000000000000000" pitchFamily="2" charset="0"/>
              </a:rPr>
              <a:pPr/>
              <a:t>9</a:t>
            </a:fld>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555" name="Oval 4">
            <a:extLst>
              <a:ext uri="{FF2B5EF4-FFF2-40B4-BE49-F238E27FC236}">
                <a16:creationId xmlns:a16="http://schemas.microsoft.com/office/drawing/2014/main" id="{F723FF3E-7542-8DAB-585D-1D72600BD953}"/>
              </a:ext>
            </a:extLst>
          </p:cNvPr>
          <p:cNvSpPr>
            <a:spLocks noChangeArrowheads="1"/>
          </p:cNvSpPr>
          <p:nvPr/>
        </p:nvSpPr>
        <p:spPr bwMode="auto">
          <a:xfrm>
            <a:off x="300038" y="3400425"/>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s</a:t>
            </a:r>
          </a:p>
        </p:txBody>
      </p:sp>
      <p:sp>
        <p:nvSpPr>
          <p:cNvPr id="23556" name="Oval 5">
            <a:extLst>
              <a:ext uri="{FF2B5EF4-FFF2-40B4-BE49-F238E27FC236}">
                <a16:creationId xmlns:a16="http://schemas.microsoft.com/office/drawing/2014/main" id="{FE775EDF-3CBE-FA7F-4598-0A7483F485FE}"/>
              </a:ext>
            </a:extLst>
          </p:cNvPr>
          <p:cNvSpPr>
            <a:spLocks noChangeArrowheads="1"/>
          </p:cNvSpPr>
          <p:nvPr/>
        </p:nvSpPr>
        <p:spPr bwMode="auto">
          <a:xfrm>
            <a:off x="7967663"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3</a:t>
            </a:r>
          </a:p>
        </p:txBody>
      </p:sp>
      <p:sp>
        <p:nvSpPr>
          <p:cNvPr id="23557" name="Oval 6">
            <a:extLst>
              <a:ext uri="{FF2B5EF4-FFF2-40B4-BE49-F238E27FC236}">
                <a16:creationId xmlns:a16="http://schemas.microsoft.com/office/drawing/2014/main" id="{00A933AE-2702-7407-7C2E-1A1E7D63CB98}"/>
              </a:ext>
            </a:extLst>
          </p:cNvPr>
          <p:cNvSpPr>
            <a:spLocks noChangeArrowheads="1"/>
          </p:cNvSpPr>
          <p:nvPr/>
        </p:nvSpPr>
        <p:spPr bwMode="auto">
          <a:xfrm>
            <a:off x="8278813" y="5907088"/>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t</a:t>
            </a:r>
          </a:p>
        </p:txBody>
      </p:sp>
      <p:sp>
        <p:nvSpPr>
          <p:cNvPr id="23558" name="Oval 7">
            <a:extLst>
              <a:ext uri="{FF2B5EF4-FFF2-40B4-BE49-F238E27FC236}">
                <a16:creationId xmlns:a16="http://schemas.microsoft.com/office/drawing/2014/main" id="{DCFC1745-4436-CDED-015C-784232961961}"/>
              </a:ext>
            </a:extLst>
          </p:cNvPr>
          <p:cNvSpPr>
            <a:spLocks noChangeArrowheads="1"/>
          </p:cNvSpPr>
          <p:nvPr/>
        </p:nvSpPr>
        <p:spPr bwMode="auto">
          <a:xfrm>
            <a:off x="2076450" y="2906713"/>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2</a:t>
            </a:r>
          </a:p>
        </p:txBody>
      </p:sp>
      <p:sp>
        <p:nvSpPr>
          <p:cNvPr id="23559" name="Oval 8">
            <a:extLst>
              <a:ext uri="{FF2B5EF4-FFF2-40B4-BE49-F238E27FC236}">
                <a16:creationId xmlns:a16="http://schemas.microsoft.com/office/drawing/2014/main" id="{48B49218-214F-A332-BA36-F06F5840A1F1}"/>
              </a:ext>
            </a:extLst>
          </p:cNvPr>
          <p:cNvSpPr>
            <a:spLocks noChangeArrowheads="1"/>
          </p:cNvSpPr>
          <p:nvPr/>
        </p:nvSpPr>
        <p:spPr bwMode="auto">
          <a:xfrm>
            <a:off x="2882900" y="40767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6</a:t>
            </a:r>
          </a:p>
        </p:txBody>
      </p:sp>
      <p:sp>
        <p:nvSpPr>
          <p:cNvPr id="23560" name="Oval 9">
            <a:extLst>
              <a:ext uri="{FF2B5EF4-FFF2-40B4-BE49-F238E27FC236}">
                <a16:creationId xmlns:a16="http://schemas.microsoft.com/office/drawing/2014/main" id="{0A2E4449-F76D-AD61-C7E9-C9D11AEBF7CE}"/>
              </a:ext>
            </a:extLst>
          </p:cNvPr>
          <p:cNvSpPr>
            <a:spLocks noChangeArrowheads="1"/>
          </p:cNvSpPr>
          <p:nvPr/>
        </p:nvSpPr>
        <p:spPr bwMode="auto">
          <a:xfrm>
            <a:off x="2138363" y="601980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7</a:t>
            </a:r>
          </a:p>
        </p:txBody>
      </p:sp>
      <p:sp>
        <p:nvSpPr>
          <p:cNvPr id="23561" name="Oval 10">
            <a:extLst>
              <a:ext uri="{FF2B5EF4-FFF2-40B4-BE49-F238E27FC236}">
                <a16:creationId xmlns:a16="http://schemas.microsoft.com/office/drawing/2014/main" id="{F2609649-9E22-13CD-3FEA-8FD0D5F193BF}"/>
              </a:ext>
            </a:extLst>
          </p:cNvPr>
          <p:cNvSpPr>
            <a:spLocks noChangeArrowheads="1"/>
          </p:cNvSpPr>
          <p:nvPr/>
        </p:nvSpPr>
        <p:spPr bwMode="auto">
          <a:xfrm>
            <a:off x="7024688" y="44259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4</a:t>
            </a:r>
          </a:p>
        </p:txBody>
      </p:sp>
      <p:sp>
        <p:nvSpPr>
          <p:cNvPr id="23562" name="Oval 11">
            <a:extLst>
              <a:ext uri="{FF2B5EF4-FFF2-40B4-BE49-F238E27FC236}">
                <a16:creationId xmlns:a16="http://schemas.microsoft.com/office/drawing/2014/main" id="{8F3ADA55-AC62-4B38-2209-38D3FC12857D}"/>
              </a:ext>
            </a:extLst>
          </p:cNvPr>
          <p:cNvSpPr>
            <a:spLocks noChangeArrowheads="1"/>
          </p:cNvSpPr>
          <p:nvPr/>
        </p:nvSpPr>
        <p:spPr bwMode="auto">
          <a:xfrm>
            <a:off x="4289425" y="4768850"/>
            <a:ext cx="301625" cy="30162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Roboto" panose="02000000000000000000" pitchFamily="2" charset="0"/>
                <a:ea typeface="Roboto" panose="02000000000000000000" pitchFamily="2" charset="0"/>
                <a:cs typeface="Roboto" panose="02000000000000000000" pitchFamily="2" charset="0"/>
              </a:rPr>
              <a:t>5</a:t>
            </a:r>
          </a:p>
        </p:txBody>
      </p:sp>
      <p:cxnSp>
        <p:nvCxnSpPr>
          <p:cNvPr id="23563" name="AutoShape 12">
            <a:extLst>
              <a:ext uri="{FF2B5EF4-FFF2-40B4-BE49-F238E27FC236}">
                <a16:creationId xmlns:a16="http://schemas.microsoft.com/office/drawing/2014/main" id="{74A91F27-B3D3-94E7-3E73-69FBC48812BA}"/>
              </a:ext>
            </a:extLst>
          </p:cNvPr>
          <p:cNvCxnSpPr>
            <a:cxnSpLocks noChangeShapeType="1"/>
            <a:stCxn id="23555" idx="7"/>
            <a:endCxn id="23558" idx="2"/>
          </p:cNvCxnSpPr>
          <p:nvPr/>
        </p:nvCxnSpPr>
        <p:spPr bwMode="auto">
          <a:xfrm flipV="1">
            <a:off x="557213" y="3057525"/>
            <a:ext cx="1511300" cy="379413"/>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4" name="AutoShape 13">
            <a:extLst>
              <a:ext uri="{FF2B5EF4-FFF2-40B4-BE49-F238E27FC236}">
                <a16:creationId xmlns:a16="http://schemas.microsoft.com/office/drawing/2014/main" id="{095B1473-555A-FFD1-3FF5-77F327F9761E}"/>
              </a:ext>
            </a:extLst>
          </p:cNvPr>
          <p:cNvCxnSpPr>
            <a:cxnSpLocks noChangeShapeType="1"/>
            <a:stCxn id="23555" idx="6"/>
            <a:endCxn id="23559" idx="1"/>
          </p:cNvCxnSpPr>
          <p:nvPr/>
        </p:nvCxnSpPr>
        <p:spPr bwMode="auto">
          <a:xfrm>
            <a:off x="609600" y="3551238"/>
            <a:ext cx="2317750" cy="56197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5" name="AutoShape 14">
            <a:extLst>
              <a:ext uri="{FF2B5EF4-FFF2-40B4-BE49-F238E27FC236}">
                <a16:creationId xmlns:a16="http://schemas.microsoft.com/office/drawing/2014/main" id="{702AF0F5-BCE6-10B6-E90F-EB2252F46FA6}"/>
              </a:ext>
            </a:extLst>
          </p:cNvPr>
          <p:cNvCxnSpPr>
            <a:cxnSpLocks noChangeShapeType="1"/>
            <a:stCxn id="23555" idx="5"/>
            <a:endCxn id="23560" idx="0"/>
          </p:cNvCxnSpPr>
          <p:nvPr/>
        </p:nvCxnSpPr>
        <p:spPr bwMode="auto">
          <a:xfrm>
            <a:off x="557213" y="3665538"/>
            <a:ext cx="1731962" cy="2346325"/>
          </a:xfrm>
          <a:prstGeom prst="straightConnector1">
            <a:avLst/>
          </a:prstGeom>
          <a:noFill/>
          <a:ln w="254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6" name="AutoShape 15">
            <a:extLst>
              <a:ext uri="{FF2B5EF4-FFF2-40B4-BE49-F238E27FC236}">
                <a16:creationId xmlns:a16="http://schemas.microsoft.com/office/drawing/2014/main" id="{CEF889D9-60AB-2E40-CD52-6BFC1FA10295}"/>
              </a:ext>
            </a:extLst>
          </p:cNvPr>
          <p:cNvCxnSpPr>
            <a:cxnSpLocks noChangeShapeType="1"/>
            <a:stCxn id="23559" idx="7"/>
            <a:endCxn id="23556" idx="2"/>
          </p:cNvCxnSpPr>
          <p:nvPr/>
        </p:nvCxnSpPr>
        <p:spPr bwMode="auto">
          <a:xfrm flipV="1">
            <a:off x="3140075" y="3057525"/>
            <a:ext cx="4819650" cy="10556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7" name="AutoShape 16">
            <a:extLst>
              <a:ext uri="{FF2B5EF4-FFF2-40B4-BE49-F238E27FC236}">
                <a16:creationId xmlns:a16="http://schemas.microsoft.com/office/drawing/2014/main" id="{ECC39143-FDB5-0C44-9D60-B98034DB81F1}"/>
              </a:ext>
            </a:extLst>
          </p:cNvPr>
          <p:cNvCxnSpPr>
            <a:cxnSpLocks noChangeShapeType="1"/>
            <a:stCxn id="23561" idx="7"/>
            <a:endCxn id="23556" idx="4"/>
          </p:cNvCxnSpPr>
          <p:nvPr/>
        </p:nvCxnSpPr>
        <p:spPr bwMode="auto">
          <a:xfrm flipV="1">
            <a:off x="7281863" y="3216275"/>
            <a:ext cx="836612" cy="124618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8" name="AutoShape 17">
            <a:extLst>
              <a:ext uri="{FF2B5EF4-FFF2-40B4-BE49-F238E27FC236}">
                <a16:creationId xmlns:a16="http://schemas.microsoft.com/office/drawing/2014/main" id="{BD308119-05CB-2241-2901-5BA848970A81}"/>
              </a:ext>
            </a:extLst>
          </p:cNvPr>
          <p:cNvCxnSpPr>
            <a:cxnSpLocks noChangeShapeType="1"/>
            <a:stCxn id="23559" idx="5"/>
            <a:endCxn id="23562" idx="1"/>
          </p:cNvCxnSpPr>
          <p:nvPr/>
        </p:nvCxnSpPr>
        <p:spPr bwMode="auto">
          <a:xfrm>
            <a:off x="3140075" y="4341813"/>
            <a:ext cx="1193800" cy="4635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69" name="AutoShape 18">
            <a:extLst>
              <a:ext uri="{FF2B5EF4-FFF2-40B4-BE49-F238E27FC236}">
                <a16:creationId xmlns:a16="http://schemas.microsoft.com/office/drawing/2014/main" id="{C4F6DE66-C5BE-9DB1-9879-ABE33E4626F0}"/>
              </a:ext>
            </a:extLst>
          </p:cNvPr>
          <p:cNvCxnSpPr>
            <a:cxnSpLocks noChangeShapeType="1"/>
            <a:stCxn id="23562" idx="5"/>
            <a:endCxn id="23557" idx="2"/>
          </p:cNvCxnSpPr>
          <p:nvPr/>
        </p:nvCxnSpPr>
        <p:spPr bwMode="auto">
          <a:xfrm>
            <a:off x="4546600" y="5033963"/>
            <a:ext cx="3724275" cy="102393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0" name="AutoShape 19">
            <a:extLst>
              <a:ext uri="{FF2B5EF4-FFF2-40B4-BE49-F238E27FC236}">
                <a16:creationId xmlns:a16="http://schemas.microsoft.com/office/drawing/2014/main" id="{549EBF44-9FF6-6F42-849B-0596EF90E78F}"/>
              </a:ext>
            </a:extLst>
          </p:cNvPr>
          <p:cNvCxnSpPr>
            <a:cxnSpLocks noChangeShapeType="1"/>
            <a:stCxn id="23562" idx="6"/>
            <a:endCxn id="23561" idx="2"/>
          </p:cNvCxnSpPr>
          <p:nvPr/>
        </p:nvCxnSpPr>
        <p:spPr bwMode="auto">
          <a:xfrm flipV="1">
            <a:off x="4598988" y="4576763"/>
            <a:ext cx="2417762" cy="3429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1" name="AutoShape 20">
            <a:extLst>
              <a:ext uri="{FF2B5EF4-FFF2-40B4-BE49-F238E27FC236}">
                <a16:creationId xmlns:a16="http://schemas.microsoft.com/office/drawing/2014/main" id="{B150F93B-7F39-B4C0-8758-EB6B3A9DB4DE}"/>
              </a:ext>
            </a:extLst>
          </p:cNvPr>
          <p:cNvCxnSpPr>
            <a:cxnSpLocks noChangeShapeType="1"/>
            <a:stCxn id="23561" idx="4"/>
            <a:endCxn id="23557" idx="1"/>
          </p:cNvCxnSpPr>
          <p:nvPr/>
        </p:nvCxnSpPr>
        <p:spPr bwMode="auto">
          <a:xfrm>
            <a:off x="7175500" y="4735513"/>
            <a:ext cx="1147763" cy="12080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2" name="AutoShape 21">
            <a:extLst>
              <a:ext uri="{FF2B5EF4-FFF2-40B4-BE49-F238E27FC236}">
                <a16:creationId xmlns:a16="http://schemas.microsoft.com/office/drawing/2014/main" id="{FE330366-A8D7-8C5B-3C34-861798A16D0F}"/>
              </a:ext>
            </a:extLst>
          </p:cNvPr>
          <p:cNvCxnSpPr>
            <a:cxnSpLocks noChangeShapeType="1"/>
            <a:stCxn id="23556" idx="3"/>
            <a:endCxn id="23562" idx="7"/>
          </p:cNvCxnSpPr>
          <p:nvPr/>
        </p:nvCxnSpPr>
        <p:spPr bwMode="auto">
          <a:xfrm flipH="1">
            <a:off x="4546600" y="3171825"/>
            <a:ext cx="3465513" cy="1633538"/>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3" name="AutoShape 22">
            <a:extLst>
              <a:ext uri="{FF2B5EF4-FFF2-40B4-BE49-F238E27FC236}">
                <a16:creationId xmlns:a16="http://schemas.microsoft.com/office/drawing/2014/main" id="{8B820EA4-5982-9859-575A-54869B1EC677}"/>
              </a:ext>
            </a:extLst>
          </p:cNvPr>
          <p:cNvCxnSpPr>
            <a:cxnSpLocks noChangeShapeType="1"/>
            <a:stCxn id="23559" idx="4"/>
            <a:endCxn id="23560" idx="7"/>
          </p:cNvCxnSpPr>
          <p:nvPr/>
        </p:nvCxnSpPr>
        <p:spPr bwMode="auto">
          <a:xfrm flipH="1">
            <a:off x="2395538" y="4386263"/>
            <a:ext cx="638175" cy="16700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4" name="AutoShape 23">
            <a:extLst>
              <a:ext uri="{FF2B5EF4-FFF2-40B4-BE49-F238E27FC236}">
                <a16:creationId xmlns:a16="http://schemas.microsoft.com/office/drawing/2014/main" id="{6AD27750-C412-7D79-E93E-00B3E09B8DDF}"/>
              </a:ext>
            </a:extLst>
          </p:cNvPr>
          <p:cNvCxnSpPr>
            <a:cxnSpLocks noChangeShapeType="1"/>
            <a:stCxn id="23560" idx="6"/>
            <a:endCxn id="23562" idx="2"/>
          </p:cNvCxnSpPr>
          <p:nvPr/>
        </p:nvCxnSpPr>
        <p:spPr bwMode="auto">
          <a:xfrm flipV="1">
            <a:off x="2447925" y="4919663"/>
            <a:ext cx="1833563" cy="12509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5" name="AutoShape 24">
            <a:extLst>
              <a:ext uri="{FF2B5EF4-FFF2-40B4-BE49-F238E27FC236}">
                <a16:creationId xmlns:a16="http://schemas.microsoft.com/office/drawing/2014/main" id="{39E13D61-9C6F-4FF6-807B-FA3CB15EE913}"/>
              </a:ext>
            </a:extLst>
          </p:cNvPr>
          <p:cNvCxnSpPr>
            <a:cxnSpLocks noChangeShapeType="1"/>
            <a:stCxn id="23558" idx="6"/>
            <a:endCxn id="23556" idx="1"/>
          </p:cNvCxnSpPr>
          <p:nvPr/>
        </p:nvCxnSpPr>
        <p:spPr bwMode="auto">
          <a:xfrm flipV="1">
            <a:off x="2386013" y="2943225"/>
            <a:ext cx="5626100" cy="1143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6" name="AutoShape 25">
            <a:extLst>
              <a:ext uri="{FF2B5EF4-FFF2-40B4-BE49-F238E27FC236}">
                <a16:creationId xmlns:a16="http://schemas.microsoft.com/office/drawing/2014/main" id="{5009B660-40AC-7079-CAAC-F0A066496122}"/>
              </a:ext>
            </a:extLst>
          </p:cNvPr>
          <p:cNvCxnSpPr>
            <a:cxnSpLocks noChangeShapeType="1"/>
            <a:stCxn id="23560" idx="6"/>
            <a:endCxn id="23557" idx="3"/>
          </p:cNvCxnSpPr>
          <p:nvPr/>
        </p:nvCxnSpPr>
        <p:spPr bwMode="auto">
          <a:xfrm>
            <a:off x="2447925" y="6170613"/>
            <a:ext cx="5875338" cy="1587"/>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77" name="AutoShape 26">
            <a:extLst>
              <a:ext uri="{FF2B5EF4-FFF2-40B4-BE49-F238E27FC236}">
                <a16:creationId xmlns:a16="http://schemas.microsoft.com/office/drawing/2014/main" id="{8DE71415-8A90-5EF1-DBB7-63D3CEB7301E}"/>
              </a:ext>
            </a:extLst>
          </p:cNvPr>
          <p:cNvCxnSpPr>
            <a:cxnSpLocks noChangeShapeType="1"/>
            <a:stCxn id="23556" idx="5"/>
            <a:endCxn id="23557" idx="0"/>
          </p:cNvCxnSpPr>
          <p:nvPr/>
        </p:nvCxnSpPr>
        <p:spPr bwMode="auto">
          <a:xfrm>
            <a:off x="8224838" y="3171825"/>
            <a:ext cx="204787" cy="27273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78" name="Text Box 27">
            <a:extLst>
              <a:ext uri="{FF2B5EF4-FFF2-40B4-BE49-F238E27FC236}">
                <a16:creationId xmlns:a16="http://schemas.microsoft.com/office/drawing/2014/main" id="{23AD93C0-5ACF-DF01-E036-1C078CEF72D9}"/>
              </a:ext>
            </a:extLst>
          </p:cNvPr>
          <p:cNvSpPr txBox="1">
            <a:spLocks noChangeArrowheads="1"/>
          </p:cNvSpPr>
          <p:nvPr/>
        </p:nvSpPr>
        <p:spPr bwMode="auto">
          <a:xfrm>
            <a:off x="4859338" y="2906713"/>
            <a:ext cx="4016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24</a:t>
            </a:r>
          </a:p>
        </p:txBody>
      </p:sp>
      <p:sp>
        <p:nvSpPr>
          <p:cNvPr id="23579" name="Text Box 28">
            <a:extLst>
              <a:ext uri="{FF2B5EF4-FFF2-40B4-BE49-F238E27FC236}">
                <a16:creationId xmlns:a16="http://schemas.microsoft.com/office/drawing/2014/main" id="{E60D6066-E019-96C1-CF7E-56E3BAAD3562}"/>
              </a:ext>
            </a:extLst>
          </p:cNvPr>
          <p:cNvSpPr txBox="1">
            <a:spLocks noChangeArrowheads="1"/>
          </p:cNvSpPr>
          <p:nvPr/>
        </p:nvSpPr>
        <p:spPr bwMode="auto">
          <a:xfrm>
            <a:off x="4794250" y="360680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18</a:t>
            </a:r>
          </a:p>
        </p:txBody>
      </p:sp>
      <p:sp>
        <p:nvSpPr>
          <p:cNvPr id="23580" name="Text Box 29">
            <a:extLst>
              <a:ext uri="{FF2B5EF4-FFF2-40B4-BE49-F238E27FC236}">
                <a16:creationId xmlns:a16="http://schemas.microsoft.com/office/drawing/2014/main" id="{68ADB488-063B-A992-2AE4-8ACB09103F2A}"/>
              </a:ext>
            </a:extLst>
          </p:cNvPr>
          <p:cNvSpPr txBox="1">
            <a:spLocks noChangeArrowheads="1"/>
          </p:cNvSpPr>
          <p:nvPr/>
        </p:nvSpPr>
        <p:spPr bwMode="auto">
          <a:xfrm>
            <a:off x="5991225" y="39528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a:t>
            </a:r>
          </a:p>
        </p:txBody>
      </p:sp>
      <p:sp>
        <p:nvSpPr>
          <p:cNvPr id="23581" name="Text Box 30">
            <a:extLst>
              <a:ext uri="{FF2B5EF4-FFF2-40B4-BE49-F238E27FC236}">
                <a16:creationId xmlns:a16="http://schemas.microsoft.com/office/drawing/2014/main" id="{34289A0D-4E69-2E33-44AA-C143AE1EC0BC}"/>
              </a:ext>
            </a:extLst>
          </p:cNvPr>
          <p:cNvSpPr txBox="1">
            <a:spLocks noChangeArrowheads="1"/>
          </p:cNvSpPr>
          <p:nvPr/>
        </p:nvSpPr>
        <p:spPr bwMode="auto">
          <a:xfrm>
            <a:off x="1208088" y="3135313"/>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9</a:t>
            </a:r>
          </a:p>
        </p:txBody>
      </p:sp>
      <p:sp>
        <p:nvSpPr>
          <p:cNvPr id="23582" name="Text Box 31">
            <a:extLst>
              <a:ext uri="{FF2B5EF4-FFF2-40B4-BE49-F238E27FC236}">
                <a16:creationId xmlns:a16="http://schemas.microsoft.com/office/drawing/2014/main" id="{A3F4C4F5-C396-74AA-278C-F084BC3F602E}"/>
              </a:ext>
            </a:extLst>
          </p:cNvPr>
          <p:cNvSpPr txBox="1">
            <a:spLocks noChangeArrowheads="1"/>
          </p:cNvSpPr>
          <p:nvPr/>
        </p:nvSpPr>
        <p:spPr bwMode="auto">
          <a:xfrm>
            <a:off x="1763713" y="3792538"/>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14</a:t>
            </a:r>
          </a:p>
        </p:txBody>
      </p:sp>
      <p:sp>
        <p:nvSpPr>
          <p:cNvPr id="23583" name="Text Box 32">
            <a:extLst>
              <a:ext uri="{FF2B5EF4-FFF2-40B4-BE49-F238E27FC236}">
                <a16:creationId xmlns:a16="http://schemas.microsoft.com/office/drawing/2014/main" id="{52FF4FE6-C31F-20FF-B6C1-2852EA1CCD74}"/>
              </a:ext>
            </a:extLst>
          </p:cNvPr>
          <p:cNvSpPr txBox="1">
            <a:spLocks noChangeArrowheads="1"/>
          </p:cNvSpPr>
          <p:nvPr/>
        </p:nvSpPr>
        <p:spPr bwMode="auto">
          <a:xfrm>
            <a:off x="1293813" y="48069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15</a:t>
            </a:r>
          </a:p>
        </p:txBody>
      </p:sp>
      <p:sp>
        <p:nvSpPr>
          <p:cNvPr id="23584" name="Text Box 33">
            <a:extLst>
              <a:ext uri="{FF2B5EF4-FFF2-40B4-BE49-F238E27FC236}">
                <a16:creationId xmlns:a16="http://schemas.microsoft.com/office/drawing/2014/main" id="{AF9C0769-2D74-7FA1-9CDD-9181E9847B0B}"/>
              </a:ext>
            </a:extLst>
          </p:cNvPr>
          <p:cNvSpPr txBox="1">
            <a:spLocks noChangeArrowheads="1"/>
          </p:cNvSpPr>
          <p:nvPr/>
        </p:nvSpPr>
        <p:spPr bwMode="auto">
          <a:xfrm>
            <a:off x="2579688" y="4984750"/>
            <a:ext cx="325437"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5</a:t>
            </a:r>
          </a:p>
        </p:txBody>
      </p:sp>
      <p:sp>
        <p:nvSpPr>
          <p:cNvPr id="23585" name="Text Box 34">
            <a:extLst>
              <a:ext uri="{FF2B5EF4-FFF2-40B4-BE49-F238E27FC236}">
                <a16:creationId xmlns:a16="http://schemas.microsoft.com/office/drawing/2014/main" id="{5C0283D5-A3F4-4ABD-E622-89F0E9D38C9B}"/>
              </a:ext>
            </a:extLst>
          </p:cNvPr>
          <p:cNvSpPr txBox="1">
            <a:spLocks noChangeArrowheads="1"/>
          </p:cNvSpPr>
          <p:nvPr/>
        </p:nvSpPr>
        <p:spPr bwMode="auto">
          <a:xfrm>
            <a:off x="3517900" y="4494213"/>
            <a:ext cx="417513"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30</a:t>
            </a:r>
          </a:p>
        </p:txBody>
      </p:sp>
      <p:sp>
        <p:nvSpPr>
          <p:cNvPr id="23586" name="Text Box 35">
            <a:extLst>
              <a:ext uri="{FF2B5EF4-FFF2-40B4-BE49-F238E27FC236}">
                <a16:creationId xmlns:a16="http://schemas.microsoft.com/office/drawing/2014/main" id="{C51C4043-6351-560C-BF76-D7CBD8674FC4}"/>
              </a:ext>
            </a:extLst>
          </p:cNvPr>
          <p:cNvSpPr txBox="1">
            <a:spLocks noChangeArrowheads="1"/>
          </p:cNvSpPr>
          <p:nvPr/>
        </p:nvSpPr>
        <p:spPr bwMode="auto">
          <a:xfrm>
            <a:off x="3162300" y="5445125"/>
            <a:ext cx="4016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20</a:t>
            </a:r>
          </a:p>
        </p:txBody>
      </p:sp>
      <p:sp>
        <p:nvSpPr>
          <p:cNvPr id="23587" name="Text Box 36">
            <a:extLst>
              <a:ext uri="{FF2B5EF4-FFF2-40B4-BE49-F238E27FC236}">
                <a16:creationId xmlns:a16="http://schemas.microsoft.com/office/drawing/2014/main" id="{86FDFCA3-F85E-5781-09FF-1574D5F2933F}"/>
              </a:ext>
            </a:extLst>
          </p:cNvPr>
          <p:cNvSpPr txBox="1">
            <a:spLocks noChangeArrowheads="1"/>
          </p:cNvSpPr>
          <p:nvPr/>
        </p:nvSpPr>
        <p:spPr bwMode="auto">
          <a:xfrm>
            <a:off x="4614863" y="6115050"/>
            <a:ext cx="398462"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44</a:t>
            </a:r>
          </a:p>
        </p:txBody>
      </p:sp>
      <p:sp>
        <p:nvSpPr>
          <p:cNvPr id="23588" name="Text Box 37">
            <a:extLst>
              <a:ext uri="{FF2B5EF4-FFF2-40B4-BE49-F238E27FC236}">
                <a16:creationId xmlns:a16="http://schemas.microsoft.com/office/drawing/2014/main" id="{269B52E3-610D-0C10-2B2C-0CAC09A22F90}"/>
              </a:ext>
            </a:extLst>
          </p:cNvPr>
          <p:cNvSpPr txBox="1">
            <a:spLocks noChangeArrowheads="1"/>
          </p:cNvSpPr>
          <p:nvPr/>
        </p:nvSpPr>
        <p:spPr bwMode="auto">
          <a:xfrm>
            <a:off x="6038850" y="5416550"/>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16</a:t>
            </a:r>
          </a:p>
        </p:txBody>
      </p:sp>
      <p:sp>
        <p:nvSpPr>
          <p:cNvPr id="23589" name="Text Box 38">
            <a:extLst>
              <a:ext uri="{FF2B5EF4-FFF2-40B4-BE49-F238E27FC236}">
                <a16:creationId xmlns:a16="http://schemas.microsoft.com/office/drawing/2014/main" id="{72660E8B-CD6C-5DC8-7A60-FD0FA708A491}"/>
              </a:ext>
            </a:extLst>
          </p:cNvPr>
          <p:cNvSpPr txBox="1">
            <a:spLocks noChangeArrowheads="1"/>
          </p:cNvSpPr>
          <p:nvPr/>
        </p:nvSpPr>
        <p:spPr bwMode="auto">
          <a:xfrm>
            <a:off x="5943600" y="4625975"/>
            <a:ext cx="325438"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11</a:t>
            </a:r>
          </a:p>
        </p:txBody>
      </p:sp>
      <p:sp>
        <p:nvSpPr>
          <p:cNvPr id="23590" name="Text Box 39">
            <a:extLst>
              <a:ext uri="{FF2B5EF4-FFF2-40B4-BE49-F238E27FC236}">
                <a16:creationId xmlns:a16="http://schemas.microsoft.com/office/drawing/2014/main" id="{BB4A7AB9-E981-3797-FBFD-DCAE20FF9F46}"/>
              </a:ext>
            </a:extLst>
          </p:cNvPr>
          <p:cNvSpPr txBox="1">
            <a:spLocks noChangeArrowheads="1"/>
          </p:cNvSpPr>
          <p:nvPr/>
        </p:nvSpPr>
        <p:spPr bwMode="auto">
          <a:xfrm>
            <a:off x="7440613" y="3921125"/>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3591" name="Text Box 40">
            <a:extLst>
              <a:ext uri="{FF2B5EF4-FFF2-40B4-BE49-F238E27FC236}">
                <a16:creationId xmlns:a16="http://schemas.microsoft.com/office/drawing/2014/main" id="{633593D1-747A-7AC7-8872-E8CE327BBD57}"/>
              </a:ext>
            </a:extLst>
          </p:cNvPr>
          <p:cNvSpPr txBox="1">
            <a:spLocks noChangeArrowheads="1"/>
          </p:cNvSpPr>
          <p:nvPr/>
        </p:nvSpPr>
        <p:spPr bwMode="auto">
          <a:xfrm>
            <a:off x="8175625" y="4478338"/>
            <a:ext cx="325438" cy="276999"/>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19</a:t>
            </a:r>
          </a:p>
        </p:txBody>
      </p:sp>
      <p:sp>
        <p:nvSpPr>
          <p:cNvPr id="23592" name="Text Box 41">
            <a:extLst>
              <a:ext uri="{FF2B5EF4-FFF2-40B4-BE49-F238E27FC236}">
                <a16:creationId xmlns:a16="http://schemas.microsoft.com/office/drawing/2014/main" id="{E4067D83-04C2-6368-C9B9-B5D6C322D491}"/>
              </a:ext>
            </a:extLst>
          </p:cNvPr>
          <p:cNvSpPr txBox="1">
            <a:spLocks noChangeArrowheads="1"/>
          </p:cNvSpPr>
          <p:nvPr/>
        </p:nvSpPr>
        <p:spPr bwMode="auto">
          <a:xfrm>
            <a:off x="7535863" y="5207000"/>
            <a:ext cx="325437" cy="184666"/>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200">
                <a:latin typeface="Roboto" panose="02000000000000000000" pitchFamily="2" charset="0"/>
                <a:ea typeface="Roboto" panose="02000000000000000000" pitchFamily="2" charset="0"/>
                <a:cs typeface="Roboto" panose="02000000000000000000" pitchFamily="2" charset="0"/>
              </a:rPr>
              <a:t> 6</a:t>
            </a:r>
          </a:p>
        </p:txBody>
      </p:sp>
      <p:sp>
        <p:nvSpPr>
          <p:cNvPr id="23593" name="Freeform 42">
            <a:extLst>
              <a:ext uri="{FF2B5EF4-FFF2-40B4-BE49-F238E27FC236}">
                <a16:creationId xmlns:a16="http://schemas.microsoft.com/office/drawing/2014/main" id="{0B471CF0-18EF-4427-E797-53EE46A24027}"/>
              </a:ext>
            </a:extLst>
          </p:cNvPr>
          <p:cNvSpPr>
            <a:spLocks/>
          </p:cNvSpPr>
          <p:nvPr/>
        </p:nvSpPr>
        <p:spPr bwMode="auto">
          <a:xfrm>
            <a:off x="100013" y="3068638"/>
            <a:ext cx="1027112" cy="914400"/>
          </a:xfrm>
          <a:custGeom>
            <a:avLst/>
            <a:gdLst>
              <a:gd name="T0" fmla="*/ 2147483646 w 647"/>
              <a:gd name="T1" fmla="*/ 2147483646 h 576"/>
              <a:gd name="T2" fmla="*/ 2147483646 w 647"/>
              <a:gd name="T3" fmla="*/ 2147483646 h 576"/>
              <a:gd name="T4" fmla="*/ 2147483646 w 647"/>
              <a:gd name="T5" fmla="*/ 2147483646 h 576"/>
              <a:gd name="T6" fmla="*/ 0 w 647"/>
              <a:gd name="T7" fmla="*/ 2147483646 h 576"/>
              <a:gd name="T8" fmla="*/ 2147483646 w 647"/>
              <a:gd name="T9" fmla="*/ 2147483646 h 576"/>
              <a:gd name="T10" fmla="*/ 2147483646 w 647"/>
              <a:gd name="T11" fmla="*/ 2147483646 h 576"/>
              <a:gd name="T12" fmla="*/ 2147483646 w 647"/>
              <a:gd name="T13" fmla="*/ 2147483646 h 576"/>
              <a:gd name="T14" fmla="*/ 2147483646 w 647"/>
              <a:gd name="T15" fmla="*/ 2147483646 h 576"/>
              <a:gd name="T16" fmla="*/ 2147483646 w 647"/>
              <a:gd name="T17" fmla="*/ 2147483646 h 576"/>
              <a:gd name="T18" fmla="*/ 2147483646 w 647"/>
              <a:gd name="T19" fmla="*/ 2147483646 h 576"/>
              <a:gd name="T20" fmla="*/ 2147483646 w 647"/>
              <a:gd name="T21" fmla="*/ 2147483646 h 576"/>
              <a:gd name="T22" fmla="*/ 2147483646 w 647"/>
              <a:gd name="T23" fmla="*/ 2147483646 h 576"/>
              <a:gd name="T24" fmla="*/ 2147483646 w 647"/>
              <a:gd name="T25" fmla="*/ 2147483646 h 576"/>
              <a:gd name="T26" fmla="*/ 2147483646 w 647"/>
              <a:gd name="T27" fmla="*/ 2147483646 h 576"/>
              <a:gd name="T28" fmla="*/ 2147483646 w 647"/>
              <a:gd name="T29" fmla="*/ 2147483646 h 576"/>
              <a:gd name="T30" fmla="*/ 2147483646 w 647"/>
              <a:gd name="T31" fmla="*/ 2147483646 h 576"/>
              <a:gd name="T32" fmla="*/ 2147483646 w 647"/>
              <a:gd name="T33" fmla="*/ 2147483646 h 576"/>
              <a:gd name="T34" fmla="*/ 2147483646 w 647"/>
              <a:gd name="T35" fmla="*/ 2147483646 h 576"/>
              <a:gd name="T36" fmla="*/ 2147483646 w 647"/>
              <a:gd name="T37" fmla="*/ 2147483646 h 576"/>
              <a:gd name="T38" fmla="*/ 2147483646 w 647"/>
              <a:gd name="T39" fmla="*/ 2147483646 h 5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47" h="576">
                <a:moveTo>
                  <a:pt x="142" y="489"/>
                </a:moveTo>
                <a:cubicBezTo>
                  <a:pt x="87" y="470"/>
                  <a:pt x="111" y="478"/>
                  <a:pt x="71" y="465"/>
                </a:cubicBezTo>
                <a:cubicBezTo>
                  <a:pt x="63" y="462"/>
                  <a:pt x="47" y="457"/>
                  <a:pt x="47" y="457"/>
                </a:cubicBezTo>
                <a:cubicBezTo>
                  <a:pt x="24" y="434"/>
                  <a:pt x="10" y="417"/>
                  <a:pt x="0" y="386"/>
                </a:cubicBezTo>
                <a:cubicBezTo>
                  <a:pt x="3" y="326"/>
                  <a:pt x="3" y="265"/>
                  <a:pt x="8" y="205"/>
                </a:cubicBezTo>
                <a:cubicBezTo>
                  <a:pt x="10" y="174"/>
                  <a:pt x="38" y="156"/>
                  <a:pt x="55" y="134"/>
                </a:cubicBezTo>
                <a:cubicBezTo>
                  <a:pt x="78" y="104"/>
                  <a:pt x="98" y="71"/>
                  <a:pt x="118" y="39"/>
                </a:cubicBezTo>
                <a:cubicBezTo>
                  <a:pt x="124" y="30"/>
                  <a:pt x="139" y="34"/>
                  <a:pt x="150" y="31"/>
                </a:cubicBezTo>
                <a:cubicBezTo>
                  <a:pt x="247" y="1"/>
                  <a:pt x="150" y="18"/>
                  <a:pt x="316" y="8"/>
                </a:cubicBezTo>
                <a:cubicBezTo>
                  <a:pt x="379" y="10"/>
                  <a:pt x="444" y="0"/>
                  <a:pt x="505" y="15"/>
                </a:cubicBezTo>
                <a:cubicBezTo>
                  <a:pt x="533" y="22"/>
                  <a:pt x="530" y="81"/>
                  <a:pt x="576" y="94"/>
                </a:cubicBezTo>
                <a:cubicBezTo>
                  <a:pt x="592" y="118"/>
                  <a:pt x="614" y="138"/>
                  <a:pt x="623" y="165"/>
                </a:cubicBezTo>
                <a:cubicBezTo>
                  <a:pt x="628" y="181"/>
                  <a:pt x="639" y="213"/>
                  <a:pt x="639" y="213"/>
                </a:cubicBezTo>
                <a:cubicBezTo>
                  <a:pt x="642" y="247"/>
                  <a:pt x="647" y="281"/>
                  <a:pt x="647" y="315"/>
                </a:cubicBezTo>
                <a:cubicBezTo>
                  <a:pt x="647" y="360"/>
                  <a:pt x="644" y="404"/>
                  <a:pt x="639" y="449"/>
                </a:cubicBezTo>
                <a:cubicBezTo>
                  <a:pt x="633" y="508"/>
                  <a:pt x="516" y="558"/>
                  <a:pt x="466" y="576"/>
                </a:cubicBezTo>
                <a:cubicBezTo>
                  <a:pt x="408" y="573"/>
                  <a:pt x="350" y="575"/>
                  <a:pt x="292" y="568"/>
                </a:cubicBezTo>
                <a:cubicBezTo>
                  <a:pt x="282" y="567"/>
                  <a:pt x="277" y="556"/>
                  <a:pt x="268" y="552"/>
                </a:cubicBezTo>
                <a:cubicBezTo>
                  <a:pt x="239" y="539"/>
                  <a:pt x="197" y="520"/>
                  <a:pt x="166" y="513"/>
                </a:cubicBezTo>
                <a:cubicBezTo>
                  <a:pt x="149" y="487"/>
                  <a:pt x="160" y="489"/>
                  <a:pt x="142" y="489"/>
                </a:cubicBezTo>
                <a:close/>
              </a:path>
            </a:pathLst>
          </a:custGeom>
          <a:solidFill>
            <a:srgbClr val="003399">
              <a:alpha val="50195"/>
            </a:srgbClr>
          </a:solidFill>
          <a:ln w="158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23594" name="Text Box 43">
            <a:extLst>
              <a:ext uri="{FF2B5EF4-FFF2-40B4-BE49-F238E27FC236}">
                <a16:creationId xmlns:a16="http://schemas.microsoft.com/office/drawing/2014/main" id="{10F6DE94-2645-0EBC-914E-A9884DEF77DD}"/>
              </a:ext>
            </a:extLst>
          </p:cNvPr>
          <p:cNvSpPr txBox="1">
            <a:spLocks noChangeArrowheads="1"/>
          </p:cNvSpPr>
          <p:nvPr/>
        </p:nvSpPr>
        <p:spPr bwMode="auto">
          <a:xfrm>
            <a:off x="2305050" y="6335713"/>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15</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595" name="Text Box 44">
            <a:extLst>
              <a:ext uri="{FF2B5EF4-FFF2-40B4-BE49-F238E27FC236}">
                <a16:creationId xmlns:a16="http://schemas.microsoft.com/office/drawing/2014/main" id="{DBD168F1-4E9C-3C6D-744F-AA8E4396599D}"/>
              </a:ext>
            </a:extLst>
          </p:cNvPr>
          <p:cNvSpPr txBox="1">
            <a:spLocks noChangeArrowheads="1"/>
          </p:cNvSpPr>
          <p:nvPr/>
        </p:nvSpPr>
        <p:spPr bwMode="auto">
          <a:xfrm>
            <a:off x="2160588" y="251460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9</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596" name="Text Box 45">
            <a:extLst>
              <a:ext uri="{FF2B5EF4-FFF2-40B4-BE49-F238E27FC236}">
                <a16:creationId xmlns:a16="http://schemas.microsoft.com/office/drawing/2014/main" id="{8384B013-D00B-E595-FF9C-297C0FD3DA8B}"/>
              </a:ext>
            </a:extLst>
          </p:cNvPr>
          <p:cNvSpPr txBox="1">
            <a:spLocks noChangeArrowheads="1"/>
          </p:cNvSpPr>
          <p:nvPr/>
        </p:nvSpPr>
        <p:spPr bwMode="auto">
          <a:xfrm>
            <a:off x="7815263" y="23669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597" name="Text Box 46">
            <a:extLst>
              <a:ext uri="{FF2B5EF4-FFF2-40B4-BE49-F238E27FC236}">
                <a16:creationId xmlns:a16="http://schemas.microsoft.com/office/drawing/2014/main" id="{832DE9B6-5588-5544-46BD-6714E19BA55B}"/>
              </a:ext>
            </a:extLst>
          </p:cNvPr>
          <p:cNvSpPr txBox="1">
            <a:spLocks noChangeArrowheads="1"/>
          </p:cNvSpPr>
          <p:nvPr/>
        </p:nvSpPr>
        <p:spPr bwMode="auto">
          <a:xfrm>
            <a:off x="8129588" y="6253163"/>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598" name="Text Box 47">
            <a:extLst>
              <a:ext uri="{FF2B5EF4-FFF2-40B4-BE49-F238E27FC236}">
                <a16:creationId xmlns:a16="http://schemas.microsoft.com/office/drawing/2014/main" id="{DD8993C5-F0E5-6581-0570-0C9C2DF6BC6D}"/>
              </a:ext>
            </a:extLst>
          </p:cNvPr>
          <p:cNvSpPr txBox="1">
            <a:spLocks noChangeArrowheads="1"/>
          </p:cNvSpPr>
          <p:nvPr/>
        </p:nvSpPr>
        <p:spPr bwMode="auto">
          <a:xfrm>
            <a:off x="4122738" y="4440238"/>
            <a:ext cx="538162"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599" name="Text Box 48">
            <a:extLst>
              <a:ext uri="{FF2B5EF4-FFF2-40B4-BE49-F238E27FC236}">
                <a16:creationId xmlns:a16="http://schemas.microsoft.com/office/drawing/2014/main" id="{7952D58F-E21F-BF34-079D-16F0E65C3665}"/>
              </a:ext>
            </a:extLst>
          </p:cNvPr>
          <p:cNvSpPr txBox="1">
            <a:spLocks noChangeArrowheads="1"/>
          </p:cNvSpPr>
          <p:nvPr/>
        </p:nvSpPr>
        <p:spPr bwMode="auto">
          <a:xfrm>
            <a:off x="3025775" y="3741738"/>
            <a:ext cx="53816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14</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600" name="Text Box 49">
            <a:extLst>
              <a:ext uri="{FF2B5EF4-FFF2-40B4-BE49-F238E27FC236}">
                <a16:creationId xmlns:a16="http://schemas.microsoft.com/office/drawing/2014/main" id="{7BD4F63E-2794-9E69-298F-879CE1E2D0E4}"/>
              </a:ext>
            </a:extLst>
          </p:cNvPr>
          <p:cNvSpPr txBox="1">
            <a:spLocks noChangeArrowheads="1"/>
          </p:cNvSpPr>
          <p:nvPr/>
        </p:nvSpPr>
        <p:spPr bwMode="auto">
          <a:xfrm>
            <a:off x="6731000" y="413226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601" name="Text Box 50">
            <a:extLst>
              <a:ext uri="{FF2B5EF4-FFF2-40B4-BE49-F238E27FC236}">
                <a16:creationId xmlns:a16="http://schemas.microsoft.com/office/drawing/2014/main" id="{C83DB4BF-3E52-42E4-BA17-5792407DC788}"/>
              </a:ext>
            </a:extLst>
          </p:cNvPr>
          <p:cNvSpPr txBox="1">
            <a:spLocks noChangeArrowheads="1"/>
          </p:cNvSpPr>
          <p:nvPr/>
        </p:nvSpPr>
        <p:spPr bwMode="auto">
          <a:xfrm>
            <a:off x="169863" y="3105150"/>
            <a:ext cx="538162"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0</a:t>
            </a:r>
            <a:endParaRPr kumimoji="1" lang="en-US" altLang="en-US" sz="1600"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602" name="Text Box 51">
            <a:extLst>
              <a:ext uri="{FF2B5EF4-FFF2-40B4-BE49-F238E27FC236}">
                <a16:creationId xmlns:a16="http://schemas.microsoft.com/office/drawing/2014/main" id="{EA8B6581-8D04-716A-F51D-1A26D1AF4944}"/>
              </a:ext>
            </a:extLst>
          </p:cNvPr>
          <p:cNvSpPr txBox="1">
            <a:spLocks noChangeArrowheads="1"/>
          </p:cNvSpPr>
          <p:nvPr/>
        </p:nvSpPr>
        <p:spPr bwMode="auto">
          <a:xfrm>
            <a:off x="84138" y="6319838"/>
            <a:ext cx="155257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distance label</a:t>
            </a:r>
            <a:endPar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603" name="AutoShape 52">
            <a:extLst>
              <a:ext uri="{FF2B5EF4-FFF2-40B4-BE49-F238E27FC236}">
                <a16:creationId xmlns:a16="http://schemas.microsoft.com/office/drawing/2014/main" id="{7B01E030-EF56-F3D3-630A-A1BF19CE901A}"/>
              </a:ext>
            </a:extLst>
          </p:cNvPr>
          <p:cNvSpPr>
            <a:spLocks noChangeArrowheads="1"/>
          </p:cNvSpPr>
          <p:nvPr/>
        </p:nvSpPr>
        <p:spPr bwMode="auto">
          <a:xfrm>
            <a:off x="1703388" y="6426200"/>
            <a:ext cx="276225" cy="138113"/>
          </a:xfrm>
          <a:prstGeom prst="rightArrow">
            <a:avLst>
              <a:gd name="adj1" fmla="val 50000"/>
              <a:gd name="adj2" fmla="val 50000"/>
            </a:avLst>
          </a:prstGeom>
          <a:solidFill>
            <a:srgbClr val="0066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604" name="Text Box 54">
            <a:extLst>
              <a:ext uri="{FF2B5EF4-FFF2-40B4-BE49-F238E27FC236}">
                <a16:creationId xmlns:a16="http://schemas.microsoft.com/office/drawing/2014/main" id="{BA365742-20C2-100A-E254-D2842C320705}"/>
              </a:ext>
            </a:extLst>
          </p:cNvPr>
          <p:cNvSpPr txBox="1">
            <a:spLocks noChangeArrowheads="1"/>
          </p:cNvSpPr>
          <p:nvPr/>
        </p:nvSpPr>
        <p:spPr bwMode="auto">
          <a:xfrm>
            <a:off x="2794000" y="1014413"/>
            <a:ext cx="3368675" cy="696912"/>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46038" rIns="182880"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S = { s }</a:t>
            </a:r>
          </a:p>
          <a:p>
            <a:pPr>
              <a:spcBef>
                <a:spcPct val="20000"/>
              </a:spcBef>
              <a:buClr>
                <a:srgbClr val="003399"/>
              </a:buClr>
              <a:buSzPct val="50000"/>
              <a:buFont typeface="Monotype Sorts" pitchFamily="2" charset="2"/>
              <a:buNone/>
            </a:pPr>
            <a:r>
              <a:rPr kumimoji="1" lang="en-US" altLang="en-US">
                <a:latin typeface="Roboto" panose="02000000000000000000" pitchFamily="2" charset="0"/>
                <a:ea typeface="Roboto" panose="02000000000000000000" pitchFamily="2" charset="0"/>
                <a:cs typeface="Roboto" panose="02000000000000000000" pitchFamily="2" charset="0"/>
              </a:rPr>
              <a:t>Q = { 2, 3, 4, 5, 6, 7, t }</a:t>
            </a:r>
          </a:p>
        </p:txBody>
      </p:sp>
      <p:sp>
        <p:nvSpPr>
          <p:cNvPr id="23605" name="AutoShape 55">
            <a:extLst>
              <a:ext uri="{FF2B5EF4-FFF2-40B4-BE49-F238E27FC236}">
                <a16:creationId xmlns:a16="http://schemas.microsoft.com/office/drawing/2014/main" id="{7CEAC2E3-4DEE-FB6C-28BB-41F8E528B2EE}"/>
              </a:ext>
            </a:extLst>
          </p:cNvPr>
          <p:cNvSpPr>
            <a:spLocks noChangeArrowheads="1"/>
          </p:cNvSpPr>
          <p:nvPr/>
        </p:nvSpPr>
        <p:spPr bwMode="auto">
          <a:xfrm rot="-3296093">
            <a:off x="1827213" y="2303463"/>
            <a:ext cx="174625" cy="314325"/>
          </a:xfrm>
          <a:prstGeom prst="downArrow">
            <a:avLst>
              <a:gd name="adj1" fmla="val 50000"/>
              <a:gd name="adj2" fmla="val 45000"/>
            </a:avLst>
          </a:prstGeom>
          <a:solidFill>
            <a:srgbClr val="0066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606" name="Text Box 56">
            <a:extLst>
              <a:ext uri="{FF2B5EF4-FFF2-40B4-BE49-F238E27FC236}">
                <a16:creationId xmlns:a16="http://schemas.microsoft.com/office/drawing/2014/main" id="{00F6B6BC-57C5-4C06-6917-8526B7DC9DA2}"/>
              </a:ext>
            </a:extLst>
          </p:cNvPr>
          <p:cNvSpPr txBox="1">
            <a:spLocks noChangeArrowheads="1"/>
          </p:cNvSpPr>
          <p:nvPr/>
        </p:nvSpPr>
        <p:spPr bwMode="auto">
          <a:xfrm>
            <a:off x="1225550" y="1979613"/>
            <a:ext cx="165258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solidFill>
                  <a:srgbClr val="006600"/>
                </a:solidFill>
                <a:latin typeface="Roboto" panose="02000000000000000000" pitchFamily="2" charset="0"/>
                <a:ea typeface="Roboto" panose="02000000000000000000" pitchFamily="2" charset="0"/>
                <a:cs typeface="Roboto" panose="02000000000000000000" pitchFamily="2" charset="0"/>
              </a:rPr>
              <a:t>decrease key</a:t>
            </a:r>
          </a:p>
        </p:txBody>
      </p:sp>
      <p:sp>
        <p:nvSpPr>
          <p:cNvPr id="23607" name="Text Box 58">
            <a:extLst>
              <a:ext uri="{FF2B5EF4-FFF2-40B4-BE49-F238E27FC236}">
                <a16:creationId xmlns:a16="http://schemas.microsoft.com/office/drawing/2014/main" id="{2E7D2C22-9731-F01B-0CE4-62397A76C16C}"/>
              </a:ext>
            </a:extLst>
          </p:cNvPr>
          <p:cNvSpPr txBox="1">
            <a:spLocks noChangeArrowheads="1"/>
          </p:cNvSpPr>
          <p:nvPr/>
        </p:nvSpPr>
        <p:spPr bwMode="auto">
          <a:xfrm>
            <a:off x="1901825" y="2501900"/>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608" name="Text Box 62">
            <a:extLst>
              <a:ext uri="{FF2B5EF4-FFF2-40B4-BE49-F238E27FC236}">
                <a16:creationId xmlns:a16="http://schemas.microsoft.com/office/drawing/2014/main" id="{D2365DB1-21F5-9780-C705-72857348D3AE}"/>
              </a:ext>
            </a:extLst>
          </p:cNvPr>
          <p:cNvSpPr txBox="1">
            <a:spLocks noChangeArrowheads="1"/>
          </p:cNvSpPr>
          <p:nvPr/>
        </p:nvSpPr>
        <p:spPr bwMode="auto">
          <a:xfrm>
            <a:off x="2132013" y="2555875"/>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3609" name="Text Box 63">
            <a:extLst>
              <a:ext uri="{FF2B5EF4-FFF2-40B4-BE49-F238E27FC236}">
                <a16:creationId xmlns:a16="http://schemas.microsoft.com/office/drawing/2014/main" id="{9A425DD4-2D44-6DB3-5FF9-C5F8F3BDB6A4}"/>
              </a:ext>
            </a:extLst>
          </p:cNvPr>
          <p:cNvSpPr txBox="1">
            <a:spLocks noChangeArrowheads="1"/>
          </p:cNvSpPr>
          <p:nvPr/>
        </p:nvSpPr>
        <p:spPr bwMode="auto">
          <a:xfrm>
            <a:off x="2000250" y="6335713"/>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610" name="Text Box 64">
            <a:extLst>
              <a:ext uri="{FF2B5EF4-FFF2-40B4-BE49-F238E27FC236}">
                <a16:creationId xmlns:a16="http://schemas.microsoft.com/office/drawing/2014/main" id="{6CDDB6AC-F813-180A-ECBD-41A7C39CD708}"/>
              </a:ext>
            </a:extLst>
          </p:cNvPr>
          <p:cNvSpPr txBox="1">
            <a:spLocks noChangeArrowheads="1"/>
          </p:cNvSpPr>
          <p:nvPr/>
        </p:nvSpPr>
        <p:spPr bwMode="auto">
          <a:xfrm>
            <a:off x="2720975" y="3741738"/>
            <a:ext cx="538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rPr>
              <a:t> </a:t>
            </a:r>
            <a:r>
              <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sym typeface="Symbol" pitchFamily="2" charset="2"/>
              </a:rPr>
              <a:t></a:t>
            </a:r>
            <a:endParaRPr kumimoji="1" lang="en-US" altLang="en-US" b="1">
              <a:solidFill>
                <a:srgbClr val="006600"/>
              </a:solidFill>
              <a:latin typeface="Roboto" panose="02000000000000000000" pitchFamily="2" charset="0"/>
              <a:ea typeface="Roboto" panose="02000000000000000000" pitchFamily="2" charset="0"/>
              <a:cs typeface="Roboto" panose="02000000000000000000" pitchFamily="2" charset="0"/>
            </a:endParaRPr>
          </a:p>
        </p:txBody>
      </p:sp>
      <p:sp>
        <p:nvSpPr>
          <p:cNvPr id="23611" name="Text Box 65">
            <a:extLst>
              <a:ext uri="{FF2B5EF4-FFF2-40B4-BE49-F238E27FC236}">
                <a16:creationId xmlns:a16="http://schemas.microsoft.com/office/drawing/2014/main" id="{04C88679-DE50-08ED-C8D4-CCB38AC6590F}"/>
              </a:ext>
            </a:extLst>
          </p:cNvPr>
          <p:cNvSpPr txBox="1">
            <a:spLocks noChangeArrowheads="1"/>
          </p:cNvSpPr>
          <p:nvPr/>
        </p:nvSpPr>
        <p:spPr bwMode="auto">
          <a:xfrm>
            <a:off x="2949575" y="3786188"/>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sp>
        <p:nvSpPr>
          <p:cNvPr id="23612" name="Text Box 66">
            <a:extLst>
              <a:ext uri="{FF2B5EF4-FFF2-40B4-BE49-F238E27FC236}">
                <a16:creationId xmlns:a16="http://schemas.microsoft.com/office/drawing/2014/main" id="{7D5861FD-3060-6575-E159-C65852E28299}"/>
              </a:ext>
            </a:extLst>
          </p:cNvPr>
          <p:cNvSpPr txBox="1">
            <a:spLocks noChangeArrowheads="1"/>
          </p:cNvSpPr>
          <p:nvPr/>
        </p:nvSpPr>
        <p:spPr bwMode="auto">
          <a:xfrm>
            <a:off x="2212975" y="6405563"/>
            <a:ext cx="2762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en-US" sz="1600">
                <a:latin typeface="Roboto" panose="02000000000000000000" pitchFamily="2" charset="0"/>
                <a:ea typeface="Roboto" panose="02000000000000000000" pitchFamily="2" charset="0"/>
                <a:cs typeface="Roboto" panose="02000000000000000000" pitchFamily="2" charset="0"/>
              </a:rPr>
              <a:t>X</a:t>
            </a:r>
          </a:p>
        </p:txBody>
      </p:sp>
      <p:graphicFrame>
        <p:nvGraphicFramePr>
          <p:cNvPr id="64" name="Group 118">
            <a:extLst>
              <a:ext uri="{FF2B5EF4-FFF2-40B4-BE49-F238E27FC236}">
                <a16:creationId xmlns:a16="http://schemas.microsoft.com/office/drawing/2014/main" id="{C0D78C8A-015A-2B3A-006B-B2DC7F63CA32}"/>
              </a:ext>
            </a:extLst>
          </p:cNvPr>
          <p:cNvGraphicFramePr>
            <a:graphicFrameLocks/>
          </p:cNvGraphicFramePr>
          <p:nvPr>
            <p:extLst>
              <p:ext uri="{D42A27DB-BD31-4B8C-83A1-F6EECF244321}">
                <p14:modId xmlns:p14="http://schemas.microsoft.com/office/powerpoint/2010/main" val="799404526"/>
              </p:ext>
            </p:extLst>
          </p:nvPr>
        </p:nvGraphicFramePr>
        <p:xfrm>
          <a:off x="7993063" y="584200"/>
          <a:ext cx="684212" cy="1838328"/>
        </p:xfrm>
        <a:graphic>
          <a:graphicData uri="http://schemas.openxmlformats.org/drawingml/2006/table">
            <a:tbl>
              <a:tblPr/>
              <a:tblGrid>
                <a:gridCol w="342900">
                  <a:extLst>
                    <a:ext uri="{9D8B030D-6E8A-4147-A177-3AD203B41FA5}">
                      <a16:colId xmlns:a16="http://schemas.microsoft.com/office/drawing/2014/main" val="20000"/>
                    </a:ext>
                  </a:extLst>
                </a:gridCol>
                <a:gridCol w="341312">
                  <a:extLst>
                    <a:ext uri="{9D8B030D-6E8A-4147-A177-3AD203B41FA5}">
                      <a16:colId xmlns:a16="http://schemas.microsoft.com/office/drawing/2014/main" val="20001"/>
                    </a:ext>
                  </a:extLst>
                </a:gridCol>
              </a:tblGrid>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s</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2</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3</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4</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5</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6</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21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7</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1" i="0" u="none" strike="noStrike" cap="none" normalizeH="0" baseline="0" dirty="0">
                          <a:ln>
                            <a:noFill/>
                          </a:ln>
                          <a:solidFill>
                            <a:schemeClr val="tx1"/>
                          </a:solidFill>
                          <a:effectLst/>
                          <a:latin typeface="Arial Narrow" panose="020B0604020202020204" pitchFamily="34" charset="0"/>
                        </a:rPr>
                        <a:t>s</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36">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a:ln>
                            <a:noFill/>
                          </a:ln>
                          <a:solidFill>
                            <a:schemeClr val="tx1"/>
                          </a:solidFill>
                          <a:effectLst/>
                          <a:latin typeface="Arial Narrow" panose="020B0604020202020204" pitchFamily="34" charset="0"/>
                        </a:rPr>
                        <a:t>t</a:t>
                      </a:r>
                    </a:p>
                  </a:txBody>
                  <a:tcPr marL="92075" marR="92075" marT="46028" marB="46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anose="020B0604020202020204" pitchFamily="34" charset="0"/>
                        </a:defRPr>
                      </a:lvl1pPr>
                      <a:lvl2pPr marL="344488">
                        <a:spcBef>
                          <a:spcPct val="20000"/>
                        </a:spcBef>
                        <a:buClr>
                          <a:schemeClr val="accent2"/>
                        </a:buClr>
                        <a:buSzPct val="60000"/>
                        <a:buFont typeface="Wingdings" pitchFamily="2" charset="2"/>
                        <a:defRPr sz="2200">
                          <a:solidFill>
                            <a:schemeClr val="tx1"/>
                          </a:solidFill>
                          <a:latin typeface="Arial" panose="020B0604020202020204" pitchFamily="34" charset="0"/>
                        </a:defRPr>
                      </a:lvl2pPr>
                      <a:lvl3pPr marL="671513">
                        <a:spcBef>
                          <a:spcPct val="20000"/>
                        </a:spcBef>
                        <a:buClr>
                          <a:schemeClr val="accent1"/>
                        </a:buClr>
                        <a:buSzPct val="65000"/>
                        <a:buFont typeface="Wingdings" pitchFamily="2" charset="2"/>
                        <a:defRPr sz="2000">
                          <a:solidFill>
                            <a:schemeClr val="tx1"/>
                          </a:solidFill>
                          <a:latin typeface="Arial" panose="020B0604020202020204" pitchFamily="34" charset="0"/>
                        </a:defRPr>
                      </a:lvl3pPr>
                      <a:lvl4pPr marL="1023938">
                        <a:spcBef>
                          <a:spcPct val="20000"/>
                        </a:spcBef>
                        <a:buClr>
                          <a:schemeClr val="accent2"/>
                        </a:buClr>
                        <a:buSzPct val="70000"/>
                        <a:buFont typeface="Wingdings" pitchFamily="2" charset="2"/>
                        <a:defRPr>
                          <a:solidFill>
                            <a:schemeClr val="tx1"/>
                          </a:solidFill>
                          <a:latin typeface="Arial" panose="020B0604020202020204" pitchFamily="34" charset="0"/>
                        </a:defRPr>
                      </a:lvl4pPr>
                      <a:lvl5pPr marL="1341438">
                        <a:spcBef>
                          <a:spcPct val="20000"/>
                        </a:spcBef>
                        <a:buClr>
                          <a:schemeClr val="accent1"/>
                        </a:buClr>
                        <a:buSzPct val="75000"/>
                        <a:buFont typeface="Wingdings" pitchFamily="2" charset="2"/>
                        <a:defRPr>
                          <a:solidFill>
                            <a:schemeClr val="tx1"/>
                          </a:solidFill>
                          <a:latin typeface="Arial" panose="020B0604020202020204" pitchFamily="34" charset="0"/>
                        </a:defRPr>
                      </a:lvl5pPr>
                      <a:lvl6pPr marL="17986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6pPr>
                      <a:lvl7pPr marL="22558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7pPr>
                      <a:lvl8pPr marL="27130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8pPr>
                      <a:lvl9pPr marL="3170238" fontAlgn="base">
                        <a:spcBef>
                          <a:spcPct val="20000"/>
                        </a:spcBef>
                        <a:spcAft>
                          <a:spcPct val="0"/>
                        </a:spcAft>
                        <a:buClr>
                          <a:schemeClr val="accent1"/>
                        </a:buClr>
                        <a:buSzPct val="75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900" b="0" i="0" u="none" strike="noStrike" cap="none" normalizeH="0" baseline="0" dirty="0">
                          <a:ln>
                            <a:noFill/>
                          </a:ln>
                          <a:solidFill>
                            <a:schemeClr val="tx1"/>
                          </a:solidFill>
                          <a:effectLst/>
                          <a:latin typeface="Arial Narrow" panose="020B0604020202020204" pitchFamily="34" charset="0"/>
                        </a:rPr>
                        <a:t>null</a:t>
                      </a:r>
                    </a:p>
                  </a:txBody>
                  <a:tcPr marL="92075" marR="92075" marT="46028" marB="460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3671" name="Text Box 149">
            <a:extLst>
              <a:ext uri="{FF2B5EF4-FFF2-40B4-BE49-F238E27FC236}">
                <a16:creationId xmlns:a16="http://schemas.microsoft.com/office/drawing/2014/main" id="{84D0E195-14B8-CCA5-FFA9-FD5D00212B7B}"/>
              </a:ext>
            </a:extLst>
          </p:cNvPr>
          <p:cNvSpPr txBox="1">
            <a:spLocks noChangeArrowheads="1"/>
          </p:cNvSpPr>
          <p:nvPr/>
        </p:nvSpPr>
        <p:spPr bwMode="auto">
          <a:xfrm>
            <a:off x="287338" y="1665288"/>
            <a:ext cx="31579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d</a:t>
            </a:r>
          </a:p>
        </p:txBody>
      </p:sp>
      <p:sp>
        <p:nvSpPr>
          <p:cNvPr id="23672" name="Text Box 150">
            <a:extLst>
              <a:ext uri="{FF2B5EF4-FFF2-40B4-BE49-F238E27FC236}">
                <a16:creationId xmlns:a16="http://schemas.microsoft.com/office/drawing/2014/main" id="{3395F571-BE2C-FA2B-792A-B2A85956803F}"/>
              </a:ext>
            </a:extLst>
          </p:cNvPr>
          <p:cNvSpPr txBox="1">
            <a:spLocks noChangeArrowheads="1"/>
          </p:cNvSpPr>
          <p:nvPr/>
        </p:nvSpPr>
        <p:spPr bwMode="auto">
          <a:xfrm>
            <a:off x="7559675" y="1268413"/>
            <a:ext cx="3718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Roboto" panose="02000000000000000000" pitchFamily="2" charset="0"/>
                <a:ea typeface="Roboto" panose="02000000000000000000" pitchFamily="2" charset="0"/>
                <a:cs typeface="Roboto" panose="02000000000000000000" pitchFamily="2" charset="0"/>
              </a:rPr>
              <a:t>pi</a:t>
            </a:r>
          </a:p>
        </p:txBody>
      </p:sp>
      <p:sp>
        <p:nvSpPr>
          <p:cNvPr id="23673" name="Rectangle 66">
            <a:extLst>
              <a:ext uri="{FF2B5EF4-FFF2-40B4-BE49-F238E27FC236}">
                <a16:creationId xmlns:a16="http://schemas.microsoft.com/office/drawing/2014/main" id="{B7E7E7E6-2442-22BB-F53D-4643CE3EF7EB}"/>
              </a:ext>
            </a:extLst>
          </p:cNvPr>
          <p:cNvSpPr>
            <a:spLocks noChangeArrowheads="1"/>
          </p:cNvSpPr>
          <p:nvPr/>
        </p:nvSpPr>
        <p:spPr bwMode="auto">
          <a:xfrm>
            <a:off x="698500" y="1314450"/>
            <a:ext cx="623888" cy="227013"/>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674" name="Rectangle 67">
            <a:extLst>
              <a:ext uri="{FF2B5EF4-FFF2-40B4-BE49-F238E27FC236}">
                <a16:creationId xmlns:a16="http://schemas.microsoft.com/office/drawing/2014/main" id="{984E37CD-5E9F-0993-6F74-9789C13B01B6}"/>
              </a:ext>
            </a:extLst>
          </p:cNvPr>
          <p:cNvSpPr>
            <a:spLocks noChangeArrowheads="1"/>
          </p:cNvSpPr>
          <p:nvPr/>
        </p:nvSpPr>
        <p:spPr bwMode="auto">
          <a:xfrm>
            <a:off x="708025" y="2238375"/>
            <a:ext cx="623888" cy="227013"/>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675" name="Rectangle 68">
            <a:extLst>
              <a:ext uri="{FF2B5EF4-FFF2-40B4-BE49-F238E27FC236}">
                <a16:creationId xmlns:a16="http://schemas.microsoft.com/office/drawing/2014/main" id="{EA584417-4F54-41FE-B210-864C946840A4}"/>
              </a:ext>
            </a:extLst>
          </p:cNvPr>
          <p:cNvSpPr>
            <a:spLocks noChangeArrowheads="1"/>
          </p:cNvSpPr>
          <p:nvPr/>
        </p:nvSpPr>
        <p:spPr bwMode="auto">
          <a:xfrm>
            <a:off x="719138" y="2478088"/>
            <a:ext cx="623887" cy="22542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676" name="Rectangle 69">
            <a:extLst>
              <a:ext uri="{FF2B5EF4-FFF2-40B4-BE49-F238E27FC236}">
                <a16:creationId xmlns:a16="http://schemas.microsoft.com/office/drawing/2014/main" id="{796420EA-E0C5-9E48-AE0D-A713539FD8E8}"/>
              </a:ext>
            </a:extLst>
          </p:cNvPr>
          <p:cNvSpPr>
            <a:spLocks noChangeArrowheads="1"/>
          </p:cNvSpPr>
          <p:nvPr/>
        </p:nvSpPr>
        <p:spPr bwMode="auto">
          <a:xfrm>
            <a:off x="7988300" y="811213"/>
            <a:ext cx="687388"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677" name="Rectangle 70">
            <a:extLst>
              <a:ext uri="{FF2B5EF4-FFF2-40B4-BE49-F238E27FC236}">
                <a16:creationId xmlns:a16="http://schemas.microsoft.com/office/drawing/2014/main" id="{DB421F11-BC16-DC8E-B533-56F3A058D51B}"/>
              </a:ext>
            </a:extLst>
          </p:cNvPr>
          <p:cNvSpPr>
            <a:spLocks noChangeArrowheads="1"/>
          </p:cNvSpPr>
          <p:nvPr/>
        </p:nvSpPr>
        <p:spPr bwMode="auto">
          <a:xfrm>
            <a:off x="7980363" y="1754188"/>
            <a:ext cx="687387"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
        <p:nvSpPr>
          <p:cNvPr id="23678" name="Rectangle 71">
            <a:extLst>
              <a:ext uri="{FF2B5EF4-FFF2-40B4-BE49-F238E27FC236}">
                <a16:creationId xmlns:a16="http://schemas.microsoft.com/office/drawing/2014/main" id="{B59BA590-8511-63E9-1E9E-35BBD4B9E3EA}"/>
              </a:ext>
            </a:extLst>
          </p:cNvPr>
          <p:cNvSpPr>
            <a:spLocks noChangeArrowheads="1"/>
          </p:cNvSpPr>
          <p:nvPr/>
        </p:nvSpPr>
        <p:spPr bwMode="auto">
          <a:xfrm>
            <a:off x="7988300" y="1974850"/>
            <a:ext cx="687388" cy="219075"/>
          </a:xfrm>
          <a:prstGeom prst="rect">
            <a:avLst/>
          </a:prstGeom>
          <a:solidFill>
            <a:schemeClr val="accent1">
              <a:alpha val="35686"/>
            </a:schemeClr>
          </a:solidFill>
          <a:ln>
            <a:noFill/>
          </a:ln>
          <a:extLst>
            <a:ext uri="{91240B29-F687-4F45-9708-019B960494DF}">
              <a14:hiddenLine xmlns:a14="http://schemas.microsoft.com/office/drawing/2010/main" w="15875" algn="ctr">
                <a:solidFill>
                  <a:srgbClr val="000000"/>
                </a:solidFill>
                <a:round/>
                <a:headEnd/>
                <a:tailEnd/>
              </a14:hiddenLine>
            </a:ext>
          </a:extLst>
        </p:spPr>
        <p:txBody>
          <a:bodyPr lIns="92075" tIns="46038" rIns="92075" bIns="46038"/>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Roboto" panose="02000000000000000000" pitchFamily="2" charset="0"/>
              <a:ea typeface="Roboto" panose="02000000000000000000" pitchFamily="2" charset="0"/>
              <a:cs typeface="Roboto" panose="02000000000000000000" pitchFamily="2" charset="0"/>
            </a:endParaRPr>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0.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1.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2.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3.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4.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5.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6.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7.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8.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19.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2.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20.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21.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22.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23.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3.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4.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5.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6.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7.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8.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ppt/theme/themeOverride9.xml><?xml version="1.0" encoding="utf-8"?>
<a:themeOverride xmlns:a="http://schemas.openxmlformats.org/drawingml/2006/main">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themeOverride>
</file>

<file path=docProps/app.xml><?xml version="1.0" encoding="utf-8"?>
<Properties xmlns="http://schemas.openxmlformats.org/officeDocument/2006/extended-properties" xmlns:vt="http://schemas.openxmlformats.org/officeDocument/2006/docPropsVTypes">
  <Template/>
  <TotalTime>17171</TotalTime>
  <Words>4425</Words>
  <Application>Microsoft Macintosh PowerPoint</Application>
  <PresentationFormat>On-screen Show (4:3)</PresentationFormat>
  <Paragraphs>1647</Paragraphs>
  <Slides>30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Garamond</vt:lpstr>
      <vt:lpstr>Wingdings</vt:lpstr>
      <vt:lpstr>Comic Sans MS</vt:lpstr>
      <vt:lpstr>Arial Narrow</vt:lpstr>
      <vt:lpstr>Symbol</vt:lpstr>
      <vt:lpstr>Monotype Sorts</vt:lpstr>
      <vt:lpstr>Spearmint</vt:lpstr>
      <vt:lpstr>Introduction to Dijkstra's Algorithm</vt:lpstr>
      <vt:lpstr>How Dijkstra's Algorithm Works</vt:lpstr>
      <vt:lpstr>Example Walkthrough (Graph Representation)</vt:lpstr>
      <vt:lpstr>Example Walkthrough (Step 1-3: Initialization &amp; First Few Steps)</vt:lpstr>
      <vt:lpstr>Example Walkthrough (Step 4-End: Completing Pathfinding)</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Dijkstra's Shortest Path Algorithm</vt:lpstr>
      <vt:lpstr>Complexity Analysis of Dijkstra's Algorithm</vt:lpstr>
      <vt:lpstr>Real-World Applications of Dijkstra's Algorithm</vt:lpstr>
      <vt:lpstr>Conclusion</vt:lpstr>
      <vt:lpstr>Dijkstra’s Pseudo Code</vt:lpstr>
      <vt:lpstr>Dijkstra’s Shortest Path</vt:lpstr>
      <vt:lpstr>Dijkstra Complexity</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Kevin Wayne</dc:creator>
  <cp:lastModifiedBy>Griffin, Terry</cp:lastModifiedBy>
  <cp:revision>838</cp:revision>
  <dcterms:created xsi:type="dcterms:W3CDTF">1999-12-31T01:41:01Z</dcterms:created>
  <dcterms:modified xsi:type="dcterms:W3CDTF">2025-03-05T17:56:55Z</dcterms:modified>
</cp:coreProperties>
</file>