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F00"/>
    <a:srgbClr val="FA00F3"/>
    <a:srgbClr val="F0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84B54-A2AC-7B49-A85E-F7510BB57812}" v="240" dt="2022-03-29T08:20:59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D6C-2928-4548-B3AB-2B66FFCE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C0FB-309B-044E-9714-B4F2991F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A3B8-7D4E-A149-97D0-BE245509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CF77-A428-4B43-B9C2-CCB5C50A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3A18-8965-4842-AB99-EBB8C424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7D92-4973-0A4B-88F2-72F4F71B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14F74-01E9-6A49-BC77-3927DC6D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2429-4C69-FD4D-A599-6186C1C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8432-9147-3E48-8FDF-A6D0DDD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CF7F-D308-D041-87EF-072FB31A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87B74-7CF5-3E45-B7BB-B7716E10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6F28-21A2-0A43-8A9E-7E029E7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A61D-90DE-994F-9587-1DC822F6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227C7-2C1A-D442-AC08-AEC3963E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0F09-07B9-7D4F-ADC5-82658D5F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398C-4C0E-CC4E-9249-A569261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A7A-F640-3945-9EA5-A3A26AEB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7D96-59B8-354F-89B6-4DF61522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5D5C-7D25-684E-9987-C56CA3E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C503-6319-6A4D-A4A9-41AA09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4466-B89F-914D-890C-8149CC36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C874-C06C-DF46-8A2A-72C6122C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C9145-17DB-1442-95ED-F2E6FDEE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807-ABA0-8D4F-B600-DCFA4B14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41556-2828-ED46-9101-F603D71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4C0-C34D-4542-80A2-E20EAD71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F319-938D-E04F-ABAF-49A2B071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BD87-58B1-264A-8D43-66DFD67DD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0EF09-FF37-B147-8D79-16BB9FCF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1D3-93A4-0E46-8E72-E84FB526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699CE-EFFE-004D-AD22-AA64B449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8AEC-0C7A-1B44-B0E0-7ACD115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E17B-A8AC-9948-837F-B02FEA2E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CB25-8485-CC45-B90F-FEA9434E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EA6E0-4866-C548-B754-35DC3642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D3373-1FFA-EA4B-B475-48673379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8520-8077-CF44-BFB2-8660BB7C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A5F-B074-7243-9D98-BE1B4E2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403A9-EC7E-784D-8D8D-0E4D4E2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DF41-FDA9-C84D-BC29-094D4CB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C9352-A2EC-1F41-A46A-7DE05D4C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B352-72DA-C745-B12E-708E8F25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5602-A848-884B-A69B-2180D3BF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6962B-4429-AF40-8984-6F87AA5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DB4FA-BBE1-0445-90DB-84F5F5FC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A0AE2-BD57-434E-9FAB-30834A8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071-0383-B84E-84A5-969FF7E0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4687-6022-9040-AA51-B5423733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3AF0-CF92-284E-81F5-93B103D8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4663-8DA2-8E43-85FC-4AE2EF9C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CFCC-5C05-4B4F-8448-4AF94B3C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7D31-5804-D24B-9D2A-223EE8D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E3C-6E53-3347-B830-29A20CC8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C4EB3-EA71-3B4D-A43D-382E1879A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9907F-3921-6C4E-989A-1F7B66EF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250F-18DE-304E-A1EA-DB4AC6A0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C36BF-DCD7-A743-9134-A09B8BA0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F47F-7A54-FD45-8D29-36ACEC45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3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23DBE-953C-A84D-A8F1-E84330FA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BA71-19BF-7246-8193-6F931C5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0FBF-6D4F-8347-BADD-A879C749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726-600A-8544-8AA6-6BF25B477020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192E-4D93-C94D-9363-D269558F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3B38-7A76-3946-8A68-9D4D40D6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691E-B944-7740-93AA-7BC1615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EB5-3DBF-9547-BF3D-B72591158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Quad-Tree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EDDF1-7F39-A648-BC0F-AD0C073D5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 Beautiful Non-Generic Slide Show</a:t>
            </a:r>
          </a:p>
        </p:txBody>
      </p:sp>
    </p:spTree>
    <p:extLst>
      <p:ext uri="{BB962C8B-B14F-4D97-AF65-F5344CB8AC3E}">
        <p14:creationId xmlns:p14="http://schemas.microsoft.com/office/powerpoint/2010/main" val="209971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Table&#10;&#10;Description automatically generated with medium confidence">
            <a:extLst>
              <a:ext uri="{FF2B5EF4-FFF2-40B4-BE49-F238E27FC236}">
                <a16:creationId xmlns:a16="http://schemas.microsoft.com/office/drawing/2014/main" id="{9E61FFD0-C68D-5E4D-92EA-9567C55C4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8B0ACE4-6886-544B-9B2F-968AF0A476CE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987957-2D0C-7447-9CCF-5A6BBA765095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99BA00-83DF-D947-B0BF-8BE6EC7B0D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E98A68-757A-D543-81C6-7867F5106551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F76DE8-BC22-8E40-851B-976E05D5B87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7755E7-B74F-F84B-979B-5023BC216385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25B7C9-1990-9843-AC17-0FFCDA6F72E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B7D9A-DDC2-B140-A018-81F7CD4B336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43FD6F3-61B4-C44E-9ED2-6A1779A09248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6AA79-B626-3C40-B5F8-1C900359282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3B6269-3B3C-AD4A-A05B-08BA9B46A248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92F54C6-D9B6-3B4E-98D5-4B76E6B9D070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E397C5A-D280-224F-BB9D-A5EB566AD9FB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F323153-BAC1-5A43-8524-BDA8B49826E6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824A4A-F86C-CC49-995F-56FEDB2F5467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F8F5D64-87E2-3E4A-A83B-7965D1ADD788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A4E2886-5D05-0A4F-871F-3DF815FF93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17">
            <a:extLst>
              <a:ext uri="{FF2B5EF4-FFF2-40B4-BE49-F238E27FC236}">
                <a16:creationId xmlns:a16="http://schemas.microsoft.com/office/drawing/2014/main" id="{CF0E0FE3-68B3-4B41-9BDF-9D634B48AE18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6EF430-03C8-5948-90CA-E13654A1602F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18725B-326A-EB41-BC7F-692CFBD68AA4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3" name="Table 18">
            <a:extLst>
              <a:ext uri="{FF2B5EF4-FFF2-40B4-BE49-F238E27FC236}">
                <a16:creationId xmlns:a16="http://schemas.microsoft.com/office/drawing/2014/main" id="{3CA85545-C367-944D-AB84-6187165DC6DA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0BABE9-4107-E243-AC45-A519C5BB042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0635FB-8C4A-7B4F-9360-6E6C6329E0D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8AF32A5-91D4-FF4D-8728-C693476089F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AB6F38-8B88-C747-9BFE-42BADE391AD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ABCC59-D610-D040-A1DF-8C35DAE31170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8DBDF52-CF0F-4949-84EF-77483C556CEE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BA8A3F-35F9-5D4E-80ED-5DC1DA4D483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1CB53-C409-5747-A598-03C7515FCAA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D49CA1-AC27-6947-8D47-806F9F45E8C8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2A038B-13AD-FE4A-8E17-C4E9E6B3BA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24A999-FEFE-9841-A74A-99611170CD3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4A70803-D747-3643-B932-CC618135888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solidFill>
            <a:srgbClr val="7030A0">
              <a:alpha val="1981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29C829-7CEB-3544-B508-66A6B12B2CDF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C49BC7-C6CC-844C-BAF9-7DC0B537277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671ABE-B966-6B45-84F6-9ADC8E9B96C1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EC765C-F417-384D-8ABF-E4002AAEC7CB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2EDB8B0-48BF-4140-86EB-FB007866C13D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C1B70F-4781-8C47-8AD2-5627367B4511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BF2F8A1-DB8A-C040-A6CE-122C2C78C95D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72" name="Picture 71" descr="Table&#10;&#10;Description automatically generated with medium confidence">
            <a:extLst>
              <a:ext uri="{FF2B5EF4-FFF2-40B4-BE49-F238E27FC236}">
                <a16:creationId xmlns:a16="http://schemas.microsoft.com/office/drawing/2014/main" id="{F867DFEB-9ECB-694E-855E-5DEFD4B22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9FAAFF5D-649A-BF4D-9FEE-AB24C0B94813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136633E-310B-5148-B7BB-D44D74E2EE2F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46D74E-7878-7941-B7AF-4D0BC5FB77D1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AB4548E-19E7-8E4C-9A19-CD2AFCAD7789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40B682D-01C2-4C4C-A86F-1B0FE11020A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Table 17">
            <a:extLst>
              <a:ext uri="{FF2B5EF4-FFF2-40B4-BE49-F238E27FC236}">
                <a16:creationId xmlns:a16="http://schemas.microsoft.com/office/drawing/2014/main" id="{42C8D8DB-F4B6-114F-BB5D-9967B0A03966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8E7E5A-2F01-9B47-B539-738E149B2989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3AC2C2-CD08-6E48-B3B1-BA75C5E7368B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1" name="Table 18">
            <a:extLst>
              <a:ext uri="{FF2B5EF4-FFF2-40B4-BE49-F238E27FC236}">
                <a16:creationId xmlns:a16="http://schemas.microsoft.com/office/drawing/2014/main" id="{952D2C0D-CC2D-0947-9114-CA4E6EE85E1F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B99D23-80FC-A745-A02C-024DF7CD8AD1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D6D135-D387-FD44-A005-74512669CC78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4A9B39A-4900-6C48-8C54-ADE7F48B3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D8C5050-EB89-6E47-9CC9-450FBCAACE8D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991A992-4D34-7E48-A5E9-C21C3CFE6BF5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E33AA0-D986-174A-BE4F-32BA7E9D7D2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191E7F2-9C01-864F-8FE7-F87099F0FF4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8AB863F-EBE7-5D45-859E-81EA6E17563E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00A016-BD82-4D46-9B8E-9D2683AB3714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3C5FE1-1D91-0444-B1FC-F1EC67823DC7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8ACFDF-29B9-D447-8A79-B2DA32E235C9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8BF8D3-8400-334D-873E-A1A1676E76C1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B4CCFD-00BE-B042-8CFA-D1E94574A0E9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258813-F904-D549-9DDD-16DE577747AD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D7D13F-5316-DB4F-A0E5-C23CBC367F15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5A5DDA-140F-9744-9C22-8DBAEEA4EDAD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ED7C28-8C9D-3C41-8CDF-6E9805F02C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69A5CB-45BB-CD42-BCF9-8EB3F9343536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F2B654-5D11-A740-A024-52343DD8B80B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BF9D804-C73E-E143-B9EE-B4561B4C8DC5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52D71D-FAB4-3240-AD6C-8A0E1AB03FB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4E634A-F0BD-3447-9EF2-0E040C8F326D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E6C7D7F1-ADD0-FA4A-B562-2EB19F89E28F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C7E768-8131-894A-A938-029E4627FF2A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612AC22-6B4A-E44C-AA1C-0FDFC91162F0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C9C5C0-B12D-3F4A-8B34-B0B3EFDEB574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1A990F-8C42-7240-8982-4C3D6061839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Table 17">
            <a:extLst>
              <a:ext uri="{FF2B5EF4-FFF2-40B4-BE49-F238E27FC236}">
                <a16:creationId xmlns:a16="http://schemas.microsoft.com/office/drawing/2014/main" id="{A319BE05-0E6A-6647-8A56-611DAE087A6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F2FF9B-C4C3-884F-90C3-1078BCC7F267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DE11A0-B06C-FF45-BEEC-73689F0FF663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5" name="Table 18">
            <a:extLst>
              <a:ext uri="{FF2B5EF4-FFF2-40B4-BE49-F238E27FC236}">
                <a16:creationId xmlns:a16="http://schemas.microsoft.com/office/drawing/2014/main" id="{B5830EED-DCEA-6248-BD66-78FE04550CC3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151E9A-9501-6449-95DF-4D245DB63D09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E0AE6A8-84F9-4D4E-B2EE-76937395068D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8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402F610-AAC8-6744-82AA-D7A7F5047454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6880A7-E454-D84B-A894-6F2028739AF6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A9F115-FCBC-884D-8CEE-983018FE892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79528BE-13A1-2A4C-A488-F6E5AD6A2B8E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35EB8F-DB2C-8C4F-A6DC-F79B6C19110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C1D37D1E-D964-D941-9B65-39E6DA915FA2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E4B507-B507-2645-B5CA-09A0197E6562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51BD75-40A4-4648-9FC8-DA0D60AD266D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D91CCD-2D13-804D-95B9-30404DE88F03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42B6941-2ACF-D446-B335-E5E30F8CE17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5925DD3-90F5-A846-B070-C159FC73A3A7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8A40B0-F74F-1446-82A2-70184AEA91E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solidFill>
            <a:schemeClr val="accent2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9C81675-0727-954E-BC79-97F9B937DE0E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706FC7-3D7D-1E4E-8E8C-D8765E67565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5418D-9C67-7C46-B512-D3AF7EFB9EF1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A30DE1C-C8C7-724D-A578-F765DBF4B98A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00D7098-2E91-A14A-9B11-5E747A0FD7A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7851776-31CE-9D4C-81CA-BD674807F0B3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549458B-8E97-A44C-A611-76542E26178F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120" name="Picture 119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639E2B-9462-CF4D-B8DF-189EE6B5D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21" name="Oval 120">
            <a:extLst>
              <a:ext uri="{FF2B5EF4-FFF2-40B4-BE49-F238E27FC236}">
                <a16:creationId xmlns:a16="http://schemas.microsoft.com/office/drawing/2014/main" id="{080967CE-F7B8-1347-BA93-B7F348AB92F4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7069D16-BBEE-6043-A335-582B25792ED3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DDC56ED-29BB-574A-84B9-A7C99449CE54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03EC64E-95FD-524A-96F9-D4D24CA960CA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64F354D-7C7B-9B40-8DC6-2D3FEEB9D5AC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4B65C568-213C-E14A-A51C-FA2DC1B4050E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7" name="Table 17">
            <a:extLst>
              <a:ext uri="{FF2B5EF4-FFF2-40B4-BE49-F238E27FC236}">
                <a16:creationId xmlns:a16="http://schemas.microsoft.com/office/drawing/2014/main" id="{869A582A-1DDF-B040-9A7D-31FE58BCC6B8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97BADC-3344-8946-96A9-1F75983BED67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6FF8BD-8D1D-5845-B9FC-FFD98C6BE90C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0" name="Table 18">
            <a:extLst>
              <a:ext uri="{FF2B5EF4-FFF2-40B4-BE49-F238E27FC236}">
                <a16:creationId xmlns:a16="http://schemas.microsoft.com/office/drawing/2014/main" id="{34F1837A-F368-B946-ABAD-589E5F5CF4D6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C6D6687-E4D2-B64C-A939-0F06FDA48289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916A7AA-A9C6-C44D-9052-5F7750328BC4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A9CB4D-64FF-4844-9A22-055F65B6EC42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CFCB4C6-E8D5-F146-A12E-2795754F8738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DAC96CC9-5AAD-1E42-809B-BAE3C3DBA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6EAB43-0004-7740-9854-092639A1EAB1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334F084-7774-F64F-98E2-68A641F2057A}"/>
              </a:ext>
            </a:extLst>
          </p:cNvPr>
          <p:cNvSpPr/>
          <p:nvPr/>
        </p:nvSpPr>
        <p:spPr>
          <a:xfrm>
            <a:off x="11498836" y="1725869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AFA79AA-3B66-9F41-AB7D-BC28F5320436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2F87A7-16ED-754B-B863-E3CBFF115AA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BFAD2CB-E49E-874F-9DE8-5366CF1B2D85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86A224D-43B9-0240-AD64-C07572BC71B4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43164C-1F2D-2146-A0AB-50507098AA45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FB48D6F-FEAD-A145-BACB-94B3C0A389B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6E6DA996-0DDE-1B4F-A37F-7E3364E4CAA4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3085ADF-DB1C-304D-A12A-72AC463F692A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D45EEBD-86DB-0F46-9517-71E4B9ADDC7A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6CAD55F-5D61-0B4E-A3C4-2D025D031F58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739F043-FAC6-044F-B888-D2F677EB8BD4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519F8B5B-17A1-6B4A-B1C7-62EE2B924087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Table 17">
            <a:extLst>
              <a:ext uri="{FF2B5EF4-FFF2-40B4-BE49-F238E27FC236}">
                <a16:creationId xmlns:a16="http://schemas.microsoft.com/office/drawing/2014/main" id="{CA3C1C2A-BAB1-644A-B674-914416931721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52791C-6B81-9B42-BA7C-7C8F5B476A55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500BFBF-18D0-3849-93C0-69B7DE4DE23B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9" name="Table 18">
            <a:extLst>
              <a:ext uri="{FF2B5EF4-FFF2-40B4-BE49-F238E27FC236}">
                <a16:creationId xmlns:a16="http://schemas.microsoft.com/office/drawing/2014/main" id="{7709DC24-F9E7-8742-9548-771F00BD7E8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96209CF-D109-B640-8974-71719D27AC19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CA370BA-9309-9041-8548-3EF9D3CC110A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BADE1FB-F4FA-044C-9219-5EC7510A94DD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155762F-9AFB-6745-B1F5-A24E98139812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2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AA0A65-A935-334A-9383-D11D3E465188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4EFCBC-E940-F541-B11D-184341CA9800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691725-8E04-EA40-9707-ABADE9756B6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07F53E-7713-6C45-A505-E938644AB1C4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solidFill>
            <a:srgbClr val="00B0F0">
              <a:alpha val="1908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63654F-03EE-E248-9181-69F82A4BB2B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872E72-5312-F541-921E-CF93EC503B23}"/>
              </a:ext>
            </a:extLst>
          </p:cNvPr>
          <p:cNvCxnSpPr>
            <a:cxnSpLocks/>
          </p:cNvCxnSpPr>
          <p:nvPr/>
        </p:nvCxnSpPr>
        <p:spPr>
          <a:xfrm flipH="1">
            <a:off x="7924099" y="953382"/>
            <a:ext cx="196419" cy="47760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9074795-DAD1-CB46-96E0-9FA4D5E91688}"/>
              </a:ext>
            </a:extLst>
          </p:cNvPr>
          <p:cNvCxnSpPr>
            <a:cxnSpLocks/>
            <a:stCxn id="51" idx="0"/>
            <a:endCxn id="50" idx="0"/>
          </p:cNvCxnSpPr>
          <p:nvPr/>
        </p:nvCxnSpPr>
        <p:spPr>
          <a:xfrm>
            <a:off x="8055490" y="1451376"/>
            <a:ext cx="847466" cy="33090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B25698-EB24-F34E-BDF3-D9E06D15DC91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pic>
        <p:nvPicPr>
          <p:cNvPr id="123" name="Picture 122" descr="Table&#10;&#10;Description automatically generated with medium confidence">
            <a:extLst>
              <a:ext uri="{FF2B5EF4-FFF2-40B4-BE49-F238E27FC236}">
                <a16:creationId xmlns:a16="http://schemas.microsoft.com/office/drawing/2014/main" id="{FC56655C-D6AA-0044-9FB1-585CA5461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4F5AEFA1-81D6-7F43-B800-87FFAA9C8BBB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8A089FA-574C-2643-9657-86879E7D35EC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1D23524-C78D-674F-8B6A-8B467962176A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A10AF7A-E27F-8D4F-9E5F-864B13A09B52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09FD136-25D7-7A40-B5DC-3014378F124F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4EFFAB-8525-3D45-8063-1FA9B5C0D943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DECBB402-6878-9441-BAA2-8AEFF199C877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Table 17">
            <a:extLst>
              <a:ext uri="{FF2B5EF4-FFF2-40B4-BE49-F238E27FC236}">
                <a16:creationId xmlns:a16="http://schemas.microsoft.com/office/drawing/2014/main" id="{3B8E6302-C411-C74C-B408-F6E494EE1FB8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01C85F9-57EC-C949-B3A4-F478F769D899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AF01A08-7DBC-C94C-9174-121B5D32BC85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4" name="Table 18">
            <a:extLst>
              <a:ext uri="{FF2B5EF4-FFF2-40B4-BE49-F238E27FC236}">
                <a16:creationId xmlns:a16="http://schemas.microsoft.com/office/drawing/2014/main" id="{0933131B-56D4-EB42-A0F9-5A7168B9921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A86913E-8055-ED44-B884-C1125952D6C7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E9F7EF4-59FB-1947-A047-9B458D12B174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AD1663-724C-EE4D-BE3B-6BE775CA8367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5CC270-4197-6140-9656-53D5752E87CC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E4CEF44-E871-4942-961F-8CE6ABE35D4D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4F7EB58-204B-594B-802E-F5BE2A9DF452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CA026A2-F031-BC42-A051-8E823E58B56D}"/>
              </a:ext>
            </a:extLst>
          </p:cNvPr>
          <p:cNvCxnSpPr>
            <a:cxnSpLocks/>
          </p:cNvCxnSpPr>
          <p:nvPr/>
        </p:nvCxnSpPr>
        <p:spPr>
          <a:xfrm>
            <a:off x="8662172" y="950520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5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52828FB-0C14-FD4C-B808-8971DAC850E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EE635B-156C-464D-BE84-CDED2F23922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92F9D2-203A-114A-B586-34565F23729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438682A-2D04-4244-8540-612494FE263B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pic>
        <p:nvPicPr>
          <p:cNvPr id="127" name="Picture 12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0D3B480-9D88-1C4C-A63D-3A5558CE2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387A1645-84F4-F34C-8F82-DBE724B8B249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843827-5DD8-184E-9B82-2175B7D47E70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3B426C3-2A4C-9943-9DD9-67699D0CBD92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844C18F-9AF9-7042-B8B1-0D356BC80D67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72C873-A5B3-E64D-964C-AAE898C95A32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EBFFAD3-DF85-1044-8BE6-8EC7077C73DA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F5D5263F-6537-5E4C-A1B1-500632A2068F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8D450C2-F305-774F-850D-6D97FD3875BC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AAC1287-A861-B946-8569-22484C302A07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7" name="Table 18">
            <a:extLst>
              <a:ext uri="{FF2B5EF4-FFF2-40B4-BE49-F238E27FC236}">
                <a16:creationId xmlns:a16="http://schemas.microsoft.com/office/drawing/2014/main" id="{CEBECEDA-0E58-4D40-B785-B9B5DC39C16C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4766672-352F-7E4F-B2D7-5CE8C3CAFA2F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1106C4A-9CAA-3A4D-891A-572753A275A0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CF3FB6F-5F1F-7940-B487-FEC1B7970EC1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C7665A0-F114-D24C-BF77-EB18BABBE63A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2A490EC-559B-8C43-B3C5-6904A44E76B9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F1B32E0-7EF0-A043-9FF5-ABFE1B46BC26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43E83C0-FB6C-1E47-9841-CA06125CAFBD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5" name="Table 17">
            <a:extLst>
              <a:ext uri="{FF2B5EF4-FFF2-40B4-BE49-F238E27FC236}">
                <a16:creationId xmlns:a16="http://schemas.microsoft.com/office/drawing/2014/main" id="{2D68B9A7-1C63-2B40-82A0-FDE749A5EAAB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39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796488-0416-314D-BE0C-F93BA115DE03}"/>
              </a:ext>
            </a:extLst>
          </p:cNvPr>
          <p:cNvCxnSpPr>
            <a:cxnSpLocks/>
          </p:cNvCxnSpPr>
          <p:nvPr/>
        </p:nvCxnSpPr>
        <p:spPr>
          <a:xfrm flipH="1">
            <a:off x="7947840" y="976838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22EFEA8-7BE6-9E4C-A5A4-EA5FE308A6AB}"/>
              </a:ext>
            </a:extLst>
          </p:cNvPr>
          <p:cNvCxnSpPr>
            <a:cxnSpLocks/>
          </p:cNvCxnSpPr>
          <p:nvPr/>
        </p:nvCxnSpPr>
        <p:spPr>
          <a:xfrm>
            <a:off x="8019239" y="1459463"/>
            <a:ext cx="811051" cy="31105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46C059-EE2F-D44B-80E1-8579E86B9C17}"/>
              </a:ext>
            </a:extLst>
          </p:cNvPr>
          <p:cNvCxnSpPr>
            <a:cxnSpLocks/>
          </p:cNvCxnSpPr>
          <p:nvPr/>
        </p:nvCxnSpPr>
        <p:spPr>
          <a:xfrm flipH="1">
            <a:off x="8594349" y="1966847"/>
            <a:ext cx="163487" cy="427997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469546-F9B9-CA41-890F-0F61E757E445}"/>
              </a:ext>
            </a:extLst>
          </p:cNvPr>
          <p:cNvCxnSpPr>
            <a:cxnSpLocks/>
            <a:stCxn id="115" idx="0"/>
            <a:endCxn id="114" idx="0"/>
          </p:cNvCxnSpPr>
          <p:nvPr/>
        </p:nvCxnSpPr>
        <p:spPr>
          <a:xfrm>
            <a:off x="8663661" y="2428433"/>
            <a:ext cx="847466" cy="330902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E51C30-AD47-4F49-9119-C3D64AFB0237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446D0CB-1EFD-2247-94DE-3B56DD8DD9C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E3506B1-854B-F748-AF16-B43DD8B184C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FEB06E-CA6B-DC4A-AB30-F5F173F537BC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pic>
        <p:nvPicPr>
          <p:cNvPr id="138" name="Picture 13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64340CD-C7BE-FC4E-81E9-47BC717D3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90D4BCFA-1075-AE43-9A1E-C72B22C74189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DDEE928-0F6E-6F43-BD98-89D24BDCCFA4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893A9F1-CEB7-6C47-842A-7DE191B6F076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52B127E-A347-1444-9616-EDDC01196B23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B4D5698-45C0-004A-B238-3C06C3F97EB3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E9C6F0-8511-DD46-BD3B-D8D1003B64F5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35001BD7-5173-8448-8246-AC03255FD9E6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9F0DB7B-A4F6-AE41-91A8-A9DC517A0810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0301375-0E29-1641-B14A-DEB4B79DB03F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8" name="Table 18">
            <a:extLst>
              <a:ext uri="{FF2B5EF4-FFF2-40B4-BE49-F238E27FC236}">
                <a16:creationId xmlns:a16="http://schemas.microsoft.com/office/drawing/2014/main" id="{5D44048F-DD66-B448-9D66-E406D7DB960C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023413-03F1-C14E-97FB-E75F9F7E13DB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D8B52FF-FA3D-4B42-B694-D1EB1B6FB483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613CC15-7C06-3A40-92D1-7CEA3EFECD50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0759D0-7C25-9F4F-8754-A02FD84C6E83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88843EB-23DC-AC48-B02A-EA7D894248A3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2871CC9-44A6-A14D-A2EB-EF50AEE71D8D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4F6CF28-063B-4A41-9D83-BE773130F820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Table 17">
            <a:extLst>
              <a:ext uri="{FF2B5EF4-FFF2-40B4-BE49-F238E27FC236}">
                <a16:creationId xmlns:a16="http://schemas.microsoft.com/office/drawing/2014/main" id="{2965DCD3-AF49-A746-9795-8D6FADFA4011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650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solidFill>
            <a:srgbClr val="FA00F3">
              <a:alpha val="1815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A943AE2-2FE5-524A-A41B-D3B2646C1F12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4634C86-ACFE-2C41-847D-7F97E3E39211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C1FBB08-B8F1-4C41-8700-48AC297793B4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1A655F-46B7-4446-8025-C3FC36F0C52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pic>
        <p:nvPicPr>
          <p:cNvPr id="132" name="Picture 131" descr="Table&#10;&#10;Description automatically generated with medium confidence">
            <a:extLst>
              <a:ext uri="{FF2B5EF4-FFF2-40B4-BE49-F238E27FC236}">
                <a16:creationId xmlns:a16="http://schemas.microsoft.com/office/drawing/2014/main" id="{9E18ACCA-BBA6-9141-B1AF-50EF28C47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33" name="Oval 132">
            <a:extLst>
              <a:ext uri="{FF2B5EF4-FFF2-40B4-BE49-F238E27FC236}">
                <a16:creationId xmlns:a16="http://schemas.microsoft.com/office/drawing/2014/main" id="{FD652223-16EF-C44F-A4CA-24962C18A55F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F13E0E3-AF6B-564D-A55C-4D04F5204D8C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4F6BCF4-DD05-614A-8916-FF5A53370353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2D10E2B-8CBB-F645-8EE1-05FC2CBEC519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CA774C1-92C2-7E48-BEDF-1ABE2DC52B98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70E408B-0BB2-9D43-82C4-A910FFB525FF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206C5348-1D73-EE4C-8FC0-2F9651F73E3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5910421-0110-8449-AA54-CEA2C3E5D129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A158417-98C5-B145-9712-94372D11D048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6" name="Table 18">
            <a:extLst>
              <a:ext uri="{FF2B5EF4-FFF2-40B4-BE49-F238E27FC236}">
                <a16:creationId xmlns:a16="http://schemas.microsoft.com/office/drawing/2014/main" id="{2201D072-2AA0-8443-B99E-DC3796EFE756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1AB16F9-A61A-9B42-947F-429A3F2DF507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BBE5588-AA91-B440-964A-E04E3DFE4684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51FA1D-B90B-EA48-B834-2EF3547661A5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8890B73-18EB-9549-BFFD-E35E20A47B24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8DB5EAF-032D-574E-A4E6-6A1F39D6CBAF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87F9A09-7360-154F-9B47-ED9E756FEA12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319905EE-5193-E744-A52E-646FB3024CAE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4" name="Table 17">
            <a:extLst>
              <a:ext uri="{FF2B5EF4-FFF2-40B4-BE49-F238E27FC236}">
                <a16:creationId xmlns:a16="http://schemas.microsoft.com/office/drawing/2014/main" id="{E8C8EA8B-09FE-604A-A28E-12B2D5282A45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76EA3DC-1F96-DD4C-889E-2765880354A2}"/>
              </a:ext>
            </a:extLst>
          </p:cNvPr>
          <p:cNvCxnSpPr>
            <a:cxnSpLocks/>
          </p:cNvCxnSpPr>
          <p:nvPr/>
        </p:nvCxnSpPr>
        <p:spPr>
          <a:xfrm>
            <a:off x="2989617" y="836744"/>
            <a:ext cx="851469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934379B-BAA6-FE49-983F-E9A33B4A26AF}"/>
              </a:ext>
            </a:extLst>
          </p:cNvPr>
          <p:cNvCxnSpPr>
            <a:cxnSpLocks/>
          </p:cNvCxnSpPr>
          <p:nvPr/>
        </p:nvCxnSpPr>
        <p:spPr>
          <a:xfrm flipV="1">
            <a:off x="3352085" y="431018"/>
            <a:ext cx="0" cy="73161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1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 descr="Table&#10;&#10;Description automatically generated with medium confidence">
            <a:extLst>
              <a:ext uri="{FF2B5EF4-FFF2-40B4-BE49-F238E27FC236}">
                <a16:creationId xmlns:a16="http://schemas.microsoft.com/office/drawing/2014/main" id="{551C044E-5254-5248-818C-83B7244F9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15467A8-C50B-4349-BF2D-A98DE3C1D5B5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6FCA7C8-BBEB-DD41-971F-A1C03A5ED46B}"/>
              </a:ext>
            </a:extLst>
          </p:cNvPr>
          <p:cNvSpPr/>
          <p:nvPr/>
        </p:nvSpPr>
        <p:spPr>
          <a:xfrm>
            <a:off x="3412275" y="2792181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4ED2EDA-72D8-2045-B662-D92E0A0AF248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3D288E4-CBCF-534E-B8F9-334235B7E133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2B5FE7-1FC2-5347-A6E6-F807603CE3A0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14950CC-15B8-0F43-9435-9DFD9FEDC48C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C767466-423D-634C-A2E9-EDF44096044E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2B60B83-D902-4D40-81E9-9DDC1240E968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1D231766-6A3D-E744-921D-E654D8AA3BB0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38021B4-B298-894C-8EFD-6F1290C11F60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2F92FD7-1F89-4C45-9839-1109CC0C58FA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47" name="Table 18">
            <a:extLst>
              <a:ext uri="{FF2B5EF4-FFF2-40B4-BE49-F238E27FC236}">
                <a16:creationId xmlns:a16="http://schemas.microsoft.com/office/drawing/2014/main" id="{9223EBBB-A500-E149-8B3B-4B32951B3F5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873D48-EBE3-214C-975D-40FAF229574C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0AEC7B7-7560-A146-AFBC-EE0CF7106B92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9D0ACB1-50D3-3548-A18F-21F6CB7A3ED1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D3BD8B1-D4C7-2C4A-9DD4-8039FA98B6B1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44C6392-B831-374B-B727-82E193C02AF3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D0D693-C3AA-C848-A6FE-20AE4B9A4594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E6D8C25-9955-274C-9F91-61F0D45EA9A0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5" name="Table 17">
            <a:extLst>
              <a:ext uri="{FF2B5EF4-FFF2-40B4-BE49-F238E27FC236}">
                <a16:creationId xmlns:a16="http://schemas.microsoft.com/office/drawing/2014/main" id="{16E4B212-CA58-1947-BEE0-D790FC0CEBA8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46E3231-46CF-964B-B104-E7AE3CADE8FA}"/>
              </a:ext>
            </a:extLst>
          </p:cNvPr>
          <p:cNvCxnSpPr>
            <a:cxnSpLocks/>
          </p:cNvCxnSpPr>
          <p:nvPr/>
        </p:nvCxnSpPr>
        <p:spPr>
          <a:xfrm>
            <a:off x="2989617" y="836744"/>
            <a:ext cx="851469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3966AA-045D-FB42-88E1-623B4194511E}"/>
              </a:ext>
            </a:extLst>
          </p:cNvPr>
          <p:cNvCxnSpPr>
            <a:cxnSpLocks/>
          </p:cNvCxnSpPr>
          <p:nvPr/>
        </p:nvCxnSpPr>
        <p:spPr>
          <a:xfrm flipV="1">
            <a:off x="3352085" y="431018"/>
            <a:ext cx="0" cy="73161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A0D2D-D4BF-6549-970D-66223E238D3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73E6A9-8CD8-9B47-98F2-FC855A39490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FA6C1-C124-4B47-ABE9-93B7E8EA433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A76B3-171D-B54B-92B4-3F8889BCFD3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67DC8D-B4C6-DD40-9D7E-DE3DED6DF16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B2826-EA35-ED4C-AEA1-B8AA3A5CEA1F}"/>
              </a:ext>
            </a:extLst>
          </p:cNvPr>
          <p:cNvSpPr/>
          <p:nvPr/>
        </p:nvSpPr>
        <p:spPr>
          <a:xfrm>
            <a:off x="3608173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684B2-C8E7-2243-853C-7502FDD6DAC0}"/>
              </a:ext>
            </a:extLst>
          </p:cNvPr>
          <p:cNvSpPr/>
          <p:nvPr/>
        </p:nvSpPr>
        <p:spPr>
          <a:xfrm>
            <a:off x="4361935" y="4053016"/>
            <a:ext cx="753762" cy="494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10,10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1FA2C-BF37-2D42-BE57-3451EBFA52A5}"/>
              </a:ext>
            </a:extLst>
          </p:cNvPr>
          <p:cNvSpPr/>
          <p:nvPr/>
        </p:nvSpPr>
        <p:spPr>
          <a:xfrm>
            <a:off x="0" y="0"/>
            <a:ext cx="12192000" cy="67859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AD6E-F4BD-2545-A769-5E900B7B8B3D}"/>
              </a:ext>
            </a:extLst>
          </p:cNvPr>
          <p:cNvSpPr txBox="1"/>
          <p:nvPr/>
        </p:nvSpPr>
        <p:spPr>
          <a:xfrm>
            <a:off x="832988" y="2239610"/>
            <a:ext cx="10526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Building a Quad Tree</a:t>
            </a:r>
          </a:p>
        </p:txBody>
      </p:sp>
    </p:spTree>
    <p:extLst>
      <p:ext uri="{BB962C8B-B14F-4D97-AF65-F5344CB8AC3E}">
        <p14:creationId xmlns:p14="http://schemas.microsoft.com/office/powerpoint/2010/main" val="347229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587147-F100-F347-8710-14E9E0FF821E}"/>
              </a:ext>
            </a:extLst>
          </p:cNvPr>
          <p:cNvSpPr/>
          <p:nvPr/>
        </p:nvSpPr>
        <p:spPr>
          <a:xfrm>
            <a:off x="11498836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pic>
        <p:nvPicPr>
          <p:cNvPr id="146" name="Picture 145" descr="Table&#10;&#10;Description automatically generated with medium confidence">
            <a:extLst>
              <a:ext uri="{FF2B5EF4-FFF2-40B4-BE49-F238E27FC236}">
                <a16:creationId xmlns:a16="http://schemas.microsoft.com/office/drawing/2014/main" id="{36C6570D-C068-B54C-A44B-10C0377C6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FFAA8325-D9B6-D043-8D79-8237847A3158}"/>
              </a:ext>
            </a:extLst>
          </p:cNvPr>
          <p:cNvSpPr/>
          <p:nvPr/>
        </p:nvSpPr>
        <p:spPr>
          <a:xfrm>
            <a:off x="3412275" y="2792181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F1E3AF8-A132-2742-9493-F11E78D4D715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A0D861C-C981-D04F-AF52-E5C03C92687A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80CE3AE-3735-A342-AFB3-92E316BF2273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C229A02-F25B-0946-BBBD-7ACC3C193AEC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5B0D7E4-82E4-914D-AF54-1A5BE3DC3DD6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C0AA021-C6B3-3544-95AB-250A93239B66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5F606FAD-3997-8242-B1D3-4A3833A097BC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C07B783-1413-0B46-B642-28E5B528EA05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5AD3092-6B6D-A84C-8709-90523C4B285F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7" name="Table 18">
            <a:extLst>
              <a:ext uri="{FF2B5EF4-FFF2-40B4-BE49-F238E27FC236}">
                <a16:creationId xmlns:a16="http://schemas.microsoft.com/office/drawing/2014/main" id="{30F13DF6-0C2E-B149-860B-C71C61A6693F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79A7E6E-C232-A341-A316-6EC3A82B47EF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E7C950B-AE6C-A444-B839-14A8D7E9BDF0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AC823E-9623-3D48-A06E-6104CED40203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00986D-FA6E-EC49-9FA6-CC61CC5A0A2F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28EE9D5-F636-354E-B7DA-23C3B5FC62C6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6E0BBE7-F00C-C341-8042-1249C39AB254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E382C0CF-E037-6C4D-9C58-CE905D354906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5" name="Table 17">
            <a:extLst>
              <a:ext uri="{FF2B5EF4-FFF2-40B4-BE49-F238E27FC236}">
                <a16:creationId xmlns:a16="http://schemas.microsoft.com/office/drawing/2014/main" id="{396FF13F-9446-5842-8232-1767E4078533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A0B476E-6E42-D746-854B-CF8B43D68267}"/>
              </a:ext>
            </a:extLst>
          </p:cNvPr>
          <p:cNvCxnSpPr>
            <a:cxnSpLocks/>
          </p:cNvCxnSpPr>
          <p:nvPr/>
        </p:nvCxnSpPr>
        <p:spPr>
          <a:xfrm>
            <a:off x="2989617" y="836744"/>
            <a:ext cx="851469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8C11E1A-97FC-8446-8944-0B138EC0FEA6}"/>
              </a:ext>
            </a:extLst>
          </p:cNvPr>
          <p:cNvCxnSpPr>
            <a:cxnSpLocks/>
          </p:cNvCxnSpPr>
          <p:nvPr/>
        </p:nvCxnSpPr>
        <p:spPr>
          <a:xfrm flipV="1">
            <a:off x="3352085" y="431018"/>
            <a:ext cx="0" cy="73161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pic>
        <p:nvPicPr>
          <p:cNvPr id="146" name="Picture 145" descr="Table&#10;&#10;Description automatically generated with medium confidence">
            <a:extLst>
              <a:ext uri="{FF2B5EF4-FFF2-40B4-BE49-F238E27FC236}">
                <a16:creationId xmlns:a16="http://schemas.microsoft.com/office/drawing/2014/main" id="{08AAF1C6-C3E2-2143-8ACA-47C677779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DE4BCC00-9D65-874B-858E-C3E4D951EC4F}"/>
              </a:ext>
            </a:extLst>
          </p:cNvPr>
          <p:cNvSpPr/>
          <p:nvPr/>
        </p:nvSpPr>
        <p:spPr>
          <a:xfrm>
            <a:off x="3412275" y="2792181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7EB510F-74A1-9E48-9ECF-F276545349B3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BD883584-730E-E149-92A8-30A086317E3C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1C416B8-93E5-754F-BB2D-A15C3C0F4E65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11FF8C1-E0D8-FF4F-892F-ACA84421E23D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170D11D-CA31-7047-91DF-DC088F5730AA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7831007-E1EF-5E45-B99A-2C4C1EEFFAD6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E23193D-F40A-A34F-B5E2-D7A153B53FFC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349695C-FB73-6B45-BB01-529BA642E359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F1DF7DA-256F-6343-9F1D-266D17435B0E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57" name="Table 18">
            <a:extLst>
              <a:ext uri="{FF2B5EF4-FFF2-40B4-BE49-F238E27FC236}">
                <a16:creationId xmlns:a16="http://schemas.microsoft.com/office/drawing/2014/main" id="{C44A1285-F122-FA4E-9A1B-72A6C9AC4EA4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7D5E534-D5F1-4B46-890B-661428356B39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9565DDB-F417-8F42-BB76-7B1B2A13154F}"/>
              </a:ext>
            </a:extLst>
          </p:cNvPr>
          <p:cNvCxnSpPr>
            <a:cxnSpLocks/>
          </p:cNvCxnSpPr>
          <p:nvPr/>
        </p:nvCxnSpPr>
        <p:spPr>
          <a:xfrm>
            <a:off x="2250676" y="1207531"/>
            <a:ext cx="1524485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42E1AA5-D306-3B4C-9FBE-A05D4E51F42C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E72EE00-A2AE-D449-A930-F107BCC3112D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9EA2DE1-1708-A54F-BA0A-C27E1C8731B7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81C79A-7238-9E4E-B5B0-04BAC2830623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5302459B-450B-EC4F-A35F-813E488994E5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5" name="Table 17">
            <a:extLst>
              <a:ext uri="{FF2B5EF4-FFF2-40B4-BE49-F238E27FC236}">
                <a16:creationId xmlns:a16="http://schemas.microsoft.com/office/drawing/2014/main" id="{219F0E1F-7191-3E47-87A0-65C819E302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357058E-C619-ED40-A8B7-158EFCD513D0}"/>
              </a:ext>
            </a:extLst>
          </p:cNvPr>
          <p:cNvCxnSpPr>
            <a:cxnSpLocks/>
          </p:cNvCxnSpPr>
          <p:nvPr/>
        </p:nvCxnSpPr>
        <p:spPr>
          <a:xfrm>
            <a:off x="2989617" y="836744"/>
            <a:ext cx="851469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20B473-3722-394B-90F9-89EAF68C2716}"/>
              </a:ext>
            </a:extLst>
          </p:cNvPr>
          <p:cNvCxnSpPr>
            <a:cxnSpLocks/>
          </p:cNvCxnSpPr>
          <p:nvPr/>
        </p:nvCxnSpPr>
        <p:spPr>
          <a:xfrm flipV="1">
            <a:off x="3352085" y="431018"/>
            <a:ext cx="0" cy="73161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DE3864E-B8AA-C84F-8D2A-5F476062F12F}"/>
              </a:ext>
            </a:extLst>
          </p:cNvPr>
          <p:cNvCxnSpPr>
            <a:cxnSpLocks/>
          </p:cNvCxnSpPr>
          <p:nvPr/>
        </p:nvCxnSpPr>
        <p:spPr>
          <a:xfrm>
            <a:off x="2260115" y="2720575"/>
            <a:ext cx="1541064" cy="0"/>
          </a:xfrm>
          <a:prstGeom prst="line">
            <a:avLst/>
          </a:prstGeom>
          <a:ln w="2540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B8602A9-CABA-D84D-B0AD-BB8F4B5EA968}"/>
              </a:ext>
            </a:extLst>
          </p:cNvPr>
          <p:cNvCxnSpPr>
            <a:cxnSpLocks/>
          </p:cNvCxnSpPr>
          <p:nvPr/>
        </p:nvCxnSpPr>
        <p:spPr>
          <a:xfrm>
            <a:off x="2989617" y="1993610"/>
            <a:ext cx="0" cy="1494497"/>
          </a:xfrm>
          <a:prstGeom prst="line">
            <a:avLst/>
          </a:prstGeom>
          <a:ln w="2540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0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73613-BA3C-B64F-B50F-971A0A6DA079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CBC69F-8FD6-484D-821F-8DD16760E47D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593D6EDA-C4D6-7B4B-A2C3-0EACE071936B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D81C64-DE51-AD40-9E58-08645EF3FE41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8DE803-A700-5D45-B659-F610A665EDE6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53027FB-7FC3-984E-BC14-08B29C6BAD81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5806C1-7865-364D-ADDB-44D5CCDE633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A0BF8B-3BF8-0D4D-A124-31A39D69C130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21A853F-43E8-5F40-935B-8118A990757D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C7EE02-725D-9440-B5CF-3E35B5F6DE67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4E21EC9-CBCB-C249-9132-7780F0356107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BF30BA-987B-8341-A1EA-2D6F252688CB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AD992C-D091-FF49-9A3A-E9E3790BA2D3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EF599C0-9ECB-8C42-82BC-6E874A870FC9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A8A4F0-88E6-8C45-8FD8-C07F3A1737FA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96" name="Oval 95">
            <a:extLst>
              <a:ext uri="{FF2B5EF4-FFF2-40B4-BE49-F238E27FC236}">
                <a16:creationId xmlns:a16="http://schemas.microsoft.com/office/drawing/2014/main" id="{CABA7845-C413-0B4E-847B-423EA3D82AF5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EACEF0-99E5-5645-B205-CCC27B800C99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57B0CE3-3DFF-0D44-9E9C-3CA4E4A43AFF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E94B7A-8D2D-5A43-A72C-28428C5F6C0E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51C872-3F50-5A45-985A-ADEB858AD6C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6BEFD3E-AC8E-5A4E-88D5-625751495CA8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219B428-1473-C84B-83B9-1854E8A426FA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68B934-539C-C44C-B95E-A636BF7135B4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1F4C5-BFBF-C147-9D7F-8677D15E7CA5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7365E6E-AA40-1143-A4A2-FBC7B9A3C1AE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9F85081-0FBA-7649-85EF-7CECFC5840CB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DD92AD-E908-9548-8767-5527EE89141A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F8C8EC4-1E8A-094A-B750-730A47FA4912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71C894D-AFA0-654B-8A5B-E99CE40E694A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0894BC-DC75-B34A-8059-770610A3AE97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9190041-5C2E-7E46-8938-00EC3D72163C}"/>
              </a:ext>
            </a:extLst>
          </p:cNvPr>
          <p:cNvSpPr/>
          <p:nvPr/>
        </p:nvSpPr>
        <p:spPr>
          <a:xfrm>
            <a:off x="-10453" y="49038"/>
            <a:ext cx="12192000" cy="67859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155BE9-789E-3B41-992B-896552732F0A}"/>
              </a:ext>
            </a:extLst>
          </p:cNvPr>
          <p:cNvSpPr txBox="1"/>
          <p:nvPr/>
        </p:nvSpPr>
        <p:spPr>
          <a:xfrm>
            <a:off x="367239" y="2276018"/>
            <a:ext cx="11344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Searching a Quad Tree</a:t>
            </a:r>
          </a:p>
        </p:txBody>
      </p:sp>
    </p:spTree>
    <p:extLst>
      <p:ext uri="{BB962C8B-B14F-4D97-AF65-F5344CB8AC3E}">
        <p14:creationId xmlns:p14="http://schemas.microsoft.com/office/powerpoint/2010/main" val="59786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Table&#10;&#10;Description automatically generated with medium confidence">
            <a:extLst>
              <a:ext uri="{FF2B5EF4-FFF2-40B4-BE49-F238E27FC236}">
                <a16:creationId xmlns:a16="http://schemas.microsoft.com/office/drawing/2014/main" id="{86A9089C-433A-1E4F-B13E-1CFB3400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89" name="Picture 8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E5DAAA-34EA-8140-8E2F-B9D689CEA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aphicFrame>
        <p:nvGraphicFramePr>
          <p:cNvPr id="78" name="Table 18">
            <a:extLst>
              <a:ext uri="{FF2B5EF4-FFF2-40B4-BE49-F238E27FC236}">
                <a16:creationId xmlns:a16="http://schemas.microsoft.com/office/drawing/2014/main" id="{BFC03CFA-9752-AC42-BA6D-380B178B12C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79" name="Table 17">
            <a:extLst>
              <a:ext uri="{FF2B5EF4-FFF2-40B4-BE49-F238E27FC236}">
                <a16:creationId xmlns:a16="http://schemas.microsoft.com/office/drawing/2014/main" id="{842BCB4E-7B63-0649-AC02-32CA1215B124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aphicFrame>
        <p:nvGraphicFramePr>
          <p:cNvPr id="94" name="Table 18">
            <a:extLst>
              <a:ext uri="{FF2B5EF4-FFF2-40B4-BE49-F238E27FC236}">
                <a16:creationId xmlns:a16="http://schemas.microsoft.com/office/drawing/2014/main" id="{ADACC6BA-3C0A-AF48-A92A-33D15FB2DA0B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95" name="Table 17">
            <a:extLst>
              <a:ext uri="{FF2B5EF4-FFF2-40B4-BE49-F238E27FC236}">
                <a16:creationId xmlns:a16="http://schemas.microsoft.com/office/drawing/2014/main" id="{12352ED2-9529-7642-BFAA-5800C78A139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1AD83-8895-A644-A819-88D28BFF338F}"/>
              </a:ext>
            </a:extLst>
          </p:cNvPr>
          <p:cNvSpPr txBox="1"/>
          <p:nvPr/>
        </p:nvSpPr>
        <p:spPr>
          <a:xfrm>
            <a:off x="719051" y="4794330"/>
            <a:ext cx="9151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each “quad” can store more than a single point. We split on a single point to help the example as we built  the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Thing of each quadrant as having multiple data points. 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2C864034-0820-AB44-B6DF-82348E19132C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5-Point Star 145">
            <a:extLst>
              <a:ext uri="{FF2B5EF4-FFF2-40B4-BE49-F238E27FC236}">
                <a16:creationId xmlns:a16="http://schemas.microsoft.com/office/drawing/2014/main" id="{2B233620-6683-DB4A-8358-294FBE85E978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5-Point Star 146">
            <a:extLst>
              <a:ext uri="{FF2B5EF4-FFF2-40B4-BE49-F238E27FC236}">
                <a16:creationId xmlns:a16="http://schemas.microsoft.com/office/drawing/2014/main" id="{016F9BDD-BA64-7345-99C8-0A49A75CFD43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5-Point Star 147">
            <a:extLst>
              <a:ext uri="{FF2B5EF4-FFF2-40B4-BE49-F238E27FC236}">
                <a16:creationId xmlns:a16="http://schemas.microsoft.com/office/drawing/2014/main" id="{88BC7518-EB5E-6F45-8059-16BBACA68D64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5-Point Star 148">
            <a:extLst>
              <a:ext uri="{FF2B5EF4-FFF2-40B4-BE49-F238E27FC236}">
                <a16:creationId xmlns:a16="http://schemas.microsoft.com/office/drawing/2014/main" id="{4A4BB4FC-531B-EA4C-A7B5-79BA9B71BD7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5-Point Star 149">
            <a:extLst>
              <a:ext uri="{FF2B5EF4-FFF2-40B4-BE49-F238E27FC236}">
                <a16:creationId xmlns:a16="http://schemas.microsoft.com/office/drawing/2014/main" id="{23F86C6B-210D-104B-8749-1CCD23487494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5-Point Star 150">
            <a:extLst>
              <a:ext uri="{FF2B5EF4-FFF2-40B4-BE49-F238E27FC236}">
                <a16:creationId xmlns:a16="http://schemas.microsoft.com/office/drawing/2014/main" id="{48C7E3C2-878F-6C47-8258-8F3E2E26E289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>
            <a:extLst>
              <a:ext uri="{FF2B5EF4-FFF2-40B4-BE49-F238E27FC236}">
                <a16:creationId xmlns:a16="http://schemas.microsoft.com/office/drawing/2014/main" id="{3A59BB6B-9AF5-F445-B38D-80C57F737263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5-Point Star 152">
            <a:extLst>
              <a:ext uri="{FF2B5EF4-FFF2-40B4-BE49-F238E27FC236}">
                <a16:creationId xmlns:a16="http://schemas.microsoft.com/office/drawing/2014/main" id="{C2FB99C0-74C9-3D42-8B3F-B9CB1BC537AD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5-Point Star 153">
            <a:extLst>
              <a:ext uri="{FF2B5EF4-FFF2-40B4-BE49-F238E27FC236}">
                <a16:creationId xmlns:a16="http://schemas.microsoft.com/office/drawing/2014/main" id="{A2F516D7-D61F-9D41-AF05-E0402F757D9F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5-Point Star 154">
            <a:extLst>
              <a:ext uri="{FF2B5EF4-FFF2-40B4-BE49-F238E27FC236}">
                <a16:creationId xmlns:a16="http://schemas.microsoft.com/office/drawing/2014/main" id="{22AED770-E23C-104F-B73B-855CD02B1758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>
            <a:extLst>
              <a:ext uri="{FF2B5EF4-FFF2-40B4-BE49-F238E27FC236}">
                <a16:creationId xmlns:a16="http://schemas.microsoft.com/office/drawing/2014/main" id="{276CFB22-74BB-244B-8B5E-19E3DAD30F14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5-Point Star 156">
            <a:extLst>
              <a:ext uri="{FF2B5EF4-FFF2-40B4-BE49-F238E27FC236}">
                <a16:creationId xmlns:a16="http://schemas.microsoft.com/office/drawing/2014/main" id="{D922B52B-CCB7-504B-BDAC-81D01BE75B80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5-Point Star 157">
            <a:extLst>
              <a:ext uri="{FF2B5EF4-FFF2-40B4-BE49-F238E27FC236}">
                <a16:creationId xmlns:a16="http://schemas.microsoft.com/office/drawing/2014/main" id="{D2C3F2AA-0E2E-5B43-8AC2-213EED936499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5-Point Star 158">
            <a:extLst>
              <a:ext uri="{FF2B5EF4-FFF2-40B4-BE49-F238E27FC236}">
                <a16:creationId xmlns:a16="http://schemas.microsoft.com/office/drawing/2014/main" id="{30B5A67D-5634-3348-A55F-B1555EA8DBF5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5-Point Star 159">
            <a:extLst>
              <a:ext uri="{FF2B5EF4-FFF2-40B4-BE49-F238E27FC236}">
                <a16:creationId xmlns:a16="http://schemas.microsoft.com/office/drawing/2014/main" id="{2798A10A-C008-4442-9D7C-AC585754FAC7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5-Point Star 160">
            <a:extLst>
              <a:ext uri="{FF2B5EF4-FFF2-40B4-BE49-F238E27FC236}">
                <a16:creationId xmlns:a16="http://schemas.microsoft.com/office/drawing/2014/main" id="{1332FC40-55F5-7440-85EA-258E3EDF34FA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5-Point Star 161">
            <a:extLst>
              <a:ext uri="{FF2B5EF4-FFF2-40B4-BE49-F238E27FC236}">
                <a16:creationId xmlns:a16="http://schemas.microsoft.com/office/drawing/2014/main" id="{86DF9FE2-FEEB-AA4B-91DF-9EAD049911B1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5-Point Star 162">
            <a:extLst>
              <a:ext uri="{FF2B5EF4-FFF2-40B4-BE49-F238E27FC236}">
                <a16:creationId xmlns:a16="http://schemas.microsoft.com/office/drawing/2014/main" id="{22A5C3F5-598C-F743-89CB-884C3CAC8283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5-Point Star 163">
            <a:extLst>
              <a:ext uri="{FF2B5EF4-FFF2-40B4-BE49-F238E27FC236}">
                <a16:creationId xmlns:a16="http://schemas.microsoft.com/office/drawing/2014/main" id="{33E4913B-6E93-FD47-9FD9-3E458024BD01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5-Point Star 164">
            <a:extLst>
              <a:ext uri="{FF2B5EF4-FFF2-40B4-BE49-F238E27FC236}">
                <a16:creationId xmlns:a16="http://schemas.microsoft.com/office/drawing/2014/main" id="{E4CDA3C6-562C-BA42-A04B-AC0534BC6C2B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5-Point Star 165">
            <a:extLst>
              <a:ext uri="{FF2B5EF4-FFF2-40B4-BE49-F238E27FC236}">
                <a16:creationId xmlns:a16="http://schemas.microsoft.com/office/drawing/2014/main" id="{C07BF1E0-8E77-304B-8B2E-4EEAF7EAB648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5-Point Star 166">
            <a:extLst>
              <a:ext uri="{FF2B5EF4-FFF2-40B4-BE49-F238E27FC236}">
                <a16:creationId xmlns:a16="http://schemas.microsoft.com/office/drawing/2014/main" id="{4EE8598F-9FDA-E844-954A-18998AD89F66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5-Point Star 167">
            <a:extLst>
              <a:ext uri="{FF2B5EF4-FFF2-40B4-BE49-F238E27FC236}">
                <a16:creationId xmlns:a16="http://schemas.microsoft.com/office/drawing/2014/main" id="{CDD899E2-CE21-5B42-B3BD-F418333BDE8B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5-Point Star 168">
            <a:extLst>
              <a:ext uri="{FF2B5EF4-FFF2-40B4-BE49-F238E27FC236}">
                <a16:creationId xmlns:a16="http://schemas.microsoft.com/office/drawing/2014/main" id="{B577FB69-3E40-FE45-A976-952E69154F45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0EECC8E-36BC-834A-A81F-B6616F3447EA}"/>
              </a:ext>
            </a:extLst>
          </p:cNvPr>
          <p:cNvSpPr/>
          <p:nvPr/>
        </p:nvSpPr>
        <p:spPr>
          <a:xfrm>
            <a:off x="3412275" y="2792181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15609F1-88EA-9D4B-8954-300801017047}"/>
              </a:ext>
            </a:extLst>
          </p:cNvPr>
          <p:cNvSpPr/>
          <p:nvPr/>
        </p:nvSpPr>
        <p:spPr>
          <a:xfrm>
            <a:off x="949392" y="279540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5A88F183-0569-4F47-8E4B-7108BC7F356B}"/>
              </a:ext>
            </a:extLst>
          </p:cNvPr>
          <p:cNvSpPr/>
          <p:nvPr/>
        </p:nvSpPr>
        <p:spPr>
          <a:xfrm>
            <a:off x="1271574" y="978845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3B1C3A2-4786-DE42-AA69-5380A1D9E5D6}"/>
              </a:ext>
            </a:extLst>
          </p:cNvPr>
          <p:cNvSpPr/>
          <p:nvPr/>
        </p:nvSpPr>
        <p:spPr>
          <a:xfrm>
            <a:off x="3400028" y="978688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5BBDAEB-C63F-5E40-8D20-B12F395E59F6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426346C-5EF5-B74D-AD41-74D5B81B8B9D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328B631-D0E9-5F43-8C80-E27799BB017B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748CCA-6D2B-A241-B0D0-DE9C8E09F54A}"/>
              </a:ext>
            </a:extLst>
          </p:cNvPr>
          <p:cNvCxnSpPr>
            <a:cxnSpLocks/>
          </p:cNvCxnSpPr>
          <p:nvPr/>
        </p:nvCxnSpPr>
        <p:spPr>
          <a:xfrm>
            <a:off x="3014331" y="447926"/>
            <a:ext cx="0" cy="149449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9FC1A1A-E9B0-BC4B-81ED-57C0E19AB0ED}"/>
              </a:ext>
            </a:extLst>
          </p:cNvPr>
          <p:cNvCxnSpPr>
            <a:cxnSpLocks/>
          </p:cNvCxnSpPr>
          <p:nvPr/>
        </p:nvCxnSpPr>
        <p:spPr>
          <a:xfrm>
            <a:off x="1500355" y="478973"/>
            <a:ext cx="0" cy="1494497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8F0DF5B-BABF-7945-8E77-4896109C0A7D}"/>
              </a:ext>
            </a:extLst>
          </p:cNvPr>
          <p:cNvCxnSpPr>
            <a:cxnSpLocks/>
          </p:cNvCxnSpPr>
          <p:nvPr/>
        </p:nvCxnSpPr>
        <p:spPr>
          <a:xfrm>
            <a:off x="709612" y="1207531"/>
            <a:ext cx="15244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6D9480E-E4C5-1B40-B3B2-FECE4DEA98A0}"/>
              </a:ext>
            </a:extLst>
          </p:cNvPr>
          <p:cNvCxnSpPr>
            <a:cxnSpLocks/>
          </p:cNvCxnSpPr>
          <p:nvPr/>
        </p:nvCxnSpPr>
        <p:spPr>
          <a:xfrm>
            <a:off x="1159131" y="2704099"/>
            <a:ext cx="0" cy="794793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541C0B9-DEFB-2744-9808-A13606BB4243}"/>
              </a:ext>
            </a:extLst>
          </p:cNvPr>
          <p:cNvCxnSpPr>
            <a:cxnSpLocks/>
          </p:cNvCxnSpPr>
          <p:nvPr/>
        </p:nvCxnSpPr>
        <p:spPr>
          <a:xfrm>
            <a:off x="731920" y="3068844"/>
            <a:ext cx="737451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24F67D3B-A099-2144-BA34-CAD8E2AA28E0}"/>
              </a:ext>
            </a:extLst>
          </p:cNvPr>
          <p:cNvSpPr/>
          <p:nvPr/>
        </p:nvSpPr>
        <p:spPr>
          <a:xfrm>
            <a:off x="3393916" y="655754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CF29AE7-D9C8-7141-975B-D311FDB359C9}"/>
              </a:ext>
            </a:extLst>
          </p:cNvPr>
          <p:cNvCxnSpPr>
            <a:cxnSpLocks/>
          </p:cNvCxnSpPr>
          <p:nvPr/>
        </p:nvCxnSpPr>
        <p:spPr>
          <a:xfrm>
            <a:off x="2989617" y="836744"/>
            <a:ext cx="851469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5578607-94AC-DA45-AF6C-7F52CE0BAB29}"/>
              </a:ext>
            </a:extLst>
          </p:cNvPr>
          <p:cNvCxnSpPr>
            <a:cxnSpLocks/>
          </p:cNvCxnSpPr>
          <p:nvPr/>
        </p:nvCxnSpPr>
        <p:spPr>
          <a:xfrm flipV="1">
            <a:off x="3352085" y="494505"/>
            <a:ext cx="0" cy="604641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582380B-E075-CA4D-82C5-4008E7489643}"/>
              </a:ext>
            </a:extLst>
          </p:cNvPr>
          <p:cNvCxnSpPr>
            <a:cxnSpLocks/>
          </p:cNvCxnSpPr>
          <p:nvPr/>
        </p:nvCxnSpPr>
        <p:spPr>
          <a:xfrm>
            <a:off x="2260115" y="2720575"/>
            <a:ext cx="1541064" cy="0"/>
          </a:xfrm>
          <a:prstGeom prst="line">
            <a:avLst/>
          </a:prstGeom>
          <a:ln w="2540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D592134-4B4A-D844-8A0F-CAF1B0541D81}"/>
              </a:ext>
            </a:extLst>
          </p:cNvPr>
          <p:cNvCxnSpPr>
            <a:cxnSpLocks/>
          </p:cNvCxnSpPr>
          <p:nvPr/>
        </p:nvCxnSpPr>
        <p:spPr>
          <a:xfrm>
            <a:off x="2989617" y="1993610"/>
            <a:ext cx="0" cy="1494497"/>
          </a:xfrm>
          <a:prstGeom prst="line">
            <a:avLst/>
          </a:prstGeom>
          <a:ln w="2540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8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58E7BB-60B6-8A4E-9BE0-90A58E4DF6A2}"/>
              </a:ext>
            </a:extLst>
          </p:cNvPr>
          <p:cNvCxnSpPr>
            <a:cxnSpLocks/>
          </p:cNvCxnSpPr>
          <p:nvPr/>
        </p:nvCxnSpPr>
        <p:spPr>
          <a:xfrm flipH="1" flipV="1">
            <a:off x="1104362" y="3030554"/>
            <a:ext cx="2462108" cy="2975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</p:spTree>
    <p:extLst>
      <p:ext uri="{BB962C8B-B14F-4D97-AF65-F5344CB8AC3E}">
        <p14:creationId xmlns:p14="http://schemas.microsoft.com/office/powerpoint/2010/main" val="274254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1" y="433587"/>
            <a:ext cx="3065549" cy="3065305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77B408-2C9C-2341-B763-419B05AB97B2}"/>
              </a:ext>
            </a:extLst>
          </p:cNvPr>
          <p:cNvSpPr/>
          <p:nvPr/>
        </p:nvSpPr>
        <p:spPr>
          <a:xfrm>
            <a:off x="7162048" y="723390"/>
            <a:ext cx="1712166" cy="219303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4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1" y="433587"/>
            <a:ext cx="3065549" cy="3065305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C77B408-2C9C-2341-B763-419B05AB97B2}"/>
              </a:ext>
            </a:extLst>
          </p:cNvPr>
          <p:cNvSpPr/>
          <p:nvPr/>
        </p:nvSpPr>
        <p:spPr>
          <a:xfrm>
            <a:off x="7162048" y="723390"/>
            <a:ext cx="1712166" cy="219303"/>
          </a:xfrm>
          <a:prstGeom prst="rect">
            <a:avLst/>
          </a:prstGeom>
          <a:solidFill>
            <a:srgbClr val="FF000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1380673"/>
            <a:ext cx="2172374" cy="2118219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7857598" y="1791402"/>
            <a:ext cx="1653529" cy="202206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1380673"/>
            <a:ext cx="2172374" cy="2118219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7857598" y="1791402"/>
            <a:ext cx="1653529" cy="202206"/>
          </a:xfrm>
          <a:prstGeom prst="rect">
            <a:avLst/>
          </a:prstGeom>
          <a:solidFill>
            <a:srgbClr val="00B05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2267644"/>
            <a:ext cx="1234579" cy="1231248"/>
          </a:xfrm>
          <a:prstGeom prst="rect">
            <a:avLst/>
          </a:prstGeom>
          <a:solidFill>
            <a:srgbClr val="00B0F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8447852" y="2765254"/>
            <a:ext cx="1708421" cy="218234"/>
          </a:xfrm>
          <a:prstGeom prst="rect">
            <a:avLst/>
          </a:prstGeom>
          <a:solidFill>
            <a:srgbClr val="00B0F0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34734"/>
              </p:ext>
            </p:extLst>
          </p:nvPr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77307"/>
              </p:ext>
            </p:extLst>
          </p:nvPr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7A0D2D-D4BF-6549-970D-66223E238D37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73E6A9-8CD8-9B47-98F2-FC855A39490E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FA6C1-C124-4B47-ABE9-93B7E8EA433F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A76B3-171D-B54B-92B4-3F8889BCFD3F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67DC8D-B4C6-DD40-9D7E-DE3DED6DF163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7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67" descr="Table&#10;&#10;Description automatically generated with medium confidence">
            <a:extLst>
              <a:ext uri="{FF2B5EF4-FFF2-40B4-BE49-F238E27FC236}">
                <a16:creationId xmlns:a16="http://schemas.microsoft.com/office/drawing/2014/main" id="{991C07A7-F5DB-7442-9891-694A7400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pic>
        <p:nvPicPr>
          <p:cNvPr id="269" name="Picture 26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91368FE-0492-C146-BDAC-D27B3BA4F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DD6369-5880-9645-AEB4-60CA8BC60DB3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2,2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8923A7-0AD9-C04A-B262-A22F7F47F9D5}"/>
              </a:ext>
            </a:extLst>
          </p:cNvPr>
          <p:cNvGrpSpPr/>
          <p:nvPr/>
        </p:nvGrpSpPr>
        <p:grpSpPr>
          <a:xfrm>
            <a:off x="9735168" y="1895196"/>
            <a:ext cx="1694932" cy="225843"/>
            <a:chOff x="6244736" y="1379933"/>
            <a:chExt cx="2698150" cy="3139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F46075-56BA-A94C-9C62-4169505B2F2F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45081C-55D8-1140-899E-D8FF08268B9E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1EE719-D368-914E-BE62-87DC8B4D2179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5401FC-09F1-7E43-B22D-012F0AF39A8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91D47DE-E28A-FF46-94D9-27EB1D66DBDE}"/>
              </a:ext>
            </a:extLst>
          </p:cNvPr>
          <p:cNvSpPr/>
          <p:nvPr/>
        </p:nvSpPr>
        <p:spPr>
          <a:xfrm>
            <a:off x="9729912" y="156429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2,2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7C6C1F-12FE-9F4F-B2F5-9AB7B84AB987}"/>
              </a:ext>
            </a:extLst>
          </p:cNvPr>
          <p:cNvCxnSpPr>
            <a:cxnSpLocks/>
            <a:stCxn id="28" idx="2"/>
            <a:endCxn id="67" idx="0"/>
          </p:cNvCxnSpPr>
          <p:nvPr/>
        </p:nvCxnSpPr>
        <p:spPr>
          <a:xfrm>
            <a:off x="8668917" y="942695"/>
            <a:ext cx="1276804" cy="6216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6E6F95-4541-434C-99B2-1341AEB60B08}"/>
              </a:ext>
            </a:extLst>
          </p:cNvPr>
          <p:cNvGrpSpPr/>
          <p:nvPr/>
        </p:nvGrpSpPr>
        <p:grpSpPr>
          <a:xfrm>
            <a:off x="6001894" y="1451376"/>
            <a:ext cx="1694932" cy="225843"/>
            <a:chOff x="6244736" y="1379933"/>
            <a:chExt cx="2698150" cy="31394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363E77-8457-E44E-8B88-5EAF24F1502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387A56-903A-A945-8554-05F30B676756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E4AB29-A6B5-6548-A6FF-7456DD9207D0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A01F80-854E-CC4D-A0EB-241DF52C209C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F2B5998-F000-534F-925A-304A33A49E20}"/>
              </a:ext>
            </a:extLst>
          </p:cNvPr>
          <p:cNvSpPr/>
          <p:nvPr/>
        </p:nvSpPr>
        <p:spPr>
          <a:xfrm>
            <a:off x="5996638" y="112047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9,2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1B1A683-20DB-AF49-BCFC-3D3062346758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212447" y="946455"/>
            <a:ext cx="1191095" cy="1740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88EE51-4C9D-3A41-A2F5-32DDD2A0A7BD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034D59-699B-294D-8142-5FAF1E2E6EB2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17124D7-0806-244F-8C4A-474A99830306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B1B77EA-E0A0-3942-8FE0-BB7BB875DB19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2C1EE1-6438-FA49-9DB9-5DCCA24E8AA9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12D92F-D70C-C047-9E62-6A890B9CF7FB}"/>
              </a:ext>
            </a:extLst>
          </p:cNvPr>
          <p:cNvGrpSpPr/>
          <p:nvPr/>
        </p:nvGrpSpPr>
        <p:grpSpPr>
          <a:xfrm>
            <a:off x="8453108" y="2759334"/>
            <a:ext cx="1694932" cy="225843"/>
            <a:chOff x="6244736" y="1379933"/>
            <a:chExt cx="2698150" cy="31394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D688119-1A28-604B-8277-992F2FEF0B5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3F0BD-60E3-BC42-8E22-90F0CFC242CC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BC6DA0-3B97-9B45-927A-08D9F4BCDAEB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B721285-AA03-A74A-9F86-BD98A990D674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88128CA-75CA-0B46-86E3-6CA9F1B209D1}"/>
              </a:ext>
            </a:extLst>
          </p:cNvPr>
          <p:cNvSpPr/>
          <p:nvPr/>
        </p:nvSpPr>
        <p:spPr>
          <a:xfrm>
            <a:off x="8447852" y="242843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2,8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4F5983-74D1-3141-A622-5A0ECCCEC83F}"/>
              </a:ext>
            </a:extLst>
          </p:cNvPr>
          <p:cNvCxnSpPr>
            <a:cxnSpLocks/>
            <a:stCxn id="50" idx="2"/>
            <a:endCxn id="115" idx="0"/>
          </p:cNvCxnSpPr>
          <p:nvPr/>
        </p:nvCxnSpPr>
        <p:spPr>
          <a:xfrm flipH="1">
            <a:off x="8663661" y="2008119"/>
            <a:ext cx="239295" cy="42031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6E1755-3865-BD48-8C7F-2833F8E7385A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2,8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5B0FB02-8D67-6F42-8222-A332B9D33DA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A00F3"/>
                </a:solidFill>
              </a:rPr>
              <a:t>9,1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E1FB04-9E5E-DB49-8AD3-AE91F03ABE33}"/>
              </a:ext>
            </a:extLst>
          </p:cNvPr>
          <p:cNvGrpSpPr/>
          <p:nvPr/>
        </p:nvGrpSpPr>
        <p:grpSpPr>
          <a:xfrm>
            <a:off x="10233776" y="3548666"/>
            <a:ext cx="1694932" cy="225843"/>
            <a:chOff x="6244736" y="1379933"/>
            <a:chExt cx="2698150" cy="31394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9869576-E9BC-6B4C-A748-484B4BE7BCD7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992F8B-682F-BE4F-A0E2-BF5FF4B68E7A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BCE2D2A-FBC7-DA4F-B3D1-F222D359E3ED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1D23AF-29F7-C34D-B891-08C7BE0EF4C7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B7BD20-5AB8-FF4D-8D3C-4E145489649B}"/>
              </a:ext>
            </a:extLst>
          </p:cNvPr>
          <p:cNvSpPr/>
          <p:nvPr/>
        </p:nvSpPr>
        <p:spPr>
          <a:xfrm>
            <a:off x="10228520" y="3217765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A00F3"/>
                </a:solidFill>
              </a:rPr>
              <a:t>9,1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42808AE-4BD7-E546-AD0E-4A9D0AD23721}"/>
              </a:ext>
            </a:extLst>
          </p:cNvPr>
          <p:cNvCxnSpPr>
            <a:cxnSpLocks/>
            <a:stCxn id="114" idx="2"/>
            <a:endCxn id="126" idx="0"/>
          </p:cNvCxnSpPr>
          <p:nvPr/>
        </p:nvCxnSpPr>
        <p:spPr>
          <a:xfrm>
            <a:off x="9511127" y="2985176"/>
            <a:ext cx="933202" cy="232589"/>
          </a:xfrm>
          <a:prstGeom prst="straightConnector1">
            <a:avLst/>
          </a:prstGeom>
          <a:ln w="25400">
            <a:solidFill>
              <a:srgbClr val="FA00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C3BB2E0-DF4F-9241-A91B-822B6BE336FA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17E444-A660-6840-8EE5-CC8EC3C78D12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3E5870D-5A77-874B-8648-842FC099BABF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9,2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603D1F2-272A-3C47-97FE-60786ADE057B}"/>
              </a:ext>
            </a:extLst>
          </p:cNvPr>
          <p:cNvGrpSpPr/>
          <p:nvPr/>
        </p:nvGrpSpPr>
        <p:grpSpPr>
          <a:xfrm>
            <a:off x="6157632" y="2324511"/>
            <a:ext cx="1694932" cy="225843"/>
            <a:chOff x="6244736" y="1379933"/>
            <a:chExt cx="2698150" cy="31394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1EDF6B-6B45-1A4B-8945-82D26803D13B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1798EFD-F28F-B742-A0C9-073050CAE334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F96AE5-4397-434B-A23C-8656363FCD3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7B097C9-27A4-7140-A097-2E359ECBAACF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A6D0AC9-3B58-7448-A323-E66EE109C671}"/>
              </a:ext>
            </a:extLst>
          </p:cNvPr>
          <p:cNvSpPr/>
          <p:nvPr/>
        </p:nvSpPr>
        <p:spPr>
          <a:xfrm>
            <a:off x="6152376" y="1993610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BADF68D-26CA-9B4B-B37D-29A6A81079C2}"/>
              </a:ext>
            </a:extLst>
          </p:cNvPr>
          <p:cNvCxnSpPr>
            <a:cxnSpLocks/>
            <a:stCxn id="30" idx="2"/>
            <a:endCxn id="140" idx="0"/>
          </p:cNvCxnSpPr>
          <p:nvPr/>
        </p:nvCxnSpPr>
        <p:spPr>
          <a:xfrm flipH="1">
            <a:off x="6368185" y="942696"/>
            <a:ext cx="1453266" cy="1050914"/>
          </a:xfrm>
          <a:prstGeom prst="straightConnector1">
            <a:avLst/>
          </a:prstGeom>
          <a:ln w="25400">
            <a:solidFill>
              <a:srgbClr val="9E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8F642DD-BFBD-4C45-91AF-BC6253523700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solidFill>
            <a:srgbClr val="9EFF00">
              <a:alpha val="1868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EFF00"/>
                </a:solidFill>
              </a:rPr>
              <a:t>9,8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6668B06-BACF-664B-BE96-5C1554202EA2}"/>
              </a:ext>
            </a:extLst>
          </p:cNvPr>
          <p:cNvCxnSpPr>
            <a:cxnSpLocks/>
          </p:cNvCxnSpPr>
          <p:nvPr/>
        </p:nvCxnSpPr>
        <p:spPr>
          <a:xfrm>
            <a:off x="1344308" y="433587"/>
            <a:ext cx="0" cy="97124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748123A-947C-3444-85E8-0F303245279C}"/>
              </a:ext>
            </a:extLst>
          </p:cNvPr>
          <p:cNvCxnSpPr>
            <a:cxnSpLocks/>
          </p:cNvCxnSpPr>
          <p:nvPr/>
        </p:nvCxnSpPr>
        <p:spPr>
          <a:xfrm>
            <a:off x="709612" y="1056432"/>
            <a:ext cx="2155985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2" name="Table 18">
            <a:extLst>
              <a:ext uri="{FF2B5EF4-FFF2-40B4-BE49-F238E27FC236}">
                <a16:creationId xmlns:a16="http://schemas.microsoft.com/office/drawing/2014/main" id="{E4E1E754-BCF8-2D4D-86E1-9C69E4EC8978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73" name="Table 17">
            <a:extLst>
              <a:ext uri="{FF2B5EF4-FFF2-40B4-BE49-F238E27FC236}">
                <a16:creationId xmlns:a16="http://schemas.microsoft.com/office/drawing/2014/main" id="{4A699D68-B8A3-7D44-A99F-B2C62FDC3667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74" name="Oval 273">
            <a:extLst>
              <a:ext uri="{FF2B5EF4-FFF2-40B4-BE49-F238E27FC236}">
                <a16:creationId xmlns:a16="http://schemas.microsoft.com/office/drawing/2014/main" id="{EBF92636-84DA-AC41-A6B7-72102C54558A}"/>
              </a:ext>
            </a:extLst>
          </p:cNvPr>
          <p:cNvSpPr/>
          <p:nvPr/>
        </p:nvSpPr>
        <p:spPr>
          <a:xfrm rot="20700000">
            <a:off x="2802169" y="1282700"/>
            <a:ext cx="127000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A59D086-E0F0-8F48-A06A-31072BB8F429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F7252D4-545C-A643-85EF-3CB3931D4224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67A8B0-9938-F645-8368-E493CBD41226}"/>
              </a:ext>
            </a:extLst>
          </p:cNvPr>
          <p:cNvSpPr/>
          <p:nvPr/>
        </p:nvSpPr>
        <p:spPr>
          <a:xfrm>
            <a:off x="1901296" y="2233823"/>
            <a:ext cx="118713" cy="906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B7DFE33-FE70-6B44-B6E3-85E9ED27C5E6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06BC42C-C20D-8042-80F2-0BCB42499316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17140A5C-DA82-0A41-B016-A366D0250CF9}"/>
              </a:ext>
            </a:extLst>
          </p:cNvPr>
          <p:cNvSpPr/>
          <p:nvPr/>
        </p:nvSpPr>
        <p:spPr>
          <a:xfrm>
            <a:off x="3402471" y="995558"/>
            <a:ext cx="120981" cy="1432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FA7F79-5722-0E45-95BD-F21DE795F71C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321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9727C34-C03F-0749-B3CC-B2B6B3727568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AD6DB1E-6D08-C34D-8739-E28D10690A8A}"/>
              </a:ext>
            </a:extLst>
          </p:cNvPr>
          <p:cNvCxnSpPr>
            <a:cxnSpLocks/>
          </p:cNvCxnSpPr>
          <p:nvPr/>
        </p:nvCxnSpPr>
        <p:spPr>
          <a:xfrm flipH="1">
            <a:off x="658812" y="2259223"/>
            <a:ext cx="2155985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B83015D-8ED2-2B43-B276-406DEF44766D}"/>
              </a:ext>
            </a:extLst>
          </p:cNvPr>
          <p:cNvCxnSpPr>
            <a:cxnSpLocks/>
          </p:cNvCxnSpPr>
          <p:nvPr/>
        </p:nvCxnSpPr>
        <p:spPr>
          <a:xfrm>
            <a:off x="1958224" y="1360688"/>
            <a:ext cx="0" cy="2068312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D497665-3888-1943-9917-8D1A418A58C2}"/>
              </a:ext>
            </a:extLst>
          </p:cNvPr>
          <p:cNvCxnSpPr>
            <a:cxnSpLocks/>
          </p:cNvCxnSpPr>
          <p:nvPr/>
        </p:nvCxnSpPr>
        <p:spPr>
          <a:xfrm flipH="1">
            <a:off x="719051" y="1360688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CD94046-AC9B-134A-9647-5D9B46C48A06}"/>
              </a:ext>
            </a:extLst>
          </p:cNvPr>
          <p:cNvCxnSpPr>
            <a:cxnSpLocks/>
          </p:cNvCxnSpPr>
          <p:nvPr/>
        </p:nvCxnSpPr>
        <p:spPr>
          <a:xfrm>
            <a:off x="2865597" y="528535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7" name="Table 18">
            <a:extLst>
              <a:ext uri="{FF2B5EF4-FFF2-40B4-BE49-F238E27FC236}">
                <a16:creationId xmlns:a16="http://schemas.microsoft.com/office/drawing/2014/main" id="{A1FD6C67-2C9E-484D-AB87-E55DDFC33B9D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288" name="Table 17">
            <a:extLst>
              <a:ext uri="{FF2B5EF4-FFF2-40B4-BE49-F238E27FC236}">
                <a16:creationId xmlns:a16="http://schemas.microsoft.com/office/drawing/2014/main" id="{9ECC5473-5170-2C4F-9CF2-8881CF87253F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sp>
        <p:nvSpPr>
          <p:cNvPr id="289" name="Oval 288">
            <a:extLst>
              <a:ext uri="{FF2B5EF4-FFF2-40B4-BE49-F238E27FC236}">
                <a16:creationId xmlns:a16="http://schemas.microsoft.com/office/drawing/2014/main" id="{7C3AEBFB-B366-E343-975C-578A6740D268}"/>
              </a:ext>
            </a:extLst>
          </p:cNvPr>
          <p:cNvSpPr/>
          <p:nvPr/>
        </p:nvSpPr>
        <p:spPr>
          <a:xfrm>
            <a:off x="3396038" y="966637"/>
            <a:ext cx="160311" cy="1601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41603E8-C330-904F-983E-84855CFBC71D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8D823E06-7334-A944-B660-CCA10B76F423}"/>
              </a:ext>
            </a:extLst>
          </p:cNvPr>
          <p:cNvSpPr/>
          <p:nvPr/>
        </p:nvSpPr>
        <p:spPr>
          <a:xfrm>
            <a:off x="1878068" y="2190906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5705ADC-962F-AF41-B4FC-05009B1DEC73}"/>
              </a:ext>
            </a:extLst>
          </p:cNvPr>
          <p:cNvCxnSpPr>
            <a:cxnSpLocks/>
          </p:cNvCxnSpPr>
          <p:nvPr/>
        </p:nvCxnSpPr>
        <p:spPr>
          <a:xfrm>
            <a:off x="3474024" y="528535"/>
            <a:ext cx="0" cy="882953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827C684B-9316-B046-B05F-AFDB995A01B2}"/>
              </a:ext>
            </a:extLst>
          </p:cNvPr>
          <p:cNvCxnSpPr>
            <a:cxnSpLocks/>
          </p:cNvCxnSpPr>
          <p:nvPr/>
        </p:nvCxnSpPr>
        <p:spPr>
          <a:xfrm>
            <a:off x="2865597" y="1052335"/>
            <a:ext cx="919003" cy="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1E6AECA7-657A-4345-9B41-357881E6F034}"/>
              </a:ext>
            </a:extLst>
          </p:cNvPr>
          <p:cNvSpPr/>
          <p:nvPr/>
        </p:nvSpPr>
        <p:spPr>
          <a:xfrm>
            <a:off x="1282523" y="964298"/>
            <a:ext cx="160311" cy="1601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B1A4828-4BEA-A448-AAE9-52895A5038B7}"/>
              </a:ext>
            </a:extLst>
          </p:cNvPr>
          <p:cNvSpPr/>
          <p:nvPr/>
        </p:nvSpPr>
        <p:spPr>
          <a:xfrm>
            <a:off x="1270839" y="2789164"/>
            <a:ext cx="160311" cy="1601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7546CA6-9A78-494F-A99A-9B9A944E20F8}"/>
              </a:ext>
            </a:extLst>
          </p:cNvPr>
          <p:cNvCxnSpPr>
            <a:cxnSpLocks/>
          </p:cNvCxnSpPr>
          <p:nvPr/>
        </p:nvCxnSpPr>
        <p:spPr>
          <a:xfrm>
            <a:off x="1344308" y="2233823"/>
            <a:ext cx="0" cy="1265069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8DEC88-FF7D-AB4A-BDED-C14D6C3A59A2}"/>
              </a:ext>
            </a:extLst>
          </p:cNvPr>
          <p:cNvCxnSpPr>
            <a:cxnSpLocks/>
          </p:cNvCxnSpPr>
          <p:nvPr/>
        </p:nvCxnSpPr>
        <p:spPr>
          <a:xfrm flipH="1">
            <a:off x="719051" y="2875663"/>
            <a:ext cx="1182245" cy="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FED95E66-F247-A247-A595-D6CB9E8EC053}"/>
              </a:ext>
            </a:extLst>
          </p:cNvPr>
          <p:cNvSpPr/>
          <p:nvPr/>
        </p:nvSpPr>
        <p:spPr>
          <a:xfrm>
            <a:off x="957114" y="3101372"/>
            <a:ext cx="160311" cy="160146"/>
          </a:xfrm>
          <a:prstGeom prst="ellipse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F09B761C-17B2-7541-9B21-5404FC8D8142}"/>
              </a:ext>
            </a:extLst>
          </p:cNvPr>
          <p:cNvCxnSpPr>
            <a:cxnSpLocks/>
          </p:cNvCxnSpPr>
          <p:nvPr/>
        </p:nvCxnSpPr>
        <p:spPr>
          <a:xfrm>
            <a:off x="1032796" y="2866357"/>
            <a:ext cx="0" cy="632535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99F3002D-E487-C74D-B117-A96850FF429C}"/>
              </a:ext>
            </a:extLst>
          </p:cNvPr>
          <p:cNvCxnSpPr>
            <a:cxnSpLocks/>
          </p:cNvCxnSpPr>
          <p:nvPr/>
        </p:nvCxnSpPr>
        <p:spPr>
          <a:xfrm>
            <a:off x="719051" y="3168337"/>
            <a:ext cx="625257" cy="0"/>
          </a:xfrm>
          <a:prstGeom prst="line">
            <a:avLst/>
          </a:prstGeom>
          <a:ln w="25400">
            <a:solidFill>
              <a:srgbClr val="FA00F3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6496AAA6-E8E4-744E-B16E-804BA470D111}"/>
              </a:ext>
            </a:extLst>
          </p:cNvPr>
          <p:cNvSpPr/>
          <p:nvPr/>
        </p:nvSpPr>
        <p:spPr>
          <a:xfrm>
            <a:off x="3391845" y="2786284"/>
            <a:ext cx="160311" cy="160146"/>
          </a:xfrm>
          <a:prstGeom prst="ellipse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EFF00"/>
              </a:solidFill>
              <a:highlight>
                <a:srgbClr val="9EFF00"/>
              </a:highlight>
            </a:endParaRPr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AD94D63-3404-0D45-9DD0-897DD1FB4341}"/>
              </a:ext>
            </a:extLst>
          </p:cNvPr>
          <p:cNvCxnSpPr>
            <a:cxnSpLocks/>
          </p:cNvCxnSpPr>
          <p:nvPr/>
        </p:nvCxnSpPr>
        <p:spPr>
          <a:xfrm>
            <a:off x="3474024" y="1373718"/>
            <a:ext cx="0" cy="2068312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6016F27E-DB4D-1749-A0F0-E34C7EB694FD}"/>
              </a:ext>
            </a:extLst>
          </p:cNvPr>
          <p:cNvCxnSpPr>
            <a:cxnSpLocks/>
          </p:cNvCxnSpPr>
          <p:nvPr/>
        </p:nvCxnSpPr>
        <p:spPr>
          <a:xfrm flipH="1">
            <a:off x="2814797" y="2866357"/>
            <a:ext cx="894037" cy="0"/>
          </a:xfrm>
          <a:prstGeom prst="line">
            <a:avLst/>
          </a:prstGeom>
          <a:ln w="31750">
            <a:solidFill>
              <a:srgbClr val="9E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5-Point Star 303">
            <a:extLst>
              <a:ext uri="{FF2B5EF4-FFF2-40B4-BE49-F238E27FC236}">
                <a16:creationId xmlns:a16="http://schemas.microsoft.com/office/drawing/2014/main" id="{E3040E9B-AE4B-B442-95E2-C9C921FE5ADB}"/>
              </a:ext>
            </a:extLst>
          </p:cNvPr>
          <p:cNvSpPr/>
          <p:nvPr/>
        </p:nvSpPr>
        <p:spPr>
          <a:xfrm>
            <a:off x="1156842" y="2983488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5-Point Star 304">
            <a:extLst>
              <a:ext uri="{FF2B5EF4-FFF2-40B4-BE49-F238E27FC236}">
                <a16:creationId xmlns:a16="http://schemas.microsoft.com/office/drawing/2014/main" id="{27ED8A57-CC36-1249-8329-DEF27CDAD3E6}"/>
              </a:ext>
            </a:extLst>
          </p:cNvPr>
          <p:cNvSpPr/>
          <p:nvPr/>
        </p:nvSpPr>
        <p:spPr>
          <a:xfrm>
            <a:off x="1184740" y="3235274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5-Point Star 305">
            <a:extLst>
              <a:ext uri="{FF2B5EF4-FFF2-40B4-BE49-F238E27FC236}">
                <a16:creationId xmlns:a16="http://schemas.microsoft.com/office/drawing/2014/main" id="{5EEA7461-938F-FF4B-93E4-59C2E3B51BDE}"/>
              </a:ext>
            </a:extLst>
          </p:cNvPr>
          <p:cNvSpPr/>
          <p:nvPr/>
        </p:nvSpPr>
        <p:spPr>
          <a:xfrm>
            <a:off x="1461642" y="3288288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5-Point Star 306">
            <a:extLst>
              <a:ext uri="{FF2B5EF4-FFF2-40B4-BE49-F238E27FC236}">
                <a16:creationId xmlns:a16="http://schemas.microsoft.com/office/drawing/2014/main" id="{FE29CAC9-5693-CE4B-845B-CBC0444EF299}"/>
              </a:ext>
            </a:extLst>
          </p:cNvPr>
          <p:cNvSpPr/>
          <p:nvPr/>
        </p:nvSpPr>
        <p:spPr>
          <a:xfrm>
            <a:off x="861215" y="3304379"/>
            <a:ext cx="87788" cy="110634"/>
          </a:xfrm>
          <a:prstGeom prst="star5">
            <a:avLst/>
          </a:prstGeom>
          <a:solidFill>
            <a:srgbClr val="FA00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5-Point Star 307">
            <a:extLst>
              <a:ext uri="{FF2B5EF4-FFF2-40B4-BE49-F238E27FC236}">
                <a16:creationId xmlns:a16="http://schemas.microsoft.com/office/drawing/2014/main" id="{5E86E590-DB3E-894D-BD37-E61223D6BEF7}"/>
              </a:ext>
            </a:extLst>
          </p:cNvPr>
          <p:cNvSpPr/>
          <p:nvPr/>
        </p:nvSpPr>
        <p:spPr>
          <a:xfrm>
            <a:off x="1464888" y="2353549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5-Point Star 308">
            <a:extLst>
              <a:ext uri="{FF2B5EF4-FFF2-40B4-BE49-F238E27FC236}">
                <a16:creationId xmlns:a16="http://schemas.microsoft.com/office/drawing/2014/main" id="{6C3B1BF6-F9FE-E845-9EAD-E287A76DCBAA}"/>
              </a:ext>
            </a:extLst>
          </p:cNvPr>
          <p:cNvSpPr/>
          <p:nvPr/>
        </p:nvSpPr>
        <p:spPr>
          <a:xfrm>
            <a:off x="1082118" y="2341033"/>
            <a:ext cx="87788" cy="110634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5-Point Star 309">
            <a:extLst>
              <a:ext uri="{FF2B5EF4-FFF2-40B4-BE49-F238E27FC236}">
                <a16:creationId xmlns:a16="http://schemas.microsoft.com/office/drawing/2014/main" id="{AA7005AA-8074-A848-B8EF-7C8005448172}"/>
              </a:ext>
            </a:extLst>
          </p:cNvPr>
          <p:cNvSpPr/>
          <p:nvPr/>
        </p:nvSpPr>
        <p:spPr>
          <a:xfrm>
            <a:off x="1490495" y="17475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5-Point Star 310">
            <a:extLst>
              <a:ext uri="{FF2B5EF4-FFF2-40B4-BE49-F238E27FC236}">
                <a16:creationId xmlns:a16="http://schemas.microsoft.com/office/drawing/2014/main" id="{A1C86031-D382-3A4E-A789-AD2A15FD23A9}"/>
              </a:ext>
            </a:extLst>
          </p:cNvPr>
          <p:cNvSpPr/>
          <p:nvPr/>
        </p:nvSpPr>
        <p:spPr>
          <a:xfrm>
            <a:off x="1642895" y="189993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5-Point Star 311">
            <a:extLst>
              <a:ext uri="{FF2B5EF4-FFF2-40B4-BE49-F238E27FC236}">
                <a16:creationId xmlns:a16="http://schemas.microsoft.com/office/drawing/2014/main" id="{92AB24FA-F616-334A-B5A9-8F231196B9B2}"/>
              </a:ext>
            </a:extLst>
          </p:cNvPr>
          <p:cNvSpPr/>
          <p:nvPr/>
        </p:nvSpPr>
        <p:spPr>
          <a:xfrm>
            <a:off x="1795781" y="149432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5-Point Star 312">
            <a:extLst>
              <a:ext uri="{FF2B5EF4-FFF2-40B4-BE49-F238E27FC236}">
                <a16:creationId xmlns:a16="http://schemas.microsoft.com/office/drawing/2014/main" id="{FAC46300-52B3-EE44-B7C7-278F91C7A58D}"/>
              </a:ext>
            </a:extLst>
          </p:cNvPr>
          <p:cNvSpPr/>
          <p:nvPr/>
        </p:nvSpPr>
        <p:spPr>
          <a:xfrm>
            <a:off x="1749246" y="8468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5-Point Star 313">
            <a:extLst>
              <a:ext uri="{FF2B5EF4-FFF2-40B4-BE49-F238E27FC236}">
                <a16:creationId xmlns:a16="http://schemas.microsoft.com/office/drawing/2014/main" id="{BC5FECCD-D75B-3440-A27A-86462D36178C}"/>
              </a:ext>
            </a:extLst>
          </p:cNvPr>
          <p:cNvSpPr/>
          <p:nvPr/>
        </p:nvSpPr>
        <p:spPr>
          <a:xfrm>
            <a:off x="1901646" y="999253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5-Point Star 314">
            <a:extLst>
              <a:ext uri="{FF2B5EF4-FFF2-40B4-BE49-F238E27FC236}">
                <a16:creationId xmlns:a16="http://schemas.microsoft.com/office/drawing/2014/main" id="{C97C65A0-2FF7-B54E-A9B9-EF4FC575DF72}"/>
              </a:ext>
            </a:extLst>
          </p:cNvPr>
          <p:cNvSpPr/>
          <p:nvPr/>
        </p:nvSpPr>
        <p:spPr>
          <a:xfrm>
            <a:off x="1448334" y="1163236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5-Point Star 315">
            <a:extLst>
              <a:ext uri="{FF2B5EF4-FFF2-40B4-BE49-F238E27FC236}">
                <a16:creationId xmlns:a16="http://schemas.microsoft.com/office/drawing/2014/main" id="{64E9DA00-AB81-4045-BCDB-BF52F5FD2188}"/>
              </a:ext>
            </a:extLst>
          </p:cNvPr>
          <p:cNvSpPr/>
          <p:nvPr/>
        </p:nvSpPr>
        <p:spPr>
          <a:xfrm>
            <a:off x="2372872" y="842029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>
            <a:extLst>
              <a:ext uri="{FF2B5EF4-FFF2-40B4-BE49-F238E27FC236}">
                <a16:creationId xmlns:a16="http://schemas.microsoft.com/office/drawing/2014/main" id="{74CDB69B-8764-6446-B36A-D2F02996110D}"/>
              </a:ext>
            </a:extLst>
          </p:cNvPr>
          <p:cNvSpPr/>
          <p:nvPr/>
        </p:nvSpPr>
        <p:spPr>
          <a:xfrm>
            <a:off x="943651" y="829774"/>
            <a:ext cx="87788" cy="1106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>
            <a:extLst>
              <a:ext uri="{FF2B5EF4-FFF2-40B4-BE49-F238E27FC236}">
                <a16:creationId xmlns:a16="http://schemas.microsoft.com/office/drawing/2014/main" id="{6982089B-3A5A-4843-8648-1742F2660400}"/>
              </a:ext>
            </a:extLst>
          </p:cNvPr>
          <p:cNvSpPr/>
          <p:nvPr/>
        </p:nvSpPr>
        <p:spPr>
          <a:xfrm>
            <a:off x="3030816" y="695341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5-Point Star 318">
            <a:extLst>
              <a:ext uri="{FF2B5EF4-FFF2-40B4-BE49-F238E27FC236}">
                <a16:creationId xmlns:a16="http://schemas.microsoft.com/office/drawing/2014/main" id="{250F94BC-F1A7-5941-8DA0-6C33B2ACF334}"/>
              </a:ext>
            </a:extLst>
          </p:cNvPr>
          <p:cNvSpPr/>
          <p:nvPr/>
        </p:nvSpPr>
        <p:spPr>
          <a:xfrm>
            <a:off x="3141653" y="1692214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5-Point Star 319">
            <a:extLst>
              <a:ext uri="{FF2B5EF4-FFF2-40B4-BE49-F238E27FC236}">
                <a16:creationId xmlns:a16="http://schemas.microsoft.com/office/drawing/2014/main" id="{B8C31049-3B6D-CD49-A4E4-0C6D6AFB2046}"/>
              </a:ext>
            </a:extLst>
          </p:cNvPr>
          <p:cNvSpPr/>
          <p:nvPr/>
        </p:nvSpPr>
        <p:spPr>
          <a:xfrm>
            <a:off x="3596604" y="768262"/>
            <a:ext cx="87788" cy="110634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5-Point Star 320">
            <a:extLst>
              <a:ext uri="{FF2B5EF4-FFF2-40B4-BE49-F238E27FC236}">
                <a16:creationId xmlns:a16="http://schemas.microsoft.com/office/drawing/2014/main" id="{A409528B-B7F9-B34B-A92B-77B84D4F2574}"/>
              </a:ext>
            </a:extLst>
          </p:cNvPr>
          <p:cNvSpPr/>
          <p:nvPr/>
        </p:nvSpPr>
        <p:spPr>
          <a:xfrm>
            <a:off x="2935980" y="26101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>
            <a:extLst>
              <a:ext uri="{FF2B5EF4-FFF2-40B4-BE49-F238E27FC236}">
                <a16:creationId xmlns:a16="http://schemas.microsoft.com/office/drawing/2014/main" id="{0541682A-AC89-DB4B-BD13-A8D9DF40F507}"/>
              </a:ext>
            </a:extLst>
          </p:cNvPr>
          <p:cNvSpPr/>
          <p:nvPr/>
        </p:nvSpPr>
        <p:spPr>
          <a:xfrm>
            <a:off x="2374736" y="2424441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>
            <a:extLst>
              <a:ext uri="{FF2B5EF4-FFF2-40B4-BE49-F238E27FC236}">
                <a16:creationId xmlns:a16="http://schemas.microsoft.com/office/drawing/2014/main" id="{2F5488A3-0390-844D-BA58-5780BFE6EA7F}"/>
              </a:ext>
            </a:extLst>
          </p:cNvPr>
          <p:cNvSpPr/>
          <p:nvPr/>
        </p:nvSpPr>
        <p:spPr>
          <a:xfrm>
            <a:off x="3314683" y="2390078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5-Point Star 323">
            <a:extLst>
              <a:ext uri="{FF2B5EF4-FFF2-40B4-BE49-F238E27FC236}">
                <a16:creationId xmlns:a16="http://schemas.microsoft.com/office/drawing/2014/main" id="{B17823D2-2DB1-DB4E-B1C1-120839DD600A}"/>
              </a:ext>
            </a:extLst>
          </p:cNvPr>
          <p:cNvSpPr/>
          <p:nvPr/>
        </p:nvSpPr>
        <p:spPr>
          <a:xfrm>
            <a:off x="3560474" y="141068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5-Point Star 324">
            <a:extLst>
              <a:ext uri="{FF2B5EF4-FFF2-40B4-BE49-F238E27FC236}">
                <a16:creationId xmlns:a16="http://schemas.microsoft.com/office/drawing/2014/main" id="{064C69FE-CE79-3E40-AC0C-48C4BA7AC0C9}"/>
              </a:ext>
            </a:extLst>
          </p:cNvPr>
          <p:cNvSpPr/>
          <p:nvPr/>
        </p:nvSpPr>
        <p:spPr>
          <a:xfrm>
            <a:off x="2349900" y="3027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5-Point Star 325">
            <a:extLst>
              <a:ext uri="{FF2B5EF4-FFF2-40B4-BE49-F238E27FC236}">
                <a16:creationId xmlns:a16="http://schemas.microsoft.com/office/drawing/2014/main" id="{2F3002E8-1097-8A47-B7DF-2B10BC7FA634}"/>
              </a:ext>
            </a:extLst>
          </p:cNvPr>
          <p:cNvSpPr/>
          <p:nvPr/>
        </p:nvSpPr>
        <p:spPr>
          <a:xfrm>
            <a:off x="2372890" y="1779795"/>
            <a:ext cx="87788" cy="11063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5-Point Star 326">
            <a:extLst>
              <a:ext uri="{FF2B5EF4-FFF2-40B4-BE49-F238E27FC236}">
                <a16:creationId xmlns:a16="http://schemas.microsoft.com/office/drawing/2014/main" id="{F714D55F-5488-9D47-BCF3-1F9047C81CD6}"/>
              </a:ext>
            </a:extLst>
          </p:cNvPr>
          <p:cNvSpPr/>
          <p:nvPr/>
        </p:nvSpPr>
        <p:spPr>
          <a:xfrm>
            <a:off x="3076240" y="3083112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5-Point Star 327">
            <a:extLst>
              <a:ext uri="{FF2B5EF4-FFF2-40B4-BE49-F238E27FC236}">
                <a16:creationId xmlns:a16="http://schemas.microsoft.com/office/drawing/2014/main" id="{23780220-B7E4-7548-B1DE-5010AFD97C5C}"/>
              </a:ext>
            </a:extLst>
          </p:cNvPr>
          <p:cNvSpPr/>
          <p:nvPr/>
        </p:nvSpPr>
        <p:spPr>
          <a:xfrm>
            <a:off x="3621046" y="3194550"/>
            <a:ext cx="87788" cy="110634"/>
          </a:xfrm>
          <a:prstGeom prst="star5">
            <a:avLst/>
          </a:prstGeom>
          <a:solidFill>
            <a:srgbClr val="9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968EAB5-896C-FA40-90F0-15071EB438E6}"/>
              </a:ext>
            </a:extLst>
          </p:cNvPr>
          <p:cNvSpPr/>
          <p:nvPr/>
        </p:nvSpPr>
        <p:spPr>
          <a:xfrm>
            <a:off x="985493" y="2836120"/>
            <a:ext cx="118869" cy="110323"/>
          </a:xfrm>
          <a:prstGeom prst="ellipse">
            <a:avLst/>
          </a:prstGeom>
          <a:solidFill>
            <a:srgbClr val="F0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F47C4-A0E5-E142-BE0B-AD9463F95CA1}"/>
              </a:ext>
            </a:extLst>
          </p:cNvPr>
          <p:cNvSpPr txBox="1"/>
          <p:nvPr/>
        </p:nvSpPr>
        <p:spPr>
          <a:xfrm>
            <a:off x="2539250" y="5958248"/>
            <a:ext cx="20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around (1,8)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35057-120E-3E48-B873-916C2FEBFE2F}"/>
              </a:ext>
            </a:extLst>
          </p:cNvPr>
          <p:cNvSpPr/>
          <p:nvPr/>
        </p:nvSpPr>
        <p:spPr>
          <a:xfrm>
            <a:off x="719052" y="2875662"/>
            <a:ext cx="595267" cy="623229"/>
          </a:xfrm>
          <a:prstGeom prst="rect">
            <a:avLst/>
          </a:prstGeom>
          <a:solidFill>
            <a:srgbClr val="FA00F3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637BF4-A7D0-5548-830E-DCD88C8F0CDF}"/>
              </a:ext>
            </a:extLst>
          </p:cNvPr>
          <p:cNvSpPr/>
          <p:nvPr/>
        </p:nvSpPr>
        <p:spPr>
          <a:xfrm>
            <a:off x="10228520" y="3561109"/>
            <a:ext cx="1708421" cy="218234"/>
          </a:xfrm>
          <a:prstGeom prst="rect">
            <a:avLst/>
          </a:prstGeom>
          <a:solidFill>
            <a:srgbClr val="FA00F3">
              <a:alpha val="1824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176551-80B5-BE42-AE86-0FD616EA6943}"/>
              </a:ext>
            </a:extLst>
          </p:cNvPr>
          <p:cNvSpPr/>
          <p:nvPr/>
        </p:nvSpPr>
        <p:spPr>
          <a:xfrm>
            <a:off x="1920264" y="5380587"/>
            <a:ext cx="160311" cy="1601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0B30D-E04A-7A47-BF99-301F563CD820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82C8E9-337A-204C-A6B9-4363B3734BB8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9678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78CEB4EF-651A-8748-B72D-3513F9AA89A1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75717B1-19E9-DC44-9D29-40CA9F9143E9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16" name="Picture 1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1188E4-DB73-BF4E-9D74-7185869E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26C550-46D3-2E41-B631-D6BCD7E39764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192608-B1CF-7247-978B-FA29E49E8E31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6B38A-D760-0E4C-B6FF-A63C6C79E17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</p:spTree>
    <p:extLst>
      <p:ext uri="{BB962C8B-B14F-4D97-AF65-F5344CB8AC3E}">
        <p14:creationId xmlns:p14="http://schemas.microsoft.com/office/powerpoint/2010/main" val="11435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015F-1D39-6F49-8A35-2EB130EC3F8A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733B16-EAC6-DB4F-BBE6-BB34EE0B52F3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E0C86F-03B2-5244-9976-27DA4F861D22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52CD6A-C5DF-D341-8154-729150BA09F1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3B8000-24E6-7B4B-B379-278522813268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D7B45CF-9A22-B448-8DA3-8A98E85AA4CC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1FD35E-4106-D74D-A45F-BD84A0189999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3CA559-1EDF-474D-8D5E-A344811FCE19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752F9C-1E05-FC42-B734-5B2E41C7C102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2E3042-4603-1A45-988E-005299205EDC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03104-D72A-2045-9587-58B7A0DABE87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D8832-4CE7-EC4A-A5A2-3DCBA1D6BACB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solidFill>
            <a:srgbClr val="FF0000">
              <a:alpha val="193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81CCC-B728-EC4B-907B-DD91138D21FE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4,6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7C3065-B231-D849-B8BB-FB0C571D1BB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2A9C-DC6B-FC41-A3AC-BDEF8E396668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7D6B1-A2D6-264A-AB72-D8104188091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pic>
        <p:nvPicPr>
          <p:cNvPr id="22" name="Picture 21" descr="Table&#10;&#10;Description automatically generated with medium confidence">
            <a:extLst>
              <a:ext uri="{FF2B5EF4-FFF2-40B4-BE49-F238E27FC236}">
                <a16:creationId xmlns:a16="http://schemas.microsoft.com/office/drawing/2014/main" id="{A4186A62-CDBE-9D47-8EB8-DAD9CB62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947A95-A505-0C4D-B05F-18BC514BC84C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F142A0-21EC-EB4C-BE2D-EC7264EAB3FE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8" name="Table 18">
            <a:extLst>
              <a:ext uri="{FF2B5EF4-FFF2-40B4-BE49-F238E27FC236}">
                <a16:creationId xmlns:a16="http://schemas.microsoft.com/office/drawing/2014/main" id="{E53EBFAF-EDD5-654E-8544-732FEBFDA0E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502E563D-6DA7-FE4C-9538-CF1F7A50E75A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254BFA-370D-5C44-B079-BCBCCD9950EB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219461-0205-2A4B-98AF-976CE6686319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69A389-5EAB-864E-A705-AD59EEC5E59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4BCA0B-19DD-D64E-A080-A34BBF8D27CE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504F37-6089-EE40-96B7-51BE94B9A20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C203D3-E9CC-544C-9E32-7FC6A7D519A4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75882-F543-344F-9701-B4E58C4C06EA}"/>
              </a:ext>
            </a:extLst>
          </p:cNvPr>
          <p:cNvGrpSpPr/>
          <p:nvPr/>
        </p:nvGrpSpPr>
        <p:grpSpPr>
          <a:xfrm>
            <a:off x="914675" y="4479550"/>
            <a:ext cx="1868254" cy="168879"/>
            <a:chOff x="114736" y="4674970"/>
            <a:chExt cx="2011062" cy="3139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779300-1E5D-F348-B784-9EB4439FE84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172BE0-21CF-4047-9A03-F768C4B4CC4D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E83A08-5E6E-5D4C-8439-70CF41D0D50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C44F44-06C2-1646-AD0A-261B26B8D164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868157-BE39-2D44-8E06-F85464868A8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0,5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CF0732D-BD68-AA4E-8215-6203FD138B7E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51A14F-D37A-5E46-B6A4-A72D9C9DD5AF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3D1A60-7672-7A4A-8F71-F93CC7CEF391}"/>
              </a:ext>
            </a:extLst>
          </p:cNvPr>
          <p:cNvGrpSpPr/>
          <p:nvPr/>
        </p:nvGrpSpPr>
        <p:grpSpPr>
          <a:xfrm>
            <a:off x="914675" y="4837370"/>
            <a:ext cx="1868255" cy="168880"/>
            <a:chOff x="114736" y="4674970"/>
            <a:chExt cx="2011063" cy="31394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5F55B4-6808-C847-AEAD-A5C09992C86A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29E054-5DB0-7347-8602-8D7BA27F3C59}"/>
                </a:ext>
              </a:extLst>
            </p:cNvPr>
            <p:cNvSpPr/>
            <p:nvPr/>
          </p:nvSpPr>
          <p:spPr>
            <a:xfrm>
              <a:off x="1455444" y="4674974"/>
              <a:ext cx="670355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932E84-339C-B044-BDE7-9C3B3635AF03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graphicFrame>
        <p:nvGraphicFramePr>
          <p:cNvPr id="60" name="Table 17">
            <a:extLst>
              <a:ext uri="{FF2B5EF4-FFF2-40B4-BE49-F238E27FC236}">
                <a16:creationId xmlns:a16="http://schemas.microsoft.com/office/drawing/2014/main" id="{90B5CDB4-4C78-1042-BCED-CEB84538E2CB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10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Table&#10;&#10;Description automatically generated with medium confidence">
            <a:extLst>
              <a:ext uri="{FF2B5EF4-FFF2-40B4-BE49-F238E27FC236}">
                <a16:creationId xmlns:a16="http://schemas.microsoft.com/office/drawing/2014/main" id="{B5A6611A-A3A2-274A-BE21-EAA4C9A41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52EC69-F995-FC44-B716-DBA0011184DC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B4A395-C930-AE4F-9415-57F3AA7850D3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0FE31F4-B9CD-1E4B-A4AF-03D17E6142E9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6C6F88-59C9-3C43-BFEB-99D1885E7135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F4D85C-CD39-C34D-9E2F-14A5A86EB51E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029F1D-11FE-4F49-BD07-5EE9501E3598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900264-21DB-1D4A-9C47-A9B1C46EB5BA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5B7B2-0213-014F-A95C-3F7017AD3ADE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F507AE-7A81-E143-8D12-F1CB838FF9A8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CE95643-7936-E146-AF74-7346551E399B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0C0250-03BF-2041-A379-7CF185939F18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300AEB-693E-A749-B559-4FDCE03AB6FB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6057EB-FD60-6F43-BABB-C68DC7901EBC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6F361BC-A163-2A47-8584-0F5E07428C4A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93FED4-4A69-DF41-8F66-F5D442EDEC45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8" name="Table 18">
            <a:extLst>
              <a:ext uri="{FF2B5EF4-FFF2-40B4-BE49-F238E27FC236}">
                <a16:creationId xmlns:a16="http://schemas.microsoft.com/office/drawing/2014/main" id="{A48899FB-4AA7-E046-9140-F40B7E5442E2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89" name="Oval 88">
            <a:extLst>
              <a:ext uri="{FF2B5EF4-FFF2-40B4-BE49-F238E27FC236}">
                <a16:creationId xmlns:a16="http://schemas.microsoft.com/office/drawing/2014/main" id="{A5175660-307A-1F42-B3D6-8826B720AAA2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Table 17">
            <a:extLst>
              <a:ext uri="{FF2B5EF4-FFF2-40B4-BE49-F238E27FC236}">
                <a16:creationId xmlns:a16="http://schemas.microsoft.com/office/drawing/2014/main" id="{E8478B52-6F37-D44F-8E70-4843842BEE78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8C3F6B38-9852-AD40-8F08-A484F8AA0D8C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EAD073-34EA-4E4F-82CA-D9644A5F451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5,0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52DD466-43EC-0F44-8B32-F35ACCD70333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32C3D8-3A61-8041-80B4-E8EF900D7E56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94DE89C-F0D8-F944-B2F9-22E9D50B3FA3}"/>
              </a:ext>
            </a:extLst>
          </p:cNvPr>
          <p:cNvGrpSpPr/>
          <p:nvPr/>
        </p:nvGrpSpPr>
        <p:grpSpPr>
          <a:xfrm>
            <a:off x="914675" y="4479550"/>
            <a:ext cx="1868254" cy="168879"/>
            <a:chOff x="114736" y="4674970"/>
            <a:chExt cx="2011062" cy="31394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63D1E28-715E-7F45-9577-861859B87E10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8B00428-73DB-4247-AE6D-B029FDC2E52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B86C0B6-0C04-6044-8620-A277AB3C7554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6A796D9-7EF4-AC4A-BEB5-DCCC4D77C805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7720D82-1322-384B-87B4-91873745D643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0,5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3D7B65-1DD6-7E49-A8D4-1DAD011F260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5,10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59EF7F-9415-404C-B6F7-155B29F95E59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D8A25BD-B187-3B49-8D4F-5C49DAF98DF2}"/>
              </a:ext>
            </a:extLst>
          </p:cNvPr>
          <p:cNvGrpSpPr/>
          <p:nvPr/>
        </p:nvGrpSpPr>
        <p:grpSpPr>
          <a:xfrm>
            <a:off x="914675" y="4837370"/>
            <a:ext cx="1868255" cy="168880"/>
            <a:chOff x="114736" y="4674970"/>
            <a:chExt cx="2011063" cy="31394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4A967BC-0124-D949-8E86-406C431C3167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84C5E-0CB9-9646-BC5F-4875ED65C681}"/>
                </a:ext>
              </a:extLst>
            </p:cNvPr>
            <p:cNvSpPr/>
            <p:nvPr/>
          </p:nvSpPr>
          <p:spPr>
            <a:xfrm>
              <a:off x="1455444" y="4674974"/>
              <a:ext cx="670355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397E82C-E400-8B45-A539-C6729AE2C19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3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22EFB0A-974D-2B4A-9F67-147858A8EC30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D6B7DB-FC9F-D041-9E54-2D7C1542972E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2D6F23-F251-604E-978C-4A7B12AC8E24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343DCF-2D05-2A46-89E4-92F3887151FF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512CB-56A4-8C40-A985-799E41CDB77D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06B2AB-34B2-1E43-AB89-56605E6BAF0C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2E37F-F838-1748-B48E-E4C338E28E8F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6D4658-75F0-A24D-BA24-9B209C57B335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895092-0E19-2749-B350-BF25313605B4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42259A-4C0E-8046-AF4D-31819789E3F0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5F0A141-D16E-9240-ADE8-0D447FBE7498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499A11-74B5-CD48-98A1-BDD174A78BFE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81" name="Picture 80" descr="Table&#10;&#10;Description automatically generated with medium confidence">
            <a:extLst>
              <a:ext uri="{FF2B5EF4-FFF2-40B4-BE49-F238E27FC236}">
                <a16:creationId xmlns:a16="http://schemas.microsoft.com/office/drawing/2014/main" id="{DB82EB82-8F90-4543-9B6C-E51CEF25F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371F653D-88BD-C64C-B226-F6BF789494D7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F966E8-91C7-A447-9F05-62520FDE7FF4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697A4D4-E6B0-3A4A-B525-2223C1A72C87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5" name="Table 18">
            <a:extLst>
              <a:ext uri="{FF2B5EF4-FFF2-40B4-BE49-F238E27FC236}">
                <a16:creationId xmlns:a16="http://schemas.microsoft.com/office/drawing/2014/main" id="{355A7936-544C-7B49-A4D2-659C7D5B6E7C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86" name="Oval 85">
            <a:extLst>
              <a:ext uri="{FF2B5EF4-FFF2-40B4-BE49-F238E27FC236}">
                <a16:creationId xmlns:a16="http://schemas.microsoft.com/office/drawing/2014/main" id="{90DC2C9F-CB0A-C747-B298-CE038E483158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Table 17">
            <a:extLst>
              <a:ext uri="{FF2B5EF4-FFF2-40B4-BE49-F238E27FC236}">
                <a16:creationId xmlns:a16="http://schemas.microsoft.com/office/drawing/2014/main" id="{2EE0E010-591F-E54C-BC3B-9F3B9BB614BD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19FAC14-AB4B-FA47-9215-56CC9FC3C810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A77C19-A618-1548-8825-4CDB1AD6D7CF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4D0D378-B3D9-2D47-B133-2E75C8DC8B20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36EA16-7F5D-1341-85DC-363EFEFF01B7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4ECF156-A395-5946-B8A2-01E7460B0628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C05D0CC-C280-6B4C-B1E5-460FF89BA99D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82B60A-91C6-0346-A796-111DC289029A}"/>
              </a:ext>
            </a:extLst>
          </p:cNvPr>
          <p:cNvGrpSpPr/>
          <p:nvPr/>
        </p:nvGrpSpPr>
        <p:grpSpPr>
          <a:xfrm>
            <a:off x="914675" y="4479550"/>
            <a:ext cx="1868254" cy="168879"/>
            <a:chOff x="114736" y="4674970"/>
            <a:chExt cx="2011062" cy="3139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C2A748C-9F57-374D-ACB3-5F56E1884967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9BDB579-373A-7542-A3E4-AD8E34921CEF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3AEC81-94A2-3F41-A01E-D06013C23D4D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33468C-9F49-614E-AD53-0E66756DD034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88F3EB-7BEA-1245-9EC0-0D951BCADF9B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F0C21E5-6B11-3245-A1D7-53162D6521E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5,10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67416E1-7F02-224D-924D-5116664DD6F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C4FA93E-2817-124D-82A2-BFBEFBA0BEC9}"/>
              </a:ext>
            </a:extLst>
          </p:cNvPr>
          <p:cNvGrpSpPr/>
          <p:nvPr/>
        </p:nvGrpSpPr>
        <p:grpSpPr>
          <a:xfrm>
            <a:off x="914675" y="4837370"/>
            <a:ext cx="1868255" cy="168880"/>
            <a:chOff x="114736" y="4674970"/>
            <a:chExt cx="2011063" cy="31394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EB1A7C-2EB9-C64D-A035-905482B2F0E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8C36F2-A258-DD4F-ACED-0FC74FABC5D1}"/>
                </a:ext>
              </a:extLst>
            </p:cNvPr>
            <p:cNvSpPr/>
            <p:nvPr/>
          </p:nvSpPr>
          <p:spPr>
            <a:xfrm>
              <a:off x="1455444" y="4674974"/>
              <a:ext cx="670355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CFB2028-65D3-AC49-B654-4FF0A23CE50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4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42C56AB-A52C-3E44-930F-0CDFFF3BF2D0}"/>
              </a:ext>
            </a:extLst>
          </p:cNvPr>
          <p:cNvGrpSpPr/>
          <p:nvPr/>
        </p:nvGrpSpPr>
        <p:grpSpPr>
          <a:xfrm>
            <a:off x="7184537" y="716854"/>
            <a:ext cx="1694932" cy="225843"/>
            <a:chOff x="6244736" y="1379933"/>
            <a:chExt cx="2698150" cy="3139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8F6A3B-8A55-2546-AC90-F1797C34B972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26E87C-0C07-2F4B-A3E6-3B78E1053880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9885B6-7ADD-2949-B2C6-35A177EC67F6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25407-8EE6-224B-8E37-81C6A5D44CE2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DF36E-9BDD-1542-A1F5-E6A927D90284}"/>
              </a:ext>
            </a:extLst>
          </p:cNvPr>
          <p:cNvSpPr/>
          <p:nvPr/>
        </p:nvSpPr>
        <p:spPr>
          <a:xfrm>
            <a:off x="7179281" y="385953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7,3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9AB631-9D4A-4648-9316-E8C88F29C490}"/>
              </a:ext>
            </a:extLst>
          </p:cNvPr>
          <p:cNvGrpSpPr/>
          <p:nvPr/>
        </p:nvGrpSpPr>
        <p:grpSpPr>
          <a:xfrm>
            <a:off x="7844937" y="1782277"/>
            <a:ext cx="1694932" cy="225843"/>
            <a:chOff x="6244736" y="1379933"/>
            <a:chExt cx="2698150" cy="3139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8467EC-2D82-5244-BF03-109A7A1C03DC}"/>
                </a:ext>
              </a:extLst>
            </p:cNvPr>
            <p:cNvSpPr/>
            <p:nvPr/>
          </p:nvSpPr>
          <p:spPr>
            <a:xfrm>
              <a:off x="8272532" y="137993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C8F314B-D787-3D4E-BEB8-F5A33BB7CA0F}"/>
                </a:ext>
              </a:extLst>
            </p:cNvPr>
            <p:cNvSpPr/>
            <p:nvPr/>
          </p:nvSpPr>
          <p:spPr>
            <a:xfrm>
              <a:off x="6244736" y="13799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5EFFD63-4BC8-2B4B-B390-9CE22C621BE3}"/>
                </a:ext>
              </a:extLst>
            </p:cNvPr>
            <p:cNvSpPr/>
            <p:nvPr/>
          </p:nvSpPr>
          <p:spPr>
            <a:xfrm>
              <a:off x="6923457" y="13799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5D76743-24F2-BE4F-99E6-E1A165AE93A9}"/>
                </a:ext>
              </a:extLst>
            </p:cNvPr>
            <p:cNvSpPr/>
            <p:nvPr/>
          </p:nvSpPr>
          <p:spPr>
            <a:xfrm>
              <a:off x="7593811" y="1379934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C1FB923-98F1-3640-837D-332528240FBC}"/>
              </a:ext>
            </a:extLst>
          </p:cNvPr>
          <p:cNvSpPr/>
          <p:nvPr/>
        </p:nvSpPr>
        <p:spPr>
          <a:xfrm>
            <a:off x="7839681" y="1451376"/>
            <a:ext cx="431617" cy="330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4,6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06E5D-EBBE-D343-A9BF-183C96BE978A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 flipH="1">
            <a:off x="8055490" y="942696"/>
            <a:ext cx="187066" cy="50868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97DAE7E-BBBD-DA44-A84F-F6391AB9EF2E}"/>
              </a:ext>
            </a:extLst>
          </p:cNvPr>
          <p:cNvSpPr/>
          <p:nvPr/>
        </p:nvSpPr>
        <p:spPr>
          <a:xfrm>
            <a:off x="11479431" y="22898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7,3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CB4A7-48E8-E145-A775-095AE83611F0}"/>
              </a:ext>
            </a:extLst>
          </p:cNvPr>
          <p:cNvSpPr/>
          <p:nvPr/>
        </p:nvSpPr>
        <p:spPr>
          <a:xfrm>
            <a:off x="11495743" y="82489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CCC420-39BE-4E40-B33E-E54FCA7696FA}"/>
              </a:ext>
            </a:extLst>
          </p:cNvPr>
          <p:cNvSpPr/>
          <p:nvPr/>
        </p:nvSpPr>
        <p:spPr>
          <a:xfrm>
            <a:off x="11495743" y="1124444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341B3E-BF71-DA46-A7B1-1FD0B1086069}"/>
              </a:ext>
            </a:extLst>
          </p:cNvPr>
          <p:cNvSpPr/>
          <p:nvPr/>
        </p:nvSpPr>
        <p:spPr>
          <a:xfrm>
            <a:off x="11495743" y="142453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EEE409-3BE3-784E-9B0A-55C7A65BC2DB}"/>
              </a:ext>
            </a:extLst>
          </p:cNvPr>
          <p:cNvSpPr/>
          <p:nvPr/>
        </p:nvSpPr>
        <p:spPr>
          <a:xfrm>
            <a:off x="11482582" y="528535"/>
            <a:ext cx="670354" cy="313939"/>
          </a:xfrm>
          <a:prstGeom prst="rect">
            <a:avLst/>
          </a:prstGeom>
          <a:solidFill>
            <a:srgbClr val="00B050">
              <a:alpha val="193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4,6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0448EC-3DDF-E34F-A514-D5555E274BA2}"/>
              </a:ext>
            </a:extLst>
          </p:cNvPr>
          <p:cNvSpPr/>
          <p:nvPr/>
        </p:nvSpPr>
        <p:spPr>
          <a:xfrm>
            <a:off x="11498836" y="1738226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41D149-712C-254B-AC7E-BCC8FAB615FC}"/>
              </a:ext>
            </a:extLst>
          </p:cNvPr>
          <p:cNvSpPr/>
          <p:nvPr/>
        </p:nvSpPr>
        <p:spPr>
          <a:xfrm>
            <a:off x="11511193" y="2037775"/>
            <a:ext cx="670354" cy="313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9,8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0A8D29A-0BEC-8D4A-98D6-F3BBC7FFB22D}"/>
              </a:ext>
            </a:extLst>
          </p:cNvPr>
          <p:cNvGrpSpPr/>
          <p:nvPr/>
        </p:nvGrpSpPr>
        <p:grpSpPr>
          <a:xfrm>
            <a:off x="3610394" y="3989500"/>
            <a:ext cx="1868254" cy="168879"/>
            <a:chOff x="114736" y="4674970"/>
            <a:chExt cx="2011062" cy="31394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800AF8-74C9-E444-967D-721F36431389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2.5,5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FCCECE3-05D9-8F4B-8B22-6924C71535B7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2.5,7.5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0770229-AEA0-2A44-8E0F-E2EE19616E8C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308420-F5E5-D74B-BAA2-8F89E2B03189}"/>
              </a:ext>
            </a:extLst>
          </p:cNvPr>
          <p:cNvGrpSpPr/>
          <p:nvPr/>
        </p:nvGrpSpPr>
        <p:grpSpPr>
          <a:xfrm>
            <a:off x="3610394" y="4149145"/>
            <a:ext cx="1868254" cy="168879"/>
            <a:chOff x="114736" y="4674970"/>
            <a:chExt cx="2011062" cy="31394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086B6F-F400-EC41-AEEF-102DFB37E122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2.5,7.5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28C856-8B46-DA44-BFE2-40FD48ADD6A4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5,10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3A8857-264B-474D-90BC-32C0E3F131AB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92C35F-767C-CB4D-9E6D-34650ABCC0A6}"/>
              </a:ext>
            </a:extLst>
          </p:cNvPr>
          <p:cNvGrpSpPr/>
          <p:nvPr/>
        </p:nvGrpSpPr>
        <p:grpSpPr>
          <a:xfrm>
            <a:off x="3610394" y="4485243"/>
            <a:ext cx="1868254" cy="168879"/>
            <a:chOff x="114736" y="4674970"/>
            <a:chExt cx="2011062" cy="31394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D64872-14BC-664C-822E-B2C6B976441D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0,5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79C8CF-DCE3-594B-B71D-8C52204E759A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2.5,7.5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DDAF7A-7408-6549-AE63-895AC741C91A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A3D449-FDD9-0D42-85B5-3DDB64ED5046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2782929" y="4073939"/>
            <a:ext cx="827465" cy="6656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CB2A3A-9C60-CF42-83C9-5E444512C5F5}"/>
              </a:ext>
            </a:extLst>
          </p:cNvPr>
          <p:cNvGrpSpPr/>
          <p:nvPr/>
        </p:nvGrpSpPr>
        <p:grpSpPr>
          <a:xfrm>
            <a:off x="3865800" y="72015"/>
            <a:ext cx="1353556" cy="627877"/>
            <a:chOff x="6538913" y="1467235"/>
            <a:chExt cx="1353556" cy="62787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BE49B9-88A6-7B4F-A65A-4CD166AD6FA1}"/>
                </a:ext>
              </a:extLst>
            </p:cNvPr>
            <p:cNvSpPr/>
            <p:nvPr/>
          </p:nvSpPr>
          <p:spPr>
            <a:xfrm>
              <a:off x="6538913" y="1467236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5C80E75-3C93-2941-A732-F7451C907DB7}"/>
                </a:ext>
              </a:extLst>
            </p:cNvPr>
            <p:cNvSpPr/>
            <p:nvPr/>
          </p:nvSpPr>
          <p:spPr>
            <a:xfrm>
              <a:off x="7217634" y="1467235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8927D55-219B-0548-8A73-04C0A79A1C05}"/>
                </a:ext>
              </a:extLst>
            </p:cNvPr>
            <p:cNvSpPr/>
            <p:nvPr/>
          </p:nvSpPr>
          <p:spPr>
            <a:xfrm>
              <a:off x="7222115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6E3B6FC-2FC9-224B-BF4A-13998BE44BEB}"/>
                </a:ext>
              </a:extLst>
            </p:cNvPr>
            <p:cNvSpPr/>
            <p:nvPr/>
          </p:nvSpPr>
          <p:spPr>
            <a:xfrm>
              <a:off x="6544204" y="1781173"/>
              <a:ext cx="670354" cy="3139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pic>
        <p:nvPicPr>
          <p:cNvPr id="99" name="Picture 9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597F73A-EC47-3C43-8353-B66F3F1D6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8" r="-2188"/>
          <a:stretch/>
        </p:blipFill>
        <p:spPr>
          <a:xfrm>
            <a:off x="719051" y="385954"/>
            <a:ext cx="3173199" cy="3112938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26224E6D-EC9C-9B47-BD6F-EFC4E599310E}"/>
              </a:ext>
            </a:extLst>
          </p:cNvPr>
          <p:cNvSpPr/>
          <p:nvPr/>
        </p:nvSpPr>
        <p:spPr>
          <a:xfrm>
            <a:off x="1848801" y="2194744"/>
            <a:ext cx="160311" cy="1601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449082-C477-274A-85B7-F2867B4B5EC1}"/>
              </a:ext>
            </a:extLst>
          </p:cNvPr>
          <p:cNvCxnSpPr>
            <a:cxnSpLocks/>
          </p:cNvCxnSpPr>
          <p:nvPr/>
        </p:nvCxnSpPr>
        <p:spPr>
          <a:xfrm>
            <a:off x="2260115" y="480991"/>
            <a:ext cx="0" cy="297035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4191BED-8379-C840-A34C-434865A97391}"/>
              </a:ext>
            </a:extLst>
          </p:cNvPr>
          <p:cNvCxnSpPr>
            <a:cxnSpLocks/>
          </p:cNvCxnSpPr>
          <p:nvPr/>
        </p:nvCxnSpPr>
        <p:spPr>
          <a:xfrm flipH="1">
            <a:off x="709612" y="1966170"/>
            <a:ext cx="3065549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3" name="Table 18">
            <a:extLst>
              <a:ext uri="{FF2B5EF4-FFF2-40B4-BE49-F238E27FC236}">
                <a16:creationId xmlns:a16="http://schemas.microsoft.com/office/drawing/2014/main" id="{ACADE8FC-DD29-9242-8A2F-EF72AE0EBFFA}"/>
              </a:ext>
            </a:extLst>
          </p:cNvPr>
          <p:cNvGraphicFramePr>
            <a:graphicFrameLocks noGrp="1"/>
          </p:cNvGraphicFramePr>
          <p:nvPr/>
        </p:nvGraphicFramePr>
        <p:xfrm>
          <a:off x="632690" y="3442030"/>
          <a:ext cx="33358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4">
                  <a:extLst>
                    <a:ext uri="{9D8B030D-6E8A-4147-A177-3AD203B41FA5}">
                      <a16:colId xmlns:a16="http://schemas.microsoft.com/office/drawing/2014/main" val="3784002830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092053147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8151084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2599582852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43899634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6122498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1877121635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4261442648"/>
                    </a:ext>
                  </a:extLst>
                </a:gridCol>
                <a:gridCol w="302734">
                  <a:extLst>
                    <a:ext uri="{9D8B030D-6E8A-4147-A177-3AD203B41FA5}">
                      <a16:colId xmlns:a16="http://schemas.microsoft.com/office/drawing/2014/main" val="3736758488"/>
                    </a:ext>
                  </a:extLst>
                </a:gridCol>
                <a:gridCol w="218577">
                  <a:extLst>
                    <a:ext uri="{9D8B030D-6E8A-4147-A177-3AD203B41FA5}">
                      <a16:colId xmlns:a16="http://schemas.microsoft.com/office/drawing/2014/main" val="3113295726"/>
                    </a:ext>
                  </a:extLst>
                </a:gridCol>
                <a:gridCol w="392683">
                  <a:extLst>
                    <a:ext uri="{9D8B030D-6E8A-4147-A177-3AD203B41FA5}">
                      <a16:colId xmlns:a16="http://schemas.microsoft.com/office/drawing/2014/main" val="17141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66962"/>
                  </a:ext>
                </a:extLst>
              </a:tr>
            </a:tbl>
          </a:graphicData>
        </a:graphic>
      </p:graphicFrame>
      <p:sp>
        <p:nvSpPr>
          <p:cNvPr id="104" name="Oval 103">
            <a:extLst>
              <a:ext uri="{FF2B5EF4-FFF2-40B4-BE49-F238E27FC236}">
                <a16:creationId xmlns:a16="http://schemas.microsoft.com/office/drawing/2014/main" id="{910438B2-421F-9A4B-97F8-F6091C86FEEB}"/>
              </a:ext>
            </a:extLst>
          </p:cNvPr>
          <p:cNvSpPr/>
          <p:nvPr/>
        </p:nvSpPr>
        <p:spPr>
          <a:xfrm>
            <a:off x="2782929" y="1270836"/>
            <a:ext cx="160311" cy="1601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5" name="Table 17">
            <a:extLst>
              <a:ext uri="{FF2B5EF4-FFF2-40B4-BE49-F238E27FC236}">
                <a16:creationId xmlns:a16="http://schemas.microsoft.com/office/drawing/2014/main" id="{1A9B52CE-2293-2F47-B6C9-CF50E3E534B5}"/>
              </a:ext>
            </a:extLst>
          </p:cNvPr>
          <p:cNvGraphicFramePr>
            <a:graphicFrameLocks noGrp="1"/>
          </p:cNvGraphicFramePr>
          <p:nvPr/>
        </p:nvGraphicFramePr>
        <p:xfrm>
          <a:off x="296864" y="332652"/>
          <a:ext cx="412748" cy="328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48">
                  <a:extLst>
                    <a:ext uri="{9D8B030D-6E8A-4147-A177-3AD203B41FA5}">
                      <a16:colId xmlns:a16="http://schemas.microsoft.com/office/drawing/2014/main" val="3131516743"/>
                    </a:ext>
                  </a:extLst>
                </a:gridCol>
              </a:tblGrid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03643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41291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210741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451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1828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68383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65285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8116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178699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2237"/>
                  </a:ext>
                </a:extLst>
              </a:tr>
              <a:tr h="2988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50602"/>
                  </a:ext>
                </a:extLst>
              </a:tr>
            </a:tbl>
          </a:graphicData>
        </a:graphic>
      </p:graphicFrame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77B24E-8BB2-0747-A083-55C2B41119BF}"/>
              </a:ext>
            </a:extLst>
          </p:cNvPr>
          <p:cNvCxnSpPr>
            <a:cxnSpLocks/>
          </p:cNvCxnSpPr>
          <p:nvPr/>
        </p:nvCxnSpPr>
        <p:spPr>
          <a:xfrm>
            <a:off x="1500355" y="1956851"/>
            <a:ext cx="0" cy="149449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264634-01D2-2645-BA03-2FA1F99DA262}"/>
              </a:ext>
            </a:extLst>
          </p:cNvPr>
          <p:cNvCxnSpPr>
            <a:cxnSpLocks/>
          </p:cNvCxnSpPr>
          <p:nvPr/>
        </p:nvCxnSpPr>
        <p:spPr>
          <a:xfrm>
            <a:off x="719051" y="2718487"/>
            <a:ext cx="1541064" cy="0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572933-F5F4-8B41-8C4B-A26BFE1737DB}"/>
              </a:ext>
            </a:extLst>
          </p:cNvPr>
          <p:cNvGrpSpPr/>
          <p:nvPr/>
        </p:nvGrpSpPr>
        <p:grpSpPr>
          <a:xfrm>
            <a:off x="3609299" y="4318022"/>
            <a:ext cx="1868254" cy="168879"/>
            <a:chOff x="114736" y="4674970"/>
            <a:chExt cx="2011062" cy="31394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756E72E-2F22-9848-9B30-44F4CC6122EF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0,7.5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86A9E5-0D9F-6944-9B7B-85CF28EC6BD2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2.5,10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995E09-B1B6-6245-AC19-3BCA8FDAD368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254C54-3AF5-954F-BE9F-75181B6FBCD5}"/>
              </a:ext>
            </a:extLst>
          </p:cNvPr>
          <p:cNvGrpSpPr/>
          <p:nvPr/>
        </p:nvGrpSpPr>
        <p:grpSpPr>
          <a:xfrm>
            <a:off x="914675" y="4318178"/>
            <a:ext cx="1868254" cy="168879"/>
            <a:chOff x="114736" y="4674970"/>
            <a:chExt cx="2011062" cy="31394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5E5387-81A5-8741-BC11-51CD62FC3A01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620A2BC-6ADC-0040-9234-8746EB4827FF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10,5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3206648-0D78-084A-B157-337D85FD6CC0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1A3C2D-7327-6849-BA49-9A36F753F4E2}"/>
              </a:ext>
            </a:extLst>
          </p:cNvPr>
          <p:cNvGrpSpPr/>
          <p:nvPr/>
        </p:nvGrpSpPr>
        <p:grpSpPr>
          <a:xfrm>
            <a:off x="914675" y="4479550"/>
            <a:ext cx="1868254" cy="168879"/>
            <a:chOff x="114736" y="4674970"/>
            <a:chExt cx="2011062" cy="31394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8FA260-A7BD-8443-9BBF-E553A6DD2FE5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3C19333-9311-524F-BB01-B04E098F5745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10,10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17D4A4-F421-914F-8CDF-160AA195311E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69D6E50-CDA0-764C-9914-843BD2BF0C0F}"/>
              </a:ext>
            </a:extLst>
          </p:cNvPr>
          <p:cNvGrpSpPr/>
          <p:nvPr/>
        </p:nvGrpSpPr>
        <p:grpSpPr>
          <a:xfrm>
            <a:off x="914675" y="4655117"/>
            <a:ext cx="1868254" cy="168879"/>
            <a:chOff x="114736" y="4674970"/>
            <a:chExt cx="2011062" cy="31394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CA2311-8E20-4948-83F4-CAC1D198B214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0,5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7EBB491-C754-1741-A285-235F1178BA80}"/>
                </a:ext>
              </a:extLst>
            </p:cNvPr>
            <p:cNvSpPr/>
            <p:nvPr/>
          </p:nvSpPr>
          <p:spPr>
            <a:xfrm>
              <a:off x="1455444" y="4674972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5,10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E7BC1-B21E-3044-98D6-9E99DCB63980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SW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E6D9DE4-1AF8-5445-9519-EB9C8C035A08}"/>
              </a:ext>
            </a:extLst>
          </p:cNvPr>
          <p:cNvGrpSpPr/>
          <p:nvPr/>
        </p:nvGrpSpPr>
        <p:grpSpPr>
          <a:xfrm>
            <a:off x="914675" y="4837370"/>
            <a:ext cx="1868255" cy="168880"/>
            <a:chOff x="114736" y="4674970"/>
            <a:chExt cx="2011063" cy="31394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DDA0520-743A-EC4C-AEC9-505D045ECB9B}"/>
                </a:ext>
              </a:extLst>
            </p:cNvPr>
            <p:cNvSpPr/>
            <p:nvPr/>
          </p:nvSpPr>
          <p:spPr>
            <a:xfrm>
              <a:off x="785090" y="4674971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0,0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E45AC2A-4513-B842-B992-01C1F2DF672A}"/>
                </a:ext>
              </a:extLst>
            </p:cNvPr>
            <p:cNvSpPr/>
            <p:nvPr/>
          </p:nvSpPr>
          <p:spPr>
            <a:xfrm>
              <a:off x="1455444" y="4674974"/>
              <a:ext cx="670355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5,5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F09955B-5228-D147-99BC-2A4FFF6EC4DD}"/>
                </a:ext>
              </a:extLst>
            </p:cNvPr>
            <p:cNvSpPr/>
            <p:nvPr/>
          </p:nvSpPr>
          <p:spPr>
            <a:xfrm>
              <a:off x="114736" y="4674970"/>
              <a:ext cx="670354" cy="313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06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1931</Words>
  <Application>Microsoft Macintosh PowerPoint</Application>
  <PresentationFormat>Widescreen</PresentationFormat>
  <Paragraphs>1856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Quad-Tree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Griffin, Terry</dc:creator>
  <cp:lastModifiedBy>Griffin, Terry</cp:lastModifiedBy>
  <cp:revision>21</cp:revision>
  <dcterms:created xsi:type="dcterms:W3CDTF">2022-03-29T06:30:12Z</dcterms:created>
  <dcterms:modified xsi:type="dcterms:W3CDTF">2022-04-07T13:59:10Z</dcterms:modified>
</cp:coreProperties>
</file>