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7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F3"/>
    <a:srgbClr val="9EFF00"/>
    <a:srgbClr val="F0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84B54-A2AC-7B49-A85E-F7510BB57812}" v="240" dt="2022-03-29T08:20:59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8D6C-2928-4548-B3AB-2B66FFCE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0C0FB-309B-044E-9714-B4F2991F8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A3B8-7D4E-A149-97D0-BE245509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6CF77-A428-4B43-B9C2-CCB5C50A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3A18-8965-4842-AB99-EBB8C424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7D92-4973-0A4B-88F2-72F4F71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14F74-01E9-6A49-BC77-3927DC6D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2429-4C69-FD4D-A599-6186C1C5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8432-9147-3E48-8FDF-A6D0DDDA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CF7F-D308-D041-87EF-072FB31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87B74-7CF5-3E45-B7BB-B7716E108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E6F28-21A2-0A43-8A9E-7E029E72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A61D-90DE-994F-9587-1DC822F6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27C7-2C1A-D442-AC08-AEC3963E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0F09-07B9-7D4F-ADC5-82658D5F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398C-4C0E-CC4E-9249-A569261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2A7A-F640-3945-9EA5-A3A26AEB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7D96-59B8-354F-89B6-4DF61522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5D5C-7D25-684E-9987-C56CA3E7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C503-6319-6A4D-A4A9-41AA09BA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466-B89F-914D-890C-8149CC36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C874-C06C-DF46-8A2A-72C6122C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9145-17DB-1442-95ED-F2E6FDEE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5807-ABA0-8D4F-B600-DCFA4B14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1556-2828-ED46-9101-F603D714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C4C0-C34D-4542-80A2-E20EAD71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F319-938D-E04F-ABAF-49A2B0716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BD87-58B1-264A-8D43-66DFD67DD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0EF09-FF37-B147-8D79-16BB9FCF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1D3-93A4-0E46-8E72-E84FB526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99CE-EFFE-004D-AD22-AA64B449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3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8AEC-0C7A-1B44-B0E0-7ACD115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E17B-A8AC-9948-837F-B02FEA2E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CB25-8485-CC45-B90F-FEA9434E8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EA6E0-4866-C548-B754-35DC36421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D3373-1FFA-EA4B-B475-48673379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08520-8077-CF44-BFB2-8660BB7C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0A5F-B074-7243-9D98-BE1B4E2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403A9-EC7E-784D-8D8D-0E4D4E24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DF41-FDA9-C84D-BC29-094D4CB7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C9352-A2EC-1F41-A46A-7DE05D4C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EB352-72DA-C745-B12E-708E8F25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75602-A848-884B-A69B-2180D3BF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6962B-4429-AF40-8984-6F87AA54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DB4FA-BBE1-0445-90DB-84F5F5FC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A0AE2-BD57-434E-9FAB-30834A8E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071-0383-B84E-84A5-969FF7E0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4687-6022-9040-AA51-B5423733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73AF0-CF92-284E-81F5-93B103D8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F4663-8DA2-8E43-85FC-4AE2EF9C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CFCC-5C05-4B4F-8448-4AF94B3C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7D31-5804-D24B-9D2A-223EE8D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9E3C-6E53-3347-B830-29A20CC8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C4EB3-EA71-3B4D-A43D-382E1879A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9907F-3921-6C4E-989A-1F7B66EF2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250F-18DE-304E-A1EA-DB4AC6A0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C36BF-DCD7-A743-9134-A09B8BA0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F47F-7A54-FD45-8D29-36ACEC45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23DBE-953C-A84D-A8F1-E84330FA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6BA71-19BF-7246-8193-6F931C5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0FBF-6D4F-8347-BADD-A879C7497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192E-4D93-C94D-9363-D269558F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3B38-7A76-3946-8A68-9D4D40D67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4EB5-3DBF-9547-BF3D-B72591158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Quad-Tree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DDF1-7F39-A648-BC0F-AD0C073D5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 Beautiful Non-Generic Slide Show</a:t>
            </a:r>
          </a:p>
        </p:txBody>
      </p:sp>
    </p:spTree>
    <p:extLst>
      <p:ext uri="{BB962C8B-B14F-4D97-AF65-F5344CB8AC3E}">
        <p14:creationId xmlns:p14="http://schemas.microsoft.com/office/powerpoint/2010/main" val="209971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0389007-A692-3345-A6DB-40489C9876A7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D938AF-2E70-FB48-B5F6-B462C22E88D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B0ACE4-6886-544B-9B2F-968AF0A476CE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292015-3F46-0145-B026-91CE32C39911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C0B5DB6-100C-E648-8C2D-EA79919366AB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9903B0-A37D-724F-8F99-A18D6708C607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A6BEC0-D047-A141-8641-8A956175D65F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73AC5A-DA14-7F4C-A036-D0A7F8956DB3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8987957-2D0C-7447-9CCF-5A6BBA765095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99BA00-83DF-D947-B0BF-8BE6EC7B0DB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solidFill>
            <a:srgbClr val="7030A0">
              <a:alpha val="198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E98A68-757A-D543-81C6-7867F5106551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6F76DE8-BC22-8E40-851B-976E05D5B871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7755E7-B74F-F84B-979B-5023BC216385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25B7C9-1990-9843-AC17-0FFCDA6F72EF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3B7D9A-DDC2-B140-A018-81F7CD4B3361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67534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0BABE9-4107-E243-AC45-A519C5BB042D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0635FB-8C4A-7B4F-9360-6E6C6329E0D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8AF32A5-91D4-FF4D-8728-C693476089F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AB6F38-8B88-C747-9BFE-42BADE391AD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8ABCC59-D610-D040-A1DF-8C35DAE31170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8DBDF52-CF0F-4949-84EF-77483C556CEE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BA8A3F-35F9-5D4E-80ED-5DC1DA4D483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987F4B8-166E-D649-8245-F511AF0E9516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151878-151E-8F41-AB42-6582A6068AC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261598-CE62-4E46-BFFD-A99F69C2264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A9F4EA-0CA3-1348-8067-215FD2B3FAE8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AC0C73-9C2F-594F-8356-2B55BFCFDE2A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7F0D308-2804-9F49-89C5-2865A69CA7AF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135029D-6823-B941-A38C-FF777D6BA99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E390D8-9C1D-654A-B924-8F2D3BC4E064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BA1CB53-C409-5747-A598-03C7515FCAA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D49CA1-AC27-6947-8D47-806F9F45E8C8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2A038B-13AD-FE4A-8E17-C4E9E6B3BAE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24A999-FEFE-9841-A74A-99611170CD3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A70803-D747-3643-B932-CC618135888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solidFill>
            <a:srgbClr val="7030A0">
              <a:alpha val="198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29C829-7CEB-3544-B508-66A6B12B2CDF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C49BC7-C6CC-844C-BAF9-7DC0B537277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36637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840D545-1CF3-1F49-B1A4-9990CB86CBED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1D6874-C4F1-0C4F-A260-03B42A580CFF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41B45A8-BAF1-A74B-ADDA-9C7636D8B4A7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BA735B-7350-A74E-B011-97AE05C8269F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019895-E7E2-BD4D-879A-61314F4F1AE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Table&#10;&#10;Description automatically generated with medium confidence">
            <a:extLst>
              <a:ext uri="{FF2B5EF4-FFF2-40B4-BE49-F238E27FC236}">
                <a16:creationId xmlns:a16="http://schemas.microsoft.com/office/drawing/2014/main" id="{C63FA80D-B600-6641-A113-7B68CA056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3E5F72-0793-5449-97A3-6D5CB1AF1324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A2E59B-5366-8441-9B0C-93CDE326F8C1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D4E70F-27B0-2946-86FC-974ABCE46E3D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CC389A-34B1-034B-A567-7488CE74E60D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7" name="Table 18">
            <a:extLst>
              <a:ext uri="{FF2B5EF4-FFF2-40B4-BE49-F238E27FC236}">
                <a16:creationId xmlns:a16="http://schemas.microsoft.com/office/drawing/2014/main" id="{F18E7C1F-026E-624C-8DA8-6BD68FDF1682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58" name="Table 17">
            <a:extLst>
              <a:ext uri="{FF2B5EF4-FFF2-40B4-BE49-F238E27FC236}">
                <a16:creationId xmlns:a16="http://schemas.microsoft.com/office/drawing/2014/main" id="{44E41759-8E12-1D4B-AB6F-B00F8D6CC720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684333D1-6B8E-8847-B589-C106B5055E22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D4917BC-8190-FA45-A460-4F1B4CA19111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B634F4-D6FE-914B-AAB1-82C31C7D7F55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C306B4-6B13-774A-BB4B-86556B3A5031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0C11F6-3128-8845-ACAF-2516724850AC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E3EF1D-2271-694F-A448-3A20DEDC712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697720-8441-9142-B087-8FC9F3E64E8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AB4D2E8-579E-9340-9C9D-B4F5D30F23DD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E10AE4F-6718-D843-AA24-7C1DD58A9902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7B9A34-1641-6D4B-8976-06EDB190C9B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1A80B95-DAD3-6448-A92B-B8B790DFC487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1FFA4-ECF8-8247-9194-1B704511261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9F3956B-CC81-3D40-A9AF-27B6F7F37493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DE9005-1200-894A-AF6C-2DD425B400CC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2AC0062-59A7-9348-9197-419350843E73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8746D9-3E0A-8044-AC78-84D2D97EC102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9889C4A-8B12-974C-92B6-5B2501313AC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4499036A-1F90-4842-92D3-AB908C6D909E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B871F1-7FA5-9947-B29F-AD2E82CC083C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657F1D3-9540-9E47-BE15-56A60F92B6B7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802E85-4D15-094F-B8B9-75884FD8EED4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31AB51-F8DC-5F4B-8EB7-18D45FD6487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solidFill>
            <a:srgbClr val="7030A0">
              <a:alpha val="198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E76EAA-BD59-D94F-B520-790509FE62B3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7C1BF6-4FEC-EF40-ACDC-867F9C00EA18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149388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D8C5050-EB89-6E47-9CC9-450FBCAACE8D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991A992-4D34-7E48-A5E9-C21C3CFE6BF5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E33AA0-D986-174A-BE4F-32BA7E9D7D2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191E7F2-9C01-864F-8FE7-F87099F0FF4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8AB863F-EBE7-5D45-859E-81EA6E17563E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00A016-BD82-4D46-9B8E-9D2683AB3714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3C5FE1-1D91-0444-B1FC-F1EC67823DC7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118F0C4-595D-FD4C-806A-D4C7646E458A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B4E112B-85FF-C641-82F9-7780B48CBFCC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C38C6AA-8283-864E-BBD3-D0DA9068C700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013A6D1-A9CC-8444-9FDC-7CDB88CBF10A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D41F374-A3EB-FF4F-A8EA-D4D8BE890BC5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8ACFDF-29B9-D447-8A79-B2DA32E235C9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C8BF8D3-8400-334D-873E-A1A1676E76C1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B4CCFD-00BE-B042-8CFA-D1E94574A0E9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A258813-F904-D549-9DDD-16DE577747AD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CD7D13F-5316-DB4F-A0E5-C23CBC367F15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5A5DDA-140F-9744-9C22-8DBAEEA4EDAD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ED7C28-8C9D-3C41-8CDF-6E9805F02C7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41640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402F610-AAC8-6744-82AA-D7A7F5047454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6880A7-E454-D84B-A894-6F2028739AF6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A9F115-FCBC-884D-8CEE-983018FE892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9528BE-13A1-2A4C-A488-F6E5AD6A2B8E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35EB8F-DB2C-8C4F-A6DC-F79B6C19110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C1D37D1E-D964-D941-9B65-39E6DA915FA2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E4B507-B507-2645-B5CA-09A0197E6562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82F50-6CE8-1142-AF0A-288AF1F57587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D71EF31-E3E5-1248-B099-640910259ACE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3C0CB-3A23-5240-8BB5-0E3B2C81C82E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D39CC96-5030-6742-ACD3-560724F857F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2861D4-F0B6-0B42-85D8-F264B6DCC51C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A51BD75-40A4-4648-9FC8-DA0D60AD266D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D91CCD-2D13-804D-95B9-30404DE88F03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42B6941-2ACF-D446-B335-E5E30F8CE17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5925DD3-90F5-A846-B070-C159FC73A3A7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98A40B0-F74F-1446-82A2-70184AEA91E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9C81675-0727-954E-BC79-97F9B937DE0E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D706FC7-3D7D-1E4E-8E8C-D8765E67565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240470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AA0A65-A935-334A-9383-D11D3E465188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EFCBC-E940-F541-B11D-184341CA9800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91725-8E04-EA40-9707-ABADE9756B6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E82364-7379-EC46-B808-88C76F5602A2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26F9180-C46A-4E4F-A581-CD7208546B19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385F352-6323-FD4F-BEC6-83ED01075A66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43FD1-E42F-EE47-ACE9-167FA08BD049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77645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AA0A65-A935-334A-9383-D11D3E465188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EFCBC-E940-F541-B11D-184341CA9800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91725-8E04-EA40-9707-ABADE9756B6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6EAB43-0004-7740-9854-092639A1EAB1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solidFill>
            <a:srgbClr val="00B0F0">
              <a:alpha val="190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334F084-7774-F64F-98E2-68A641F2057A}"/>
              </a:ext>
            </a:extLst>
          </p:cNvPr>
          <p:cNvSpPr/>
          <p:nvPr/>
        </p:nvSpPr>
        <p:spPr>
          <a:xfrm>
            <a:off x="11498836" y="1725869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AFA79AA-3B66-9F41-AB7D-BC28F532043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126962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AA0A65-A935-334A-9383-D11D3E465188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EFCBC-E940-F541-B11D-184341CA9800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91725-8E04-EA40-9707-ABADE9756B6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807F53E-7713-6C45-A505-E938644AB1C4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solidFill>
            <a:srgbClr val="00B0F0">
              <a:alpha val="190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63654F-03EE-E248-9181-69F82A4BB2BB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872E72-5312-F541-921E-CF93EC503B23}"/>
              </a:ext>
            </a:extLst>
          </p:cNvPr>
          <p:cNvCxnSpPr>
            <a:cxnSpLocks/>
          </p:cNvCxnSpPr>
          <p:nvPr/>
        </p:nvCxnSpPr>
        <p:spPr>
          <a:xfrm flipH="1">
            <a:off x="7924099" y="953382"/>
            <a:ext cx="196419" cy="47760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9074795-DAD1-CB46-96E0-9FA4D5E91688}"/>
              </a:ext>
            </a:extLst>
          </p:cNvPr>
          <p:cNvCxnSpPr>
            <a:cxnSpLocks/>
            <a:stCxn id="51" idx="0"/>
            <a:endCxn id="50" idx="0"/>
          </p:cNvCxnSpPr>
          <p:nvPr/>
        </p:nvCxnSpPr>
        <p:spPr>
          <a:xfrm>
            <a:off x="8055490" y="1451376"/>
            <a:ext cx="847466" cy="33090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FB25698-EB24-F34E-BDF3-D9E06D15DC91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402225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solidFill>
            <a:srgbClr val="00B0F0">
              <a:alpha val="190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413C873-DE3A-B447-BC46-8E95F6D243C2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CF43212-2E25-844B-91B2-9707E45BB4E6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E002288-DD04-4A4A-9BFD-FE4A4F6DDBD7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78DF7C7-7BDF-7045-946F-E399310D1DFA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418987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52828FB-0C14-FD4C-B808-8971DAC850E7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EE635B-156C-464D-BE84-CDED2F23922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892F9D2-203A-114A-B586-34565F237294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438682A-2D04-4244-8540-612494FE263B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16296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E7A0D2D-D4BF-6549-970D-66223E238D37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73E6A9-8CD8-9B47-98F2-FC855A39490E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FA6C1-C124-4B47-ABE9-93B7E8EA433F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DA76B3-171D-B54B-92B4-3F8889BCFD3F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67DC8D-B4C6-DD40-9D7E-DE3DED6DF163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7EB2826-EA35-ED4C-AEA1-B8AA3A5CEA1F}"/>
              </a:ext>
            </a:extLst>
          </p:cNvPr>
          <p:cNvSpPr/>
          <p:nvPr/>
        </p:nvSpPr>
        <p:spPr>
          <a:xfrm>
            <a:off x="3608173" y="4053016"/>
            <a:ext cx="753762" cy="494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A684B2-C8E7-2243-853C-7502FDD6DAC0}"/>
              </a:ext>
            </a:extLst>
          </p:cNvPr>
          <p:cNvSpPr/>
          <p:nvPr/>
        </p:nvSpPr>
        <p:spPr>
          <a:xfrm>
            <a:off x="4361935" y="4053016"/>
            <a:ext cx="753762" cy="494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11FA2C-BF37-2D42-BE57-3451EBFA52A5}"/>
              </a:ext>
            </a:extLst>
          </p:cNvPr>
          <p:cNvSpPr/>
          <p:nvPr/>
        </p:nvSpPr>
        <p:spPr>
          <a:xfrm>
            <a:off x="0" y="0"/>
            <a:ext cx="12192000" cy="67859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BAD6E-F4BD-2545-A769-5E900B7B8B3D}"/>
              </a:ext>
            </a:extLst>
          </p:cNvPr>
          <p:cNvSpPr txBox="1"/>
          <p:nvPr/>
        </p:nvSpPr>
        <p:spPr>
          <a:xfrm>
            <a:off x="832988" y="2239610"/>
            <a:ext cx="105260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Building a Quad Tree</a:t>
            </a:r>
          </a:p>
        </p:txBody>
      </p:sp>
    </p:spTree>
    <p:extLst>
      <p:ext uri="{BB962C8B-B14F-4D97-AF65-F5344CB8AC3E}">
        <p14:creationId xmlns:p14="http://schemas.microsoft.com/office/powerpoint/2010/main" val="347229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4796488-0416-314D-BE0C-F93BA115DE03}"/>
              </a:ext>
            </a:extLst>
          </p:cNvPr>
          <p:cNvCxnSpPr>
            <a:cxnSpLocks/>
          </p:cNvCxnSpPr>
          <p:nvPr/>
        </p:nvCxnSpPr>
        <p:spPr>
          <a:xfrm flipH="1">
            <a:off x="7947840" y="976838"/>
            <a:ext cx="163487" cy="42799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22EFEA8-7BE6-9E4C-A5A4-EA5FE308A6AB}"/>
              </a:ext>
            </a:extLst>
          </p:cNvPr>
          <p:cNvCxnSpPr>
            <a:cxnSpLocks/>
          </p:cNvCxnSpPr>
          <p:nvPr/>
        </p:nvCxnSpPr>
        <p:spPr>
          <a:xfrm>
            <a:off x="8019239" y="1459463"/>
            <a:ext cx="811051" cy="31105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46C059-EE2F-D44B-80E1-8579E86B9C17}"/>
              </a:ext>
            </a:extLst>
          </p:cNvPr>
          <p:cNvCxnSpPr>
            <a:cxnSpLocks/>
          </p:cNvCxnSpPr>
          <p:nvPr/>
        </p:nvCxnSpPr>
        <p:spPr>
          <a:xfrm flipH="1">
            <a:off x="8594349" y="1966847"/>
            <a:ext cx="163487" cy="42799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E469546-F9B9-CA41-890F-0F61E757E445}"/>
              </a:ext>
            </a:extLst>
          </p:cNvPr>
          <p:cNvCxnSpPr>
            <a:cxnSpLocks/>
            <a:stCxn id="115" idx="0"/>
            <a:endCxn id="114" idx="0"/>
          </p:cNvCxnSpPr>
          <p:nvPr/>
        </p:nvCxnSpPr>
        <p:spPr>
          <a:xfrm>
            <a:off x="8663661" y="2428433"/>
            <a:ext cx="847466" cy="330902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E51C30-AD47-4F49-9119-C3D64AFB0237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446D0CB-1EFD-2247-94DE-3B56DD8DD9C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E3506B1-854B-F748-AF16-B43DD8B184C9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FFEB06E-CA6B-DC4A-AB30-F5F173F537B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395965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A943AE2-2FE5-524A-A41B-D3B2646C1F12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634C86-ACFE-2C41-847D-7F97E3E39211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C1FBB08-B8F1-4C41-8700-48AC297793B4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61A655F-46B7-4446-8025-C3FC36F0C52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74991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15467A8-C50B-4349-BF2D-A98DE3C1D5B5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6FCA7C8-BBEB-DD41-971F-A1C03A5ED46B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5862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8C8EC4-1E8A-094A-B750-730A47FA4912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3587147-F100-F347-8710-14E9E0FF821E}"/>
              </a:ext>
            </a:extLst>
          </p:cNvPr>
          <p:cNvSpPr/>
          <p:nvPr/>
        </p:nvSpPr>
        <p:spPr>
          <a:xfrm>
            <a:off x="11498836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313660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8C8EC4-1E8A-094A-B750-730A47FA4912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1C894D-AFA0-654B-8A5B-E99CE40E694A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0894BC-DC75-B34A-8059-770610A3AE97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0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8C8EC4-1E8A-094A-B750-730A47FA4912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1C894D-AFA0-654B-8A5B-E99CE40E694A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0894BC-DC75-B34A-8059-770610A3AE97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9190041-5C2E-7E46-8938-00EC3D72163C}"/>
              </a:ext>
            </a:extLst>
          </p:cNvPr>
          <p:cNvSpPr/>
          <p:nvPr/>
        </p:nvSpPr>
        <p:spPr>
          <a:xfrm>
            <a:off x="-10453" y="49038"/>
            <a:ext cx="12192000" cy="67859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155BE9-789E-3B41-992B-896552732F0A}"/>
              </a:ext>
            </a:extLst>
          </p:cNvPr>
          <p:cNvSpPr txBox="1"/>
          <p:nvPr/>
        </p:nvSpPr>
        <p:spPr>
          <a:xfrm>
            <a:off x="367239" y="2276018"/>
            <a:ext cx="11344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Searching a Quad Tree</a:t>
            </a:r>
          </a:p>
        </p:txBody>
      </p:sp>
    </p:spTree>
    <p:extLst>
      <p:ext uri="{BB962C8B-B14F-4D97-AF65-F5344CB8AC3E}">
        <p14:creationId xmlns:p14="http://schemas.microsoft.com/office/powerpoint/2010/main" val="597868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8C8EC4-1E8A-094A-B750-730A47FA4912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1C894D-AFA0-654B-8A5B-E99CE40E694A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0894BC-DC75-B34A-8059-770610A3AE97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61AD83-8895-A644-A819-88D28BFF338F}"/>
              </a:ext>
            </a:extLst>
          </p:cNvPr>
          <p:cNvSpPr txBox="1"/>
          <p:nvPr/>
        </p:nvSpPr>
        <p:spPr>
          <a:xfrm>
            <a:off x="719051" y="4794330"/>
            <a:ext cx="9151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each “quad” can store more than a single point. We split on a single point to help the example as we built  the tree.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Thing of each quadrant as having multiple data points. 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2C864034-0820-AB44-B6DF-82348E19132C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5-Point Star 145">
            <a:extLst>
              <a:ext uri="{FF2B5EF4-FFF2-40B4-BE49-F238E27FC236}">
                <a16:creationId xmlns:a16="http://schemas.microsoft.com/office/drawing/2014/main" id="{2B233620-6683-DB4A-8358-294FBE85E978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5-Point Star 146">
            <a:extLst>
              <a:ext uri="{FF2B5EF4-FFF2-40B4-BE49-F238E27FC236}">
                <a16:creationId xmlns:a16="http://schemas.microsoft.com/office/drawing/2014/main" id="{016F9BDD-BA64-7345-99C8-0A49A75CFD43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5-Point Star 147">
            <a:extLst>
              <a:ext uri="{FF2B5EF4-FFF2-40B4-BE49-F238E27FC236}">
                <a16:creationId xmlns:a16="http://schemas.microsoft.com/office/drawing/2014/main" id="{88BC7518-EB5E-6F45-8059-16BBACA68D64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5-Point Star 148">
            <a:extLst>
              <a:ext uri="{FF2B5EF4-FFF2-40B4-BE49-F238E27FC236}">
                <a16:creationId xmlns:a16="http://schemas.microsoft.com/office/drawing/2014/main" id="{4A4BB4FC-531B-EA4C-A7B5-79BA9B71BD7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5-Point Star 149">
            <a:extLst>
              <a:ext uri="{FF2B5EF4-FFF2-40B4-BE49-F238E27FC236}">
                <a16:creationId xmlns:a16="http://schemas.microsoft.com/office/drawing/2014/main" id="{23F86C6B-210D-104B-8749-1CCD23487494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5-Point Star 150">
            <a:extLst>
              <a:ext uri="{FF2B5EF4-FFF2-40B4-BE49-F238E27FC236}">
                <a16:creationId xmlns:a16="http://schemas.microsoft.com/office/drawing/2014/main" id="{48C7E3C2-878F-6C47-8258-8F3E2E26E289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>
            <a:extLst>
              <a:ext uri="{FF2B5EF4-FFF2-40B4-BE49-F238E27FC236}">
                <a16:creationId xmlns:a16="http://schemas.microsoft.com/office/drawing/2014/main" id="{3A59BB6B-9AF5-F445-B38D-80C57F737263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5-Point Star 152">
            <a:extLst>
              <a:ext uri="{FF2B5EF4-FFF2-40B4-BE49-F238E27FC236}">
                <a16:creationId xmlns:a16="http://schemas.microsoft.com/office/drawing/2014/main" id="{C2FB99C0-74C9-3D42-8B3F-B9CB1BC537AD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5-Point Star 153">
            <a:extLst>
              <a:ext uri="{FF2B5EF4-FFF2-40B4-BE49-F238E27FC236}">
                <a16:creationId xmlns:a16="http://schemas.microsoft.com/office/drawing/2014/main" id="{A2F516D7-D61F-9D41-AF05-E0402F757D9F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5-Point Star 154">
            <a:extLst>
              <a:ext uri="{FF2B5EF4-FFF2-40B4-BE49-F238E27FC236}">
                <a16:creationId xmlns:a16="http://schemas.microsoft.com/office/drawing/2014/main" id="{22AED770-E23C-104F-B73B-855CD02B1758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5-Point Star 155">
            <a:extLst>
              <a:ext uri="{FF2B5EF4-FFF2-40B4-BE49-F238E27FC236}">
                <a16:creationId xmlns:a16="http://schemas.microsoft.com/office/drawing/2014/main" id="{276CFB22-74BB-244B-8B5E-19E3DAD30F14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5-Point Star 156">
            <a:extLst>
              <a:ext uri="{FF2B5EF4-FFF2-40B4-BE49-F238E27FC236}">
                <a16:creationId xmlns:a16="http://schemas.microsoft.com/office/drawing/2014/main" id="{D922B52B-CCB7-504B-BDAC-81D01BE75B80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5-Point Star 157">
            <a:extLst>
              <a:ext uri="{FF2B5EF4-FFF2-40B4-BE49-F238E27FC236}">
                <a16:creationId xmlns:a16="http://schemas.microsoft.com/office/drawing/2014/main" id="{D2C3F2AA-0E2E-5B43-8AC2-213EED936499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5-Point Star 158">
            <a:extLst>
              <a:ext uri="{FF2B5EF4-FFF2-40B4-BE49-F238E27FC236}">
                <a16:creationId xmlns:a16="http://schemas.microsoft.com/office/drawing/2014/main" id="{30B5A67D-5634-3348-A55F-B1555EA8DBF5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5-Point Star 159">
            <a:extLst>
              <a:ext uri="{FF2B5EF4-FFF2-40B4-BE49-F238E27FC236}">
                <a16:creationId xmlns:a16="http://schemas.microsoft.com/office/drawing/2014/main" id="{2798A10A-C008-4442-9D7C-AC585754FAC7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5-Point Star 160">
            <a:extLst>
              <a:ext uri="{FF2B5EF4-FFF2-40B4-BE49-F238E27FC236}">
                <a16:creationId xmlns:a16="http://schemas.microsoft.com/office/drawing/2014/main" id="{1332FC40-55F5-7440-85EA-258E3EDF34FA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5-Point Star 161">
            <a:extLst>
              <a:ext uri="{FF2B5EF4-FFF2-40B4-BE49-F238E27FC236}">
                <a16:creationId xmlns:a16="http://schemas.microsoft.com/office/drawing/2014/main" id="{86DF9FE2-FEEB-AA4B-91DF-9EAD049911B1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5-Point Star 162">
            <a:extLst>
              <a:ext uri="{FF2B5EF4-FFF2-40B4-BE49-F238E27FC236}">
                <a16:creationId xmlns:a16="http://schemas.microsoft.com/office/drawing/2014/main" id="{22A5C3F5-598C-F743-89CB-884C3CAC8283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5-Point Star 163">
            <a:extLst>
              <a:ext uri="{FF2B5EF4-FFF2-40B4-BE49-F238E27FC236}">
                <a16:creationId xmlns:a16="http://schemas.microsoft.com/office/drawing/2014/main" id="{33E4913B-6E93-FD47-9FD9-3E458024BD01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5-Point Star 164">
            <a:extLst>
              <a:ext uri="{FF2B5EF4-FFF2-40B4-BE49-F238E27FC236}">
                <a16:creationId xmlns:a16="http://schemas.microsoft.com/office/drawing/2014/main" id="{E4CDA3C6-562C-BA42-A04B-AC0534BC6C2B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5-Point Star 165">
            <a:extLst>
              <a:ext uri="{FF2B5EF4-FFF2-40B4-BE49-F238E27FC236}">
                <a16:creationId xmlns:a16="http://schemas.microsoft.com/office/drawing/2014/main" id="{C07BF1E0-8E77-304B-8B2E-4EEAF7EAB648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5-Point Star 166">
            <a:extLst>
              <a:ext uri="{FF2B5EF4-FFF2-40B4-BE49-F238E27FC236}">
                <a16:creationId xmlns:a16="http://schemas.microsoft.com/office/drawing/2014/main" id="{4EE8598F-9FDA-E844-954A-18998AD89F66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5-Point Star 167">
            <a:extLst>
              <a:ext uri="{FF2B5EF4-FFF2-40B4-BE49-F238E27FC236}">
                <a16:creationId xmlns:a16="http://schemas.microsoft.com/office/drawing/2014/main" id="{CDD899E2-CE21-5B42-B3BD-F418333BDE8B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5-Point Star 168">
            <a:extLst>
              <a:ext uri="{FF2B5EF4-FFF2-40B4-BE49-F238E27FC236}">
                <a16:creationId xmlns:a16="http://schemas.microsoft.com/office/drawing/2014/main" id="{B577FB69-3E40-FE45-A976-952E69154F45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C58E7BB-60B6-8A4E-9BE0-90A58E4DF6A2}"/>
              </a:ext>
            </a:extLst>
          </p:cNvPr>
          <p:cNvCxnSpPr>
            <a:cxnSpLocks/>
          </p:cNvCxnSpPr>
          <p:nvPr/>
        </p:nvCxnSpPr>
        <p:spPr>
          <a:xfrm flipH="1" flipV="1">
            <a:off x="1104362" y="3030554"/>
            <a:ext cx="2462108" cy="2975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</p:spTree>
    <p:extLst>
      <p:ext uri="{BB962C8B-B14F-4D97-AF65-F5344CB8AC3E}">
        <p14:creationId xmlns:p14="http://schemas.microsoft.com/office/powerpoint/2010/main" val="274254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1" y="433587"/>
            <a:ext cx="3065549" cy="3065305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C77B408-2C9C-2341-B763-419B05AB97B2}"/>
              </a:ext>
            </a:extLst>
          </p:cNvPr>
          <p:cNvSpPr/>
          <p:nvPr/>
        </p:nvSpPr>
        <p:spPr>
          <a:xfrm>
            <a:off x="7162048" y="723390"/>
            <a:ext cx="1712166" cy="219303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1" y="433587"/>
            <a:ext cx="3065549" cy="3065305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C77B408-2C9C-2341-B763-419B05AB97B2}"/>
              </a:ext>
            </a:extLst>
          </p:cNvPr>
          <p:cNvSpPr/>
          <p:nvPr/>
        </p:nvSpPr>
        <p:spPr>
          <a:xfrm>
            <a:off x="7162048" y="723390"/>
            <a:ext cx="1712166" cy="219303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34734"/>
              </p:ext>
            </p:extLst>
          </p:nvPr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77307"/>
              </p:ext>
            </p:extLst>
          </p:nvPr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E7A0D2D-D4BF-6549-970D-66223E238D37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73E6A9-8CD8-9B47-98F2-FC855A39490E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FA6C1-C124-4B47-ABE9-93B7E8EA433F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DA76B3-171D-B54B-92B4-3F8889BCFD3F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67DC8D-B4C6-DD40-9D7E-DE3DED6DF163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7EB2826-EA35-ED4C-AEA1-B8AA3A5CEA1F}"/>
              </a:ext>
            </a:extLst>
          </p:cNvPr>
          <p:cNvSpPr/>
          <p:nvPr/>
        </p:nvSpPr>
        <p:spPr>
          <a:xfrm>
            <a:off x="3608173" y="4053016"/>
            <a:ext cx="753762" cy="494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A684B2-C8E7-2243-853C-7502FDD6DAC0}"/>
              </a:ext>
            </a:extLst>
          </p:cNvPr>
          <p:cNvSpPr/>
          <p:nvPr/>
        </p:nvSpPr>
        <p:spPr>
          <a:xfrm>
            <a:off x="4361935" y="4053016"/>
            <a:ext cx="753762" cy="494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10,10</a:t>
            </a:r>
          </a:p>
        </p:txBody>
      </p:sp>
    </p:spTree>
    <p:extLst>
      <p:ext uri="{BB962C8B-B14F-4D97-AF65-F5344CB8AC3E}">
        <p14:creationId xmlns:p14="http://schemas.microsoft.com/office/powerpoint/2010/main" val="4254706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2" y="1380673"/>
            <a:ext cx="2172374" cy="2118219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7857598" y="1791402"/>
            <a:ext cx="1653529" cy="202206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8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2" y="1380673"/>
            <a:ext cx="2172374" cy="2118219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7857598" y="1791402"/>
            <a:ext cx="1653529" cy="202206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5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2" y="2267644"/>
            <a:ext cx="1234579" cy="1231248"/>
          </a:xfrm>
          <a:prstGeom prst="rect">
            <a:avLst/>
          </a:prstGeom>
          <a:solidFill>
            <a:srgbClr val="00B0F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8447852" y="2765254"/>
            <a:ext cx="1708421" cy="218234"/>
          </a:xfrm>
          <a:prstGeom prst="rect">
            <a:avLst/>
          </a:prstGeom>
          <a:solidFill>
            <a:srgbClr val="00B0F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3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2" y="2875662"/>
            <a:ext cx="595267" cy="623229"/>
          </a:xfrm>
          <a:prstGeom prst="rect">
            <a:avLst/>
          </a:prstGeom>
          <a:solidFill>
            <a:srgbClr val="FA00F3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10228520" y="3561109"/>
            <a:ext cx="1708421" cy="218234"/>
          </a:xfrm>
          <a:prstGeom prst="rect">
            <a:avLst/>
          </a:prstGeom>
          <a:solidFill>
            <a:srgbClr val="FA00F3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176551-80B5-BE42-AE86-0FD616EA6943}"/>
              </a:ext>
            </a:extLst>
          </p:cNvPr>
          <p:cNvSpPr/>
          <p:nvPr/>
        </p:nvSpPr>
        <p:spPr>
          <a:xfrm>
            <a:off x="1920264" y="5380587"/>
            <a:ext cx="160311" cy="1601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1026C550-46D3-2E41-B631-D6BCD7E3976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1FD35E-4106-D74D-A45F-BD84A018999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3CA559-1EDF-474D-8D5E-A344811FCE19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752F9C-1E05-FC42-B734-5B2E41C7C102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2E3042-4603-1A45-988E-005299205EDC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603104-D72A-2045-9587-58B7A0DABE8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0B30D-E04A-7A47-BF99-301F563CD820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82C8E9-337A-204C-A6B9-4363B3734BB8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196782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465F015F-1D39-6F49-8A35-2EB130EC3F8A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733B16-EAC6-DB4F-BBE6-BB34EE0B52F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E0C86F-03B2-5244-9976-27DA4F861D22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52CD6A-C5DF-D341-8154-729150BA09F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3B8000-24E6-7B4B-B379-278522813268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D7B45CF-9A22-B448-8DA3-8A98E85AA4CC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26C550-46D3-2E41-B631-D6BCD7E3976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1FD35E-4106-D74D-A45F-BD84A018999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3CA559-1EDF-474D-8D5E-A344811FCE19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752F9C-1E05-FC42-B734-5B2E41C7C102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2E3042-4603-1A45-988E-005299205EDC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603104-D72A-2045-9587-58B7A0DABE8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192608-B1CF-7247-978B-FA29E49E8E31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6B38A-D760-0E4C-B6FF-A63C6C79E17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A780EA-E1B1-2D4A-A3F2-82AE1116EA0E}"/>
              </a:ext>
            </a:extLst>
          </p:cNvPr>
          <p:cNvSpPr/>
          <p:nvPr/>
        </p:nvSpPr>
        <p:spPr>
          <a:xfrm>
            <a:off x="632690" y="4065373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C049DC-4E74-D244-BD3A-E3D17D1ECDF1}"/>
              </a:ext>
            </a:extLst>
          </p:cNvPr>
          <p:cNvSpPr/>
          <p:nvPr/>
        </p:nvSpPr>
        <p:spPr>
          <a:xfrm>
            <a:off x="1287922" y="4065372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</p:spTree>
    <p:extLst>
      <p:ext uri="{BB962C8B-B14F-4D97-AF65-F5344CB8AC3E}">
        <p14:creationId xmlns:p14="http://schemas.microsoft.com/office/powerpoint/2010/main" val="114354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65F015F-1D39-6F49-8A35-2EB130EC3F8A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733B16-EAC6-DB4F-BBE6-BB34EE0B52F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E0C86F-03B2-5244-9976-27DA4F861D22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52CD6A-C5DF-D341-8154-729150BA09F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3B8000-24E6-7B4B-B379-278522813268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D7B45CF-9A22-B448-8DA3-8A98E85AA4CC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1FD35E-4106-D74D-A45F-BD84A018999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3CA559-1EDF-474D-8D5E-A344811FCE19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752F9C-1E05-FC42-B734-5B2E41C7C102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2E3042-4603-1A45-988E-005299205EDC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603104-D72A-2045-9587-58B7A0DABE8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pic>
        <p:nvPicPr>
          <p:cNvPr id="22" name="Picture 21" descr="Table&#10;&#10;Description automatically generated with medium confidence">
            <a:extLst>
              <a:ext uri="{FF2B5EF4-FFF2-40B4-BE49-F238E27FC236}">
                <a16:creationId xmlns:a16="http://schemas.microsoft.com/office/drawing/2014/main" id="{A4186A62-CDBE-9D47-8EB8-DAD9CB623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947A95-A505-0C4D-B05F-18BC514BC84C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F142A0-21EC-EB4C-BE2D-EC7264EAB3FE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8" name="Table 18">
            <a:extLst>
              <a:ext uri="{FF2B5EF4-FFF2-40B4-BE49-F238E27FC236}">
                <a16:creationId xmlns:a16="http://schemas.microsoft.com/office/drawing/2014/main" id="{E53EBFAF-EDD5-654E-8544-732FEBFDA0E2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502E563D-6DA7-FE4C-9538-CF1F7A50E75A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254BFA-370D-5C44-B079-BCBCCD9950EB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219461-0205-2A4B-98AF-976CE6686319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E572EC-25C1-9149-AD8B-77EA894C3E0D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2EF97-DB00-8543-9542-4D0BEB3B3A21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69A389-5EAB-864E-A705-AD59EEC5E595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4BCA0B-19DD-D64E-A080-A34BBF8D27CE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504F37-6089-EE40-96B7-51BE94B9A204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C203D3-E9CC-544C-9E32-7FC6A7D519A4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75882-F543-344F-9701-B4E58C4C06EA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779300-1E5D-F348-B784-9EB4439FE840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172BE0-21CF-4047-9A03-F768C4B4CC4D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E83A08-5E6E-5D4C-8439-70CF41D0D50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C44F44-06C2-1646-AD0A-261B26B8D164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D868157-BE39-2D44-8E06-F85464868A8D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F0732D-BD68-AA4E-8215-6203FD138B7E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51A14F-D37A-5E46-B6A4-A72D9C9DD5AF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3D1A60-7672-7A4A-8F71-F93CC7CEF391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5F55B4-6808-C847-AEAD-A5C09992C86A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29E054-5DB0-7347-8602-8D7BA27F3C59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7932E84-339C-B044-BDE7-9C3B3635AF03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  <p:graphicFrame>
        <p:nvGraphicFramePr>
          <p:cNvPr id="60" name="Table 17">
            <a:extLst>
              <a:ext uri="{FF2B5EF4-FFF2-40B4-BE49-F238E27FC236}">
                <a16:creationId xmlns:a16="http://schemas.microsoft.com/office/drawing/2014/main" id="{90B5CDB4-4C78-1042-BCED-CEB84538E2CB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0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058BC7-E0AA-3848-A352-1DC1BCAAA565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52EC69-F995-FC44-B716-DBA0011184DC}"/>
              </a:ext>
            </a:extLst>
          </p:cNvPr>
          <p:cNvSpPr/>
          <p:nvPr/>
        </p:nvSpPr>
        <p:spPr>
          <a:xfrm>
            <a:off x="1875210" y="218763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07A5AA-9EF9-4349-A891-8337DEF7D65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49FD59-A2A1-B443-ACE7-941BFAA1D5A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2A56EAE-0970-6947-BB19-26C3EC1A6C92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DC41C-0902-C94B-85C1-57B87F6323BC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C50A3A9-2907-6240-BAA5-851ADB5F180A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DB4A395-C930-AE4F-9415-57F3AA7850D3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FE31F4-B9CD-1E4B-A4AF-03D17E6142E9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6C6F88-59C9-3C43-BFEB-99D1885E713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F4D85C-CD39-C34D-9E2F-14A5A86EB51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029F1D-11FE-4F49-BD07-5EE9501E3598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900264-21DB-1D4A-9C47-A9B1C46EB5BA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25B7B2-0213-014F-A95C-3F7017AD3ADE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DBC01C6-4DC1-6541-A135-A06EA03B6E9A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7F2001-4128-754B-83D6-D5285C3AA8DC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B9733D-16DB-B447-BA27-15470A6C0BB5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AD05C-EF19-B247-AEEF-C93BC97C352F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88A6DA-EC04-3745-8006-02B24735D2E3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CB69DFD-C764-A24B-B61B-034243C83766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BB7D2E-5919-F241-B381-FE9CFC3F18D9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38EDB0-EDB4-F04F-8FC5-7B48F9EBC1EE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14217FF-B4CC-CF44-B95E-FA45F8295FD0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807596-4F8A-6347-9ECB-4A7DFD2A55D2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DD5B882-B900-A74A-92DA-4E91D305FDB0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14E2792-6505-0943-ABDA-217EB0DF2517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3AB9DE-25A2-844A-9F7B-7E98F255AB94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BF62C97-37D8-5444-AE22-E999608F09E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1E01CEB-75B4-A843-82B7-CF2EFA61ECD1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F480842-B284-034E-8DA5-3EB49C3F4685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212167-CCE0-A341-A9B6-DBFDF30F85A9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A5C11FB-10B2-894F-9DF7-C207CB8F789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1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E78BA4D-9A05-8645-83EE-ABF7D282AF07}"/>
              </a:ext>
            </a:extLst>
          </p:cNvPr>
          <p:cNvSpPr/>
          <p:nvPr/>
        </p:nvSpPr>
        <p:spPr>
          <a:xfrm>
            <a:off x="1875210" y="218763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2AD2F2-34AC-E94E-B019-FACCE6AFA45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7DE628-BF38-214F-A586-725B654D3DC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9FA98B2-374E-844E-ADD4-B689A455D2AA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F556246-DDF0-3F46-B30C-6613003F1C1A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96D342-F294-8D46-BF43-0DF62CF86E66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52CF9A4-7D3D-2F45-BD90-4C5D0630DAC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22EFB0A-974D-2B4A-9F67-147858A8EC3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D6B7DB-FC9F-D041-9E54-2D7C1542972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2D6F23-F251-604E-978C-4A7B12AC8E24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343DCF-2D05-2A46-89E4-92F3887151F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B512CB-56A4-8C40-A985-799E41CDB77D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06B2AB-34B2-1E43-AB89-56605E6BAF0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82E37F-F838-1748-B48E-E4C338E28E8F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36A744-E083-8146-9D41-4403C4966A57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0CB3C-BE8F-C543-9984-9EAB5419AB73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7557BF-E642-CE44-A198-64491907E90F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0DFF82-4A9C-D24A-A534-D12D555AFA8D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9D97F65-1089-2C4F-AE1E-470C29F0B167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6CF323-764E-0D45-863A-549E4B315C81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CDD584-6864-4149-8FA3-BF7E4E2CFDB3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69561D6-BE22-D24A-90B6-B23A37EA05B4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4F7C4F-45C9-214A-8BA2-D5537F96637A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FDF8D3-E54F-344A-8AB2-517799D2449D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410C88F-642C-0D47-87EF-9F9E2E05511B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01DB25-1E43-6C45-A0F0-71D496AD68E2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FF8523-C23D-D54F-A413-CF48EC62BAF8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310366B-C336-C545-9ECE-FD0525C30686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A1912-26EF-DF43-9648-D7C09C151129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B4FD5D-32D3-4944-B65E-EE4B099CD9C8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82CB7E2-0882-2D43-A961-106DFD32FD99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9618913-F8CE-074D-A0E4-B7EC78094C5B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49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2B15850-13B9-014C-8811-59A8D9E061A8}"/>
              </a:ext>
            </a:extLst>
          </p:cNvPr>
          <p:cNvSpPr/>
          <p:nvPr/>
        </p:nvSpPr>
        <p:spPr>
          <a:xfrm>
            <a:off x="1875210" y="218763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BCC957-EAF0-DD46-B679-CBEE27AC6E92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F455B1-8953-E440-8076-71CC97D861AF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793716-6448-1D4C-AED4-1637F15D2B91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855D31-A012-884D-942E-2A92F6F234C5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BD6C97-E189-EB44-8329-2D7E143FEA14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6A40D5-A1ED-6548-849B-20980E70A48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DAE7E-BBBD-DA44-A84F-F6391AB9EF2E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CB4A7-48E8-E145-A775-095AE83611F0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CCC420-39BE-4E40-B33E-E54FCA7696FA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341B3E-BF71-DA46-A7B1-1FD0B1086069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EEE409-3BE3-784E-9B0A-55C7A65BC2DB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0448EC-3DDF-E34F-A514-D5555E274BA2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41D149-712C-254B-AC7E-BCC8FAB615F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2F748D-BF3A-344E-94C6-48BA23A9B39B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C2B2D4-4247-074E-8981-01D289F80F93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BA123B-1869-4E4F-B8BB-CB9B01706FBE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34D132-882E-B347-856B-1E94D874545C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086CAC1-7846-0A41-B5A6-B0E65DD6906D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734C5E5-EAF4-A949-97CE-6E780C1759A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DE35DBA-ED01-2C49-B496-011E5394E870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9A160C-550D-2F41-9985-7BD4149A8FC6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74811A-447A-7C4B-A9AB-BF751227E7D7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29ABFA-0F5F-4547-A3FB-C0E32FC3E9F2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E12976-5DF6-2540-B294-8E3674EBFAAC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24252D-7318-7340-B843-AF63A4B668D0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29A5318-71D5-F146-904F-B1557B643BD3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D266541-8909-094E-9D3F-F8A692DE846E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C96FC39-1972-0F44-BB7A-D96C3F2A328E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622BAA4-CACD-D742-9D0A-AFE3FD474389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D10A361-DBD9-E04F-BCA9-5584972C1E62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8CD7429-D28F-6641-B44A-74232B5C483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572933-F5F4-8B41-8C4B-A26BFE1737DB}"/>
              </a:ext>
            </a:extLst>
          </p:cNvPr>
          <p:cNvGrpSpPr/>
          <p:nvPr/>
        </p:nvGrpSpPr>
        <p:grpSpPr>
          <a:xfrm>
            <a:off x="3610394" y="3812206"/>
            <a:ext cx="1868254" cy="168879"/>
            <a:chOff x="114736" y="4674970"/>
            <a:chExt cx="2011062" cy="31394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56E72E-2F22-9848-9B30-44F4CC6122EF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86A9E5-0D9F-6944-9B7B-85CF28EC6BD2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7,6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995E09-B1B6-6245-AC19-3BCA8FDAD368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0A8D29A-0BEC-8D4A-98D6-F3BBC7FFB22D}"/>
              </a:ext>
            </a:extLst>
          </p:cNvPr>
          <p:cNvGrpSpPr/>
          <p:nvPr/>
        </p:nvGrpSpPr>
        <p:grpSpPr>
          <a:xfrm>
            <a:off x="3610394" y="3989500"/>
            <a:ext cx="1868254" cy="168879"/>
            <a:chOff x="114736" y="4674970"/>
            <a:chExt cx="2011062" cy="31394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B800AF8-74C9-E444-967D-721F36431389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4,6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FCCECE3-05D9-8F4B-8B22-6924C71535B7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0770229-AEA0-2A44-8E0F-E2EE19616E8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308420-F5E5-D74B-BAA2-8F89E2B03189}"/>
              </a:ext>
            </a:extLst>
          </p:cNvPr>
          <p:cNvGrpSpPr/>
          <p:nvPr/>
        </p:nvGrpSpPr>
        <p:grpSpPr>
          <a:xfrm>
            <a:off x="3610394" y="4149145"/>
            <a:ext cx="1868254" cy="168879"/>
            <a:chOff x="114736" y="4674970"/>
            <a:chExt cx="2011062" cy="31394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086B6F-F400-EC41-AEEF-102DFB37E122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0,6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728C856-8B46-DA44-BFE2-40FD48ADD6A4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4,10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3A8857-264B-474D-90BC-32C0E3F131AB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D92C35F-767C-CB4D-9E6D-34650ABCC0A6}"/>
              </a:ext>
            </a:extLst>
          </p:cNvPr>
          <p:cNvGrpSpPr/>
          <p:nvPr/>
        </p:nvGrpSpPr>
        <p:grpSpPr>
          <a:xfrm>
            <a:off x="3610394" y="4331398"/>
            <a:ext cx="1868254" cy="168879"/>
            <a:chOff x="114736" y="4674970"/>
            <a:chExt cx="2011062" cy="31394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6D64872-14BC-664C-822E-B2C6B976441D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479C8CF-DCE3-594B-B71D-8C52204E759A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CDDAF7A-7408-6549-AE63-895AC741C91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A3D449-FDD9-0D42-85B5-3DDB64ED5046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2782929" y="4073939"/>
            <a:ext cx="827465" cy="66561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6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2388</Words>
  <Application>Microsoft Macintosh PowerPoint</Application>
  <PresentationFormat>Widescreen</PresentationFormat>
  <Paragraphs>2313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Quad-Tree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Griffin, Terry</dc:creator>
  <cp:lastModifiedBy>Griffin, Terry</cp:lastModifiedBy>
  <cp:revision>10</cp:revision>
  <dcterms:created xsi:type="dcterms:W3CDTF">2022-03-29T06:30:12Z</dcterms:created>
  <dcterms:modified xsi:type="dcterms:W3CDTF">2022-04-07T06:35:23Z</dcterms:modified>
</cp:coreProperties>
</file>