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57" r:id="rId4"/>
    <p:sldId id="259" r:id="rId5"/>
    <p:sldId id="272" r:id="rId6"/>
    <p:sldId id="27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5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F3"/>
    <a:srgbClr val="9EFF00"/>
    <a:srgbClr val="F0F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0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8D6C-2928-4548-B3AB-2B66FFCE0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0C0FB-309B-044E-9714-B4F2991F8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DA3B8-7D4E-A149-97D0-BE245509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6CF77-A428-4B43-B9C2-CCB5C50A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63A18-8965-4842-AB99-EBB8C424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5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7D92-4973-0A4B-88F2-72F4F71B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14F74-01E9-6A49-BC77-3927DC6DA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B2429-4C69-FD4D-A599-6186C1C5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08432-9147-3E48-8FDF-A6D0DDDA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1CF7F-D308-D041-87EF-072FB31A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87B74-7CF5-3E45-B7BB-B7716E108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E6F28-21A2-0A43-8A9E-7E029E72F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A61D-90DE-994F-9587-1DC822F6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227C7-2C1A-D442-AC08-AEC3963E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60F09-07B9-7D4F-ADC5-82658D5F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6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398C-4C0E-CC4E-9249-A5692615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A2A7A-F640-3945-9EA5-A3A26AEBD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7D96-59B8-354F-89B6-4DF61522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5D5C-7D25-684E-9987-C56CA3E7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7C503-6319-6A4D-A4A9-41AA09BA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4466-B89F-914D-890C-8149CC36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7C874-C06C-DF46-8A2A-72C6122C1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C9145-17DB-1442-95ED-F2E6FDEE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65807-ABA0-8D4F-B600-DCFA4B14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41556-2828-ED46-9101-F603D714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2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C4C0-C34D-4542-80A2-E20EAD71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BF319-938D-E04F-ABAF-49A2B0716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8BD87-58B1-264A-8D43-66DFD67DD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0EF09-FF37-B147-8D79-16BB9FCF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D21D3-93A4-0E46-8E72-E84FB526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699CE-EFFE-004D-AD22-AA64B449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3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8AEC-0C7A-1B44-B0E0-7ACD1159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EE17B-A8AC-9948-837F-B02FEA2E8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1CB25-8485-CC45-B90F-FEA9434E8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EA6E0-4866-C548-B754-35DC36421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D3373-1FFA-EA4B-B475-486733798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08520-8077-CF44-BFB2-8660BB7C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A0A5F-B074-7243-9D98-BE1B4E29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403A9-EC7E-784D-8D8D-0E4D4E24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4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DF41-FDA9-C84D-BC29-094D4CB7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C9352-A2EC-1F41-A46A-7DE05D4C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EB352-72DA-C745-B12E-708E8F25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75602-A848-884B-A69B-2180D3BF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9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6962B-4429-AF40-8984-6F87AA54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DB4FA-BBE1-0445-90DB-84F5F5FC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A0AE2-BD57-434E-9FAB-30834A8E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A071-0383-B84E-84A5-969FF7E0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A4687-6022-9040-AA51-B5423733D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73AF0-CF92-284E-81F5-93B103D87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F4663-8DA2-8E43-85FC-4AE2EF9C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7CFCC-5C05-4B4F-8448-4AF94B3C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C7D31-5804-D24B-9D2A-223EE8D4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1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9E3C-6E53-3347-B830-29A20CC8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C4EB3-EA71-3B4D-A43D-382E1879A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9907F-3921-6C4E-989A-1F7B66EF2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9250F-18DE-304E-A1EA-DB4AC6A0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C36BF-DCD7-A743-9134-A09B8BA0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F47F-7A54-FD45-8D29-36ACEC45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3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23DBE-953C-A84D-A8F1-E84330FA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6BA71-19BF-7246-8193-6F931C58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A0FBF-6D4F-8347-BADD-A879C7497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F192E-4D93-C94D-9363-D269558FC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A3B38-7A76-3946-8A68-9D4D40D67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5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4EB5-3DBF-9547-BF3D-B72591158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EDDF1-7F39-A648-BC0F-AD0C073D5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Super Beautiful Non-Generic Slide Show</a:t>
            </a:r>
          </a:p>
        </p:txBody>
      </p:sp>
    </p:spTree>
    <p:extLst>
      <p:ext uri="{BB962C8B-B14F-4D97-AF65-F5344CB8AC3E}">
        <p14:creationId xmlns:p14="http://schemas.microsoft.com/office/powerpoint/2010/main" val="209971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B975A8-126A-7D48-9A58-8F52664258B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DCD53-E70F-D44A-B343-25D1F4B1F119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224EE-75E3-734E-AB89-69754CD98485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FEADFB-730C-F143-89C1-609F02A7A37F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0389007-A692-3345-A6DB-40489C9876A7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D938AF-2E70-FB48-B5F6-B462C22E88D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8B0ACE4-6886-544B-9B2F-968AF0A476CE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987957-2D0C-7447-9CCF-5A6BBA765095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99BA00-83DF-D947-B0BF-8BE6EC7B0DBC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solidFill>
            <a:srgbClr val="7030A0">
              <a:alpha val="1981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E98A68-757A-D543-81C6-7867F5106551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6F76DE8-BC22-8E40-851B-976E05D5B871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7755E7-B74F-F84B-979B-5023BC216385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525B7C9-1990-9843-AC17-0FFCDA6F72EF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93B7D9A-DDC2-B140-A018-81F7CD4B3361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</p:spTree>
    <p:extLst>
      <p:ext uri="{BB962C8B-B14F-4D97-AF65-F5344CB8AC3E}">
        <p14:creationId xmlns:p14="http://schemas.microsoft.com/office/powerpoint/2010/main" val="67534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DCD53-E70F-D44A-B343-25D1F4B1F119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B975A8-126A-7D48-9A58-8F52664258B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224EE-75E3-734E-AB89-69754CD98485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FEADFB-730C-F143-89C1-609F02A7A37F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90BABE9-4107-E243-AC45-A519C5BB042D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C0635FB-8C4A-7B4F-9360-6E6C6329E0D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8AF32A5-91D4-FF4D-8728-C693476089F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6AB6F38-8B88-C747-9BFE-42BADE391AD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8ABCC59-D610-D040-A1DF-8C35DAE31170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8DBDF52-CF0F-4949-84EF-77483C556CEE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BA8A3F-35F9-5D4E-80ED-5DC1DA4D483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1987F4B8-166E-D649-8245-F511AF0E9516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9151878-151E-8F41-AB42-6582A6068AC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1261598-CE62-4E46-BFFD-A99F69C22643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A1CB53-C409-5747-A598-03C7515FCAA0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8D49CA1-AC27-6947-8D47-806F9F45E8C8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2A038B-13AD-FE4A-8E17-C4E9E6B3BAEE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24A999-FEFE-9841-A74A-99611170CD3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4A70803-D747-3643-B932-CC618135888C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solidFill>
            <a:srgbClr val="7030A0">
              <a:alpha val="1981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729C829-7CEB-3544-B508-66A6B12B2CDF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C49BC7-C6CC-844C-BAF9-7DC0B5372776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</p:spTree>
    <p:extLst>
      <p:ext uri="{BB962C8B-B14F-4D97-AF65-F5344CB8AC3E}">
        <p14:creationId xmlns:p14="http://schemas.microsoft.com/office/powerpoint/2010/main" val="36637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2840D545-1CF3-1F49-B1A4-9990CB86CBED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FEADFB-730C-F143-89C1-609F02A7A37F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224EE-75E3-734E-AB89-69754CD98485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1D6874-C4F1-0C4F-A260-03B42A580CFF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DCD53-E70F-D44A-B343-25D1F4B1F119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B975A8-126A-7D48-9A58-8F52664258B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41B45A8-BAF1-A74B-ADDA-9C7636D8B4A7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BA735B-7350-A74E-B011-97AE05C8269F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E019895-E7E2-BD4D-879A-61314F4F1AE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Table&#10;&#10;Description automatically generated with medium confidence">
            <a:extLst>
              <a:ext uri="{FF2B5EF4-FFF2-40B4-BE49-F238E27FC236}">
                <a16:creationId xmlns:a16="http://schemas.microsoft.com/office/drawing/2014/main" id="{C63FA80D-B600-6641-A113-7B68CA056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D3E5F72-0793-5449-97A3-6D5CB1AF1324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BA2E59B-5366-8441-9B0C-93CDE326F8C1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5D4E70F-27B0-2946-86FC-974ABCE46E3D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FCC389A-34B1-034B-A567-7488CE74E60D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7" name="Table 18">
            <a:extLst>
              <a:ext uri="{FF2B5EF4-FFF2-40B4-BE49-F238E27FC236}">
                <a16:creationId xmlns:a16="http://schemas.microsoft.com/office/drawing/2014/main" id="{F18E7C1F-026E-624C-8DA8-6BD68FDF1682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58" name="Table 17">
            <a:extLst>
              <a:ext uri="{FF2B5EF4-FFF2-40B4-BE49-F238E27FC236}">
                <a16:creationId xmlns:a16="http://schemas.microsoft.com/office/drawing/2014/main" id="{44E41759-8E12-1D4B-AB6F-B00F8D6CC720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59" name="Oval 58">
            <a:extLst>
              <a:ext uri="{FF2B5EF4-FFF2-40B4-BE49-F238E27FC236}">
                <a16:creationId xmlns:a16="http://schemas.microsoft.com/office/drawing/2014/main" id="{684333D1-6B8E-8847-B589-C106B5055E22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D4917BC-8190-FA45-A460-4F1B4CA19111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5B634F4-D6FE-914B-AAB1-82C31C7D7F55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C306B4-6B13-774A-BB4B-86556B3A5031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D0C11F6-3128-8845-ACAF-2516724850AC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DE3EF1D-2271-694F-A448-3A20DEDC712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F697720-8441-9142-B087-8FC9F3E64E8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AB4D2E8-579E-9340-9C9D-B4F5D30F23DD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E10AE4F-6718-D843-AA24-7C1DD58A9902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F7B9A34-1641-6D4B-8976-06EDB190C9B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11A80B95-DAD3-6448-A92B-B8B790DFC487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A1FFA4-ECF8-8247-9194-1B704511261F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499036A-1F90-4842-92D3-AB908C6D909E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CB871F1-7FA5-9947-B29F-AD2E82CC083C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657F1D3-9540-9E47-BE15-56A60F92B6B7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D802E85-4D15-094F-B8B9-75884FD8EED4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331AB51-F8DC-5F4B-8EB7-18D45FD6487E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solidFill>
            <a:srgbClr val="7030A0">
              <a:alpha val="1981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BE76EAA-BD59-D94F-B520-790509FE62B3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27C1BF6-4FEC-EF40-ACDC-867F9C00EA18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</p:spTree>
    <p:extLst>
      <p:ext uri="{BB962C8B-B14F-4D97-AF65-F5344CB8AC3E}">
        <p14:creationId xmlns:p14="http://schemas.microsoft.com/office/powerpoint/2010/main" val="1493884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D8C5050-EB89-6E47-9CC9-450FBCAACE8D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991A992-4D34-7E48-A5E9-C21C3CFE6BF5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EE33AA0-D986-174A-BE4F-32BA7E9D7D2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191E7F2-9C01-864F-8FE7-F87099F0FF41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8AB863F-EBE7-5D45-859E-81EA6E17563E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400A016-BD82-4D46-9B8E-9D2683AB3714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53C5FE1-1D91-0444-B1FC-F1EC67823DC7}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48ACFDF-29B9-D447-8A79-B2DA32E235C9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C8BF8D3-8400-334D-873E-A1A1676E76C1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DB4CCFD-00BE-B042-8CFA-D1E94574A0E9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A258813-F904-D549-9DDD-16DE577747AD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solidFill>
            <a:schemeClr val="accent2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CD7D13F-5316-DB4F-A0E5-C23CBC367F15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E5A5DDA-140F-9744-9C22-8DBAEEA4EDAD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EED7C28-8C9D-3C41-8CDF-6E9805F02C7C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</p:spTree>
    <p:extLst>
      <p:ext uri="{BB962C8B-B14F-4D97-AF65-F5344CB8AC3E}">
        <p14:creationId xmlns:p14="http://schemas.microsoft.com/office/powerpoint/2010/main" val="416408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402F610-AAC8-6744-82AA-D7A7F5047454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A6880A7-E454-D84B-A894-6F2028739AF6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A9F115-FCBC-884D-8CEE-983018FE892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79528BE-13A1-2A4C-A488-F6E5AD6A2B8E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835EB8F-DB2C-8C4F-A6DC-F79B6C19110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C1D37D1E-D964-D941-9B65-39E6DA915FA2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E4B507-B507-2645-B5CA-09A0197E6562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A51BD75-40A4-4648-9FC8-DA0D60AD266D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AD91CCD-2D13-804D-95B9-30404DE88F03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42B6941-2ACF-D446-B335-E5E30F8CE17E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5925DD3-90F5-A846-B070-C159FC73A3A7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98A40B0-F74F-1446-82A2-70184AEA91EE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solidFill>
            <a:schemeClr val="accent2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9C81675-0727-954E-BC79-97F9B937DE0E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D706FC7-3D7D-1E4E-8E8C-D8765E675656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</p:spTree>
    <p:extLst>
      <p:ext uri="{BB962C8B-B14F-4D97-AF65-F5344CB8AC3E}">
        <p14:creationId xmlns:p14="http://schemas.microsoft.com/office/powerpoint/2010/main" val="240470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4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4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BAA0A65-A935-334A-9383-D11D3E465188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4EFCBC-E940-F541-B11D-184341CA9800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0691725-8E04-EA40-9707-ABADE9756B65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0E82364-7379-EC46-B808-88C76F5602A2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26F9180-C46A-4E4F-A581-CD7208546B19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solidFill>
            <a:schemeClr val="accent2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385F352-6323-FD4F-BEC6-83ED01075A66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2843FD1-E42F-EE47-ACE9-167FA08BD049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</p:spTree>
    <p:extLst>
      <p:ext uri="{BB962C8B-B14F-4D97-AF65-F5344CB8AC3E}">
        <p14:creationId xmlns:p14="http://schemas.microsoft.com/office/powerpoint/2010/main" val="776459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4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4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BAA0A65-A935-334A-9383-D11D3E465188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4EFCBC-E940-F541-B11D-184341CA9800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0691725-8E04-EA40-9707-ABADE9756B65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26EAB43-0004-7740-9854-092639A1EAB1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solidFill>
            <a:srgbClr val="00B0F0">
              <a:alpha val="1908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334F084-7774-F64F-98E2-68A641F2057A}"/>
              </a:ext>
            </a:extLst>
          </p:cNvPr>
          <p:cNvSpPr/>
          <p:nvPr/>
        </p:nvSpPr>
        <p:spPr>
          <a:xfrm>
            <a:off x="11498836" y="1725869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AFA79AA-3B66-9F41-AB7D-BC28F5320436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</p:spTree>
    <p:extLst>
      <p:ext uri="{BB962C8B-B14F-4D97-AF65-F5344CB8AC3E}">
        <p14:creationId xmlns:p14="http://schemas.microsoft.com/office/powerpoint/2010/main" val="126962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BAA0A65-A935-334A-9383-D11D3E465188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4EFCBC-E940-F541-B11D-184341CA9800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0691725-8E04-EA40-9707-ABADE9756B65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807F53E-7713-6C45-A505-E938644AB1C4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solidFill>
            <a:srgbClr val="00B0F0">
              <a:alpha val="1908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C63654F-03EE-E248-9181-69F82A4BB2BB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4872E72-5312-F541-921E-CF93EC503B23}"/>
              </a:ext>
            </a:extLst>
          </p:cNvPr>
          <p:cNvCxnSpPr>
            <a:cxnSpLocks/>
          </p:cNvCxnSpPr>
          <p:nvPr/>
        </p:nvCxnSpPr>
        <p:spPr>
          <a:xfrm flipH="1">
            <a:off x="7924099" y="953382"/>
            <a:ext cx="196419" cy="47760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9074795-DAD1-CB46-96E0-9FA4D5E91688}"/>
              </a:ext>
            </a:extLst>
          </p:cNvPr>
          <p:cNvCxnSpPr>
            <a:cxnSpLocks/>
            <a:stCxn id="51" idx="0"/>
            <a:endCxn id="50" idx="0"/>
          </p:cNvCxnSpPr>
          <p:nvPr/>
        </p:nvCxnSpPr>
        <p:spPr>
          <a:xfrm>
            <a:off x="8055490" y="1451376"/>
            <a:ext cx="847466" cy="330902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FB25698-EB24-F34E-BDF3-D9E06D15DC91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</p:spTree>
    <p:extLst>
      <p:ext uri="{BB962C8B-B14F-4D97-AF65-F5344CB8AC3E}">
        <p14:creationId xmlns:p14="http://schemas.microsoft.com/office/powerpoint/2010/main" val="402225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268B934-539C-C44C-B95E-A636BF7135B4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11F4C5-BFBF-C147-9D7F-8677D15E7CA5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solidFill>
            <a:srgbClr val="00B0F0">
              <a:alpha val="1908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413C873-DE3A-B447-BC46-8E95F6D243C2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CF43212-2E25-844B-91B2-9707E45BB4E6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E002288-DD04-4A4A-9BFD-FE4A4F6DDBD7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78DF7C7-7BDF-7045-946F-E399310D1DFA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</p:spTree>
    <p:extLst>
      <p:ext uri="{BB962C8B-B14F-4D97-AF65-F5344CB8AC3E}">
        <p14:creationId xmlns:p14="http://schemas.microsoft.com/office/powerpoint/2010/main" val="4189877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268B934-539C-C44C-B95E-A636BF7135B4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11F4C5-BFBF-C147-9D7F-8677D15E7CA5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solidFill>
            <a:srgbClr val="FA00F3">
              <a:alpha val="1815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7365E6E-AA40-1143-A4A2-FBC7B9A3C1AE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52828FB-0C14-FD4C-B808-8971DAC850E7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EEE635B-156C-464D-BE84-CDED2F239220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892F9D2-203A-114A-B586-34565F237294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438682A-2D04-4244-8540-612494FE263B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</p:spTree>
    <p:extLst>
      <p:ext uri="{BB962C8B-B14F-4D97-AF65-F5344CB8AC3E}">
        <p14:creationId xmlns:p14="http://schemas.microsoft.com/office/powerpoint/2010/main" val="162963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11FA2C-BF37-2D42-BE57-3451EBFA52A5}"/>
              </a:ext>
            </a:extLst>
          </p:cNvPr>
          <p:cNvSpPr/>
          <p:nvPr/>
        </p:nvSpPr>
        <p:spPr>
          <a:xfrm>
            <a:off x="62777" y="0"/>
            <a:ext cx="12192000" cy="678598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9BAD6E-F4BD-2545-A769-5E900B7B8B3D}"/>
              </a:ext>
            </a:extLst>
          </p:cNvPr>
          <p:cNvSpPr txBox="1"/>
          <p:nvPr/>
        </p:nvSpPr>
        <p:spPr>
          <a:xfrm>
            <a:off x="832988" y="2239610"/>
            <a:ext cx="92099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Building a KD Tree</a:t>
            </a:r>
          </a:p>
        </p:txBody>
      </p:sp>
    </p:spTree>
    <p:extLst>
      <p:ext uri="{BB962C8B-B14F-4D97-AF65-F5344CB8AC3E}">
        <p14:creationId xmlns:p14="http://schemas.microsoft.com/office/powerpoint/2010/main" val="3472293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268B934-539C-C44C-B95E-A636BF7135B4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11F4C5-BFBF-C147-9D7F-8677D15E7CA5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solidFill>
            <a:srgbClr val="FA00F3">
              <a:alpha val="1815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7365E6E-AA40-1143-A4A2-FBC7B9A3C1AE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4796488-0416-314D-BE0C-F93BA115DE03}"/>
              </a:ext>
            </a:extLst>
          </p:cNvPr>
          <p:cNvCxnSpPr>
            <a:cxnSpLocks/>
          </p:cNvCxnSpPr>
          <p:nvPr/>
        </p:nvCxnSpPr>
        <p:spPr>
          <a:xfrm flipH="1">
            <a:off x="7947840" y="976838"/>
            <a:ext cx="163487" cy="427997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22EFEA8-7BE6-9E4C-A5A4-EA5FE308A6AB}"/>
              </a:ext>
            </a:extLst>
          </p:cNvPr>
          <p:cNvCxnSpPr>
            <a:cxnSpLocks/>
          </p:cNvCxnSpPr>
          <p:nvPr/>
        </p:nvCxnSpPr>
        <p:spPr>
          <a:xfrm>
            <a:off x="8019239" y="1459463"/>
            <a:ext cx="811051" cy="311057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246C059-EE2F-D44B-80E1-8579E86B9C17}"/>
              </a:ext>
            </a:extLst>
          </p:cNvPr>
          <p:cNvCxnSpPr>
            <a:cxnSpLocks/>
          </p:cNvCxnSpPr>
          <p:nvPr/>
        </p:nvCxnSpPr>
        <p:spPr>
          <a:xfrm flipH="1">
            <a:off x="8594349" y="1966847"/>
            <a:ext cx="163487" cy="427997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E469546-F9B9-CA41-890F-0F61E757E445}"/>
              </a:ext>
            </a:extLst>
          </p:cNvPr>
          <p:cNvCxnSpPr>
            <a:cxnSpLocks/>
            <a:stCxn id="115" idx="0"/>
            <a:endCxn id="114" idx="0"/>
          </p:cNvCxnSpPr>
          <p:nvPr/>
        </p:nvCxnSpPr>
        <p:spPr>
          <a:xfrm>
            <a:off x="8663661" y="2428433"/>
            <a:ext cx="847466" cy="330902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2E51C30-AD47-4F49-9119-C3D64AFB0237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446D0CB-1EFD-2247-94DE-3B56DD8DD9C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E3506B1-854B-F748-AF16-B43DD8B184C9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FFEB06E-CA6B-DC4A-AB30-F5F173F537BC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</p:spTree>
    <p:extLst>
      <p:ext uri="{BB962C8B-B14F-4D97-AF65-F5344CB8AC3E}">
        <p14:creationId xmlns:p14="http://schemas.microsoft.com/office/powerpoint/2010/main" val="3959650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268B934-539C-C44C-B95E-A636BF7135B4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11F4C5-BFBF-C147-9D7F-8677D15E7CA5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solidFill>
            <a:srgbClr val="FA00F3">
              <a:alpha val="1815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7365E6E-AA40-1143-A4A2-FBC7B9A3C1AE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9F85081-0FBA-7649-85EF-7CECFC5840CB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FDD92AD-E908-9548-8767-5527EE89141A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A943AE2-2FE5-524A-A41B-D3B2646C1F12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634C86-ACFE-2C41-847D-7F97E3E39211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C1FBB08-B8F1-4C41-8700-48AC297793B4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61A655F-46B7-4446-8025-C3FC36F0C525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</p:spTree>
    <p:extLst>
      <p:ext uri="{BB962C8B-B14F-4D97-AF65-F5344CB8AC3E}">
        <p14:creationId xmlns:p14="http://schemas.microsoft.com/office/powerpoint/2010/main" val="749917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268B934-539C-C44C-B95E-A636BF7135B4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11F4C5-BFBF-C147-9D7F-8677D15E7CA5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7365E6E-AA40-1143-A4A2-FBC7B9A3C1AE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9F85081-0FBA-7649-85EF-7CECFC5840CB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FDD92AD-E908-9548-8767-5527EE89141A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15467A8-C50B-4349-BF2D-A98DE3C1D5B5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A6FCA7C8-BBEB-DD41-971F-A1C03A5ED46B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85862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268B934-539C-C44C-B95E-A636BF7135B4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11F4C5-BFBF-C147-9D7F-8677D15E7CA5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7365E6E-AA40-1143-A4A2-FBC7B9A3C1AE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9F85081-0FBA-7649-85EF-7CECFC5840CB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FDD92AD-E908-9548-8767-5527EE89141A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F8C8EC4-1E8A-094A-B750-730A47FA4912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3587147-F100-F347-8710-14E9E0FF821E}"/>
              </a:ext>
            </a:extLst>
          </p:cNvPr>
          <p:cNvSpPr/>
          <p:nvPr/>
        </p:nvSpPr>
        <p:spPr>
          <a:xfrm>
            <a:off x="11498836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</p:spTree>
    <p:extLst>
      <p:ext uri="{BB962C8B-B14F-4D97-AF65-F5344CB8AC3E}">
        <p14:creationId xmlns:p14="http://schemas.microsoft.com/office/powerpoint/2010/main" val="313660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268B934-539C-C44C-B95E-A636BF7135B4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11F4C5-BFBF-C147-9D7F-8677D15E7CA5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7365E6E-AA40-1143-A4A2-FBC7B9A3C1AE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9F85081-0FBA-7649-85EF-7CECFC5840CB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FDD92AD-E908-9548-8767-5527EE89141A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F8C8EC4-1E8A-094A-B750-730A47FA4912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8F642DD-BFBD-4C45-91AF-BC6253523700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71C894D-AFA0-654B-8A5B-E99CE40E694A}"/>
              </a:ext>
            </a:extLst>
          </p:cNvPr>
          <p:cNvCxnSpPr>
            <a:cxnSpLocks/>
          </p:cNvCxnSpPr>
          <p:nvPr/>
        </p:nvCxnSpPr>
        <p:spPr>
          <a:xfrm>
            <a:off x="3474024" y="1373718"/>
            <a:ext cx="0" cy="2068312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F0894BC-DC75-B34A-8059-770610A3AE97}"/>
              </a:ext>
            </a:extLst>
          </p:cNvPr>
          <p:cNvCxnSpPr>
            <a:cxnSpLocks/>
          </p:cNvCxnSpPr>
          <p:nvPr/>
        </p:nvCxnSpPr>
        <p:spPr>
          <a:xfrm flipH="1">
            <a:off x="2814797" y="2866357"/>
            <a:ext cx="894037" cy="0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09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268B934-539C-C44C-B95E-A636BF7135B4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11F4C5-BFBF-C147-9D7F-8677D15E7CA5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7365E6E-AA40-1143-A4A2-FBC7B9A3C1AE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9F85081-0FBA-7649-85EF-7CECFC5840CB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FDD92AD-E908-9548-8767-5527EE89141A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F8C8EC4-1E8A-094A-B750-730A47FA4912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8F642DD-BFBD-4C45-91AF-BC6253523700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71C894D-AFA0-654B-8A5B-E99CE40E694A}"/>
              </a:ext>
            </a:extLst>
          </p:cNvPr>
          <p:cNvCxnSpPr>
            <a:cxnSpLocks/>
          </p:cNvCxnSpPr>
          <p:nvPr/>
        </p:nvCxnSpPr>
        <p:spPr>
          <a:xfrm>
            <a:off x="3474024" y="1373718"/>
            <a:ext cx="0" cy="2068312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F0894BC-DC75-B34A-8059-770610A3AE97}"/>
              </a:ext>
            </a:extLst>
          </p:cNvPr>
          <p:cNvCxnSpPr>
            <a:cxnSpLocks/>
          </p:cNvCxnSpPr>
          <p:nvPr/>
        </p:nvCxnSpPr>
        <p:spPr>
          <a:xfrm flipH="1">
            <a:off x="2814797" y="2866357"/>
            <a:ext cx="894037" cy="0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9190041-5C2E-7E46-8938-00EC3D72163C}"/>
              </a:ext>
            </a:extLst>
          </p:cNvPr>
          <p:cNvSpPr/>
          <p:nvPr/>
        </p:nvSpPr>
        <p:spPr>
          <a:xfrm>
            <a:off x="-10453" y="49038"/>
            <a:ext cx="12192000" cy="678598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1155BE9-789E-3B41-992B-896552732F0A}"/>
              </a:ext>
            </a:extLst>
          </p:cNvPr>
          <p:cNvSpPr txBox="1"/>
          <p:nvPr/>
        </p:nvSpPr>
        <p:spPr>
          <a:xfrm>
            <a:off x="367239" y="2276018"/>
            <a:ext cx="11344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Searching a Quad Tree</a:t>
            </a:r>
          </a:p>
        </p:txBody>
      </p:sp>
    </p:spTree>
    <p:extLst>
      <p:ext uri="{BB962C8B-B14F-4D97-AF65-F5344CB8AC3E}">
        <p14:creationId xmlns:p14="http://schemas.microsoft.com/office/powerpoint/2010/main" val="597868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268B934-539C-C44C-B95E-A636BF7135B4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11F4C5-BFBF-C147-9D7F-8677D15E7CA5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7365E6E-AA40-1143-A4A2-FBC7B9A3C1AE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9F85081-0FBA-7649-85EF-7CECFC5840CB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FDD92AD-E908-9548-8767-5527EE89141A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F8C8EC4-1E8A-094A-B750-730A47FA4912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8F642DD-BFBD-4C45-91AF-BC6253523700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71C894D-AFA0-654B-8A5B-E99CE40E694A}"/>
              </a:ext>
            </a:extLst>
          </p:cNvPr>
          <p:cNvCxnSpPr>
            <a:cxnSpLocks/>
          </p:cNvCxnSpPr>
          <p:nvPr/>
        </p:nvCxnSpPr>
        <p:spPr>
          <a:xfrm>
            <a:off x="3474024" y="1373718"/>
            <a:ext cx="0" cy="2068312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F0894BC-DC75-B34A-8059-770610A3AE97}"/>
              </a:ext>
            </a:extLst>
          </p:cNvPr>
          <p:cNvCxnSpPr>
            <a:cxnSpLocks/>
          </p:cNvCxnSpPr>
          <p:nvPr/>
        </p:nvCxnSpPr>
        <p:spPr>
          <a:xfrm flipH="1">
            <a:off x="2814797" y="2866357"/>
            <a:ext cx="894037" cy="0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161AD83-8895-A644-A819-88D28BFF338F}"/>
              </a:ext>
            </a:extLst>
          </p:cNvPr>
          <p:cNvSpPr txBox="1"/>
          <p:nvPr/>
        </p:nvSpPr>
        <p:spPr>
          <a:xfrm>
            <a:off x="719051" y="4794330"/>
            <a:ext cx="9151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Remember each “quad” can store more than a single point. We split on a single point to help the example as we built  the tree.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Thing of each quadrant as having multiple data points. </a:t>
            </a:r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2C864034-0820-AB44-B6DF-82348E19132C}"/>
              </a:ext>
            </a:extLst>
          </p:cNvPr>
          <p:cNvSpPr/>
          <p:nvPr/>
        </p:nvSpPr>
        <p:spPr>
          <a:xfrm>
            <a:off x="1156842" y="2983488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5-Point Star 145">
            <a:extLst>
              <a:ext uri="{FF2B5EF4-FFF2-40B4-BE49-F238E27FC236}">
                <a16:creationId xmlns:a16="http://schemas.microsoft.com/office/drawing/2014/main" id="{2B233620-6683-DB4A-8358-294FBE85E978}"/>
              </a:ext>
            </a:extLst>
          </p:cNvPr>
          <p:cNvSpPr/>
          <p:nvPr/>
        </p:nvSpPr>
        <p:spPr>
          <a:xfrm>
            <a:off x="1184740" y="3235274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5-Point Star 146">
            <a:extLst>
              <a:ext uri="{FF2B5EF4-FFF2-40B4-BE49-F238E27FC236}">
                <a16:creationId xmlns:a16="http://schemas.microsoft.com/office/drawing/2014/main" id="{016F9BDD-BA64-7345-99C8-0A49A75CFD43}"/>
              </a:ext>
            </a:extLst>
          </p:cNvPr>
          <p:cNvSpPr/>
          <p:nvPr/>
        </p:nvSpPr>
        <p:spPr>
          <a:xfrm>
            <a:off x="1461642" y="3288288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5-Point Star 147">
            <a:extLst>
              <a:ext uri="{FF2B5EF4-FFF2-40B4-BE49-F238E27FC236}">
                <a16:creationId xmlns:a16="http://schemas.microsoft.com/office/drawing/2014/main" id="{88BC7518-EB5E-6F45-8059-16BBACA68D64}"/>
              </a:ext>
            </a:extLst>
          </p:cNvPr>
          <p:cNvSpPr/>
          <p:nvPr/>
        </p:nvSpPr>
        <p:spPr>
          <a:xfrm>
            <a:off x="861215" y="3304379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5-Point Star 148">
            <a:extLst>
              <a:ext uri="{FF2B5EF4-FFF2-40B4-BE49-F238E27FC236}">
                <a16:creationId xmlns:a16="http://schemas.microsoft.com/office/drawing/2014/main" id="{4A4BB4FC-531B-EA4C-A7B5-79BA9B71BD77}"/>
              </a:ext>
            </a:extLst>
          </p:cNvPr>
          <p:cNvSpPr/>
          <p:nvPr/>
        </p:nvSpPr>
        <p:spPr>
          <a:xfrm>
            <a:off x="1464888" y="2353549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5-Point Star 149">
            <a:extLst>
              <a:ext uri="{FF2B5EF4-FFF2-40B4-BE49-F238E27FC236}">
                <a16:creationId xmlns:a16="http://schemas.microsoft.com/office/drawing/2014/main" id="{23F86C6B-210D-104B-8749-1CCD23487494}"/>
              </a:ext>
            </a:extLst>
          </p:cNvPr>
          <p:cNvSpPr/>
          <p:nvPr/>
        </p:nvSpPr>
        <p:spPr>
          <a:xfrm>
            <a:off x="1082118" y="2341033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5-Point Star 150">
            <a:extLst>
              <a:ext uri="{FF2B5EF4-FFF2-40B4-BE49-F238E27FC236}">
                <a16:creationId xmlns:a16="http://schemas.microsoft.com/office/drawing/2014/main" id="{48C7E3C2-878F-6C47-8258-8F3E2E26E289}"/>
              </a:ext>
            </a:extLst>
          </p:cNvPr>
          <p:cNvSpPr/>
          <p:nvPr/>
        </p:nvSpPr>
        <p:spPr>
          <a:xfrm>
            <a:off x="1490495" y="17475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5-Point Star 151">
            <a:extLst>
              <a:ext uri="{FF2B5EF4-FFF2-40B4-BE49-F238E27FC236}">
                <a16:creationId xmlns:a16="http://schemas.microsoft.com/office/drawing/2014/main" id="{3A59BB6B-9AF5-F445-B38D-80C57F737263}"/>
              </a:ext>
            </a:extLst>
          </p:cNvPr>
          <p:cNvSpPr/>
          <p:nvPr/>
        </p:nvSpPr>
        <p:spPr>
          <a:xfrm>
            <a:off x="1642895" y="18999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5-Point Star 152">
            <a:extLst>
              <a:ext uri="{FF2B5EF4-FFF2-40B4-BE49-F238E27FC236}">
                <a16:creationId xmlns:a16="http://schemas.microsoft.com/office/drawing/2014/main" id="{C2FB99C0-74C9-3D42-8B3F-B9CB1BC537AD}"/>
              </a:ext>
            </a:extLst>
          </p:cNvPr>
          <p:cNvSpPr/>
          <p:nvPr/>
        </p:nvSpPr>
        <p:spPr>
          <a:xfrm>
            <a:off x="1795781" y="149432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5-Point Star 153">
            <a:extLst>
              <a:ext uri="{FF2B5EF4-FFF2-40B4-BE49-F238E27FC236}">
                <a16:creationId xmlns:a16="http://schemas.microsoft.com/office/drawing/2014/main" id="{A2F516D7-D61F-9D41-AF05-E0402F757D9F}"/>
              </a:ext>
            </a:extLst>
          </p:cNvPr>
          <p:cNvSpPr/>
          <p:nvPr/>
        </p:nvSpPr>
        <p:spPr>
          <a:xfrm>
            <a:off x="1749246" y="8468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5-Point Star 154">
            <a:extLst>
              <a:ext uri="{FF2B5EF4-FFF2-40B4-BE49-F238E27FC236}">
                <a16:creationId xmlns:a16="http://schemas.microsoft.com/office/drawing/2014/main" id="{22AED770-E23C-104F-B73B-855CD02B1758}"/>
              </a:ext>
            </a:extLst>
          </p:cNvPr>
          <p:cNvSpPr/>
          <p:nvPr/>
        </p:nvSpPr>
        <p:spPr>
          <a:xfrm>
            <a:off x="1901646" y="9992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5-Point Star 155">
            <a:extLst>
              <a:ext uri="{FF2B5EF4-FFF2-40B4-BE49-F238E27FC236}">
                <a16:creationId xmlns:a16="http://schemas.microsoft.com/office/drawing/2014/main" id="{276CFB22-74BB-244B-8B5E-19E3DAD30F14}"/>
              </a:ext>
            </a:extLst>
          </p:cNvPr>
          <p:cNvSpPr/>
          <p:nvPr/>
        </p:nvSpPr>
        <p:spPr>
          <a:xfrm>
            <a:off x="1448334" y="1163236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5-Point Star 156">
            <a:extLst>
              <a:ext uri="{FF2B5EF4-FFF2-40B4-BE49-F238E27FC236}">
                <a16:creationId xmlns:a16="http://schemas.microsoft.com/office/drawing/2014/main" id="{D922B52B-CCB7-504B-BDAC-81D01BE75B80}"/>
              </a:ext>
            </a:extLst>
          </p:cNvPr>
          <p:cNvSpPr/>
          <p:nvPr/>
        </p:nvSpPr>
        <p:spPr>
          <a:xfrm>
            <a:off x="2372872" y="842029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5-Point Star 157">
            <a:extLst>
              <a:ext uri="{FF2B5EF4-FFF2-40B4-BE49-F238E27FC236}">
                <a16:creationId xmlns:a16="http://schemas.microsoft.com/office/drawing/2014/main" id="{D2C3F2AA-0E2E-5B43-8AC2-213EED936499}"/>
              </a:ext>
            </a:extLst>
          </p:cNvPr>
          <p:cNvSpPr/>
          <p:nvPr/>
        </p:nvSpPr>
        <p:spPr>
          <a:xfrm>
            <a:off x="943651" y="829774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5-Point Star 158">
            <a:extLst>
              <a:ext uri="{FF2B5EF4-FFF2-40B4-BE49-F238E27FC236}">
                <a16:creationId xmlns:a16="http://schemas.microsoft.com/office/drawing/2014/main" id="{30B5A67D-5634-3348-A55F-B1555EA8DBF5}"/>
              </a:ext>
            </a:extLst>
          </p:cNvPr>
          <p:cNvSpPr/>
          <p:nvPr/>
        </p:nvSpPr>
        <p:spPr>
          <a:xfrm>
            <a:off x="3030816" y="695341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5-Point Star 159">
            <a:extLst>
              <a:ext uri="{FF2B5EF4-FFF2-40B4-BE49-F238E27FC236}">
                <a16:creationId xmlns:a16="http://schemas.microsoft.com/office/drawing/2014/main" id="{2798A10A-C008-4442-9D7C-AC585754FAC7}"/>
              </a:ext>
            </a:extLst>
          </p:cNvPr>
          <p:cNvSpPr/>
          <p:nvPr/>
        </p:nvSpPr>
        <p:spPr>
          <a:xfrm>
            <a:off x="3141653" y="1692214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5-Point Star 160">
            <a:extLst>
              <a:ext uri="{FF2B5EF4-FFF2-40B4-BE49-F238E27FC236}">
                <a16:creationId xmlns:a16="http://schemas.microsoft.com/office/drawing/2014/main" id="{1332FC40-55F5-7440-85EA-258E3EDF34FA}"/>
              </a:ext>
            </a:extLst>
          </p:cNvPr>
          <p:cNvSpPr/>
          <p:nvPr/>
        </p:nvSpPr>
        <p:spPr>
          <a:xfrm>
            <a:off x="3596604" y="768262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5-Point Star 161">
            <a:extLst>
              <a:ext uri="{FF2B5EF4-FFF2-40B4-BE49-F238E27FC236}">
                <a16:creationId xmlns:a16="http://schemas.microsoft.com/office/drawing/2014/main" id="{86DF9FE2-FEEB-AA4B-91DF-9EAD049911B1}"/>
              </a:ext>
            </a:extLst>
          </p:cNvPr>
          <p:cNvSpPr/>
          <p:nvPr/>
        </p:nvSpPr>
        <p:spPr>
          <a:xfrm>
            <a:off x="2935980" y="26101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5-Point Star 162">
            <a:extLst>
              <a:ext uri="{FF2B5EF4-FFF2-40B4-BE49-F238E27FC236}">
                <a16:creationId xmlns:a16="http://schemas.microsoft.com/office/drawing/2014/main" id="{22A5C3F5-598C-F743-89CB-884C3CAC8283}"/>
              </a:ext>
            </a:extLst>
          </p:cNvPr>
          <p:cNvSpPr/>
          <p:nvPr/>
        </p:nvSpPr>
        <p:spPr>
          <a:xfrm>
            <a:off x="2374736" y="242444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5-Point Star 163">
            <a:extLst>
              <a:ext uri="{FF2B5EF4-FFF2-40B4-BE49-F238E27FC236}">
                <a16:creationId xmlns:a16="http://schemas.microsoft.com/office/drawing/2014/main" id="{33E4913B-6E93-FD47-9FD9-3E458024BD01}"/>
              </a:ext>
            </a:extLst>
          </p:cNvPr>
          <p:cNvSpPr/>
          <p:nvPr/>
        </p:nvSpPr>
        <p:spPr>
          <a:xfrm>
            <a:off x="3314683" y="2390078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5-Point Star 164">
            <a:extLst>
              <a:ext uri="{FF2B5EF4-FFF2-40B4-BE49-F238E27FC236}">
                <a16:creationId xmlns:a16="http://schemas.microsoft.com/office/drawing/2014/main" id="{E4CDA3C6-562C-BA42-A04B-AC0534BC6C2B}"/>
              </a:ext>
            </a:extLst>
          </p:cNvPr>
          <p:cNvSpPr/>
          <p:nvPr/>
        </p:nvSpPr>
        <p:spPr>
          <a:xfrm>
            <a:off x="3560474" y="141068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5-Point Star 165">
            <a:extLst>
              <a:ext uri="{FF2B5EF4-FFF2-40B4-BE49-F238E27FC236}">
                <a16:creationId xmlns:a16="http://schemas.microsoft.com/office/drawing/2014/main" id="{C07BF1E0-8E77-304B-8B2E-4EEAF7EAB648}"/>
              </a:ext>
            </a:extLst>
          </p:cNvPr>
          <p:cNvSpPr/>
          <p:nvPr/>
        </p:nvSpPr>
        <p:spPr>
          <a:xfrm>
            <a:off x="2349900" y="3027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5-Point Star 166">
            <a:extLst>
              <a:ext uri="{FF2B5EF4-FFF2-40B4-BE49-F238E27FC236}">
                <a16:creationId xmlns:a16="http://schemas.microsoft.com/office/drawing/2014/main" id="{4EE8598F-9FDA-E844-954A-18998AD89F66}"/>
              </a:ext>
            </a:extLst>
          </p:cNvPr>
          <p:cNvSpPr/>
          <p:nvPr/>
        </p:nvSpPr>
        <p:spPr>
          <a:xfrm>
            <a:off x="2372890" y="1779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5-Point Star 167">
            <a:extLst>
              <a:ext uri="{FF2B5EF4-FFF2-40B4-BE49-F238E27FC236}">
                <a16:creationId xmlns:a16="http://schemas.microsoft.com/office/drawing/2014/main" id="{CDD899E2-CE21-5B42-B3BD-F418333BDE8B}"/>
              </a:ext>
            </a:extLst>
          </p:cNvPr>
          <p:cNvSpPr/>
          <p:nvPr/>
        </p:nvSpPr>
        <p:spPr>
          <a:xfrm>
            <a:off x="3076240" y="3083112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5-Point Star 168">
            <a:extLst>
              <a:ext uri="{FF2B5EF4-FFF2-40B4-BE49-F238E27FC236}">
                <a16:creationId xmlns:a16="http://schemas.microsoft.com/office/drawing/2014/main" id="{B577FB69-3E40-FE45-A976-952E69154F45}"/>
              </a:ext>
            </a:extLst>
          </p:cNvPr>
          <p:cNvSpPr/>
          <p:nvPr/>
        </p:nvSpPr>
        <p:spPr>
          <a:xfrm>
            <a:off x="3621046" y="31945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8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67" descr="Table&#10;&#10;Description automatically generated with medium confidence">
            <a:extLst>
              <a:ext uri="{FF2B5EF4-FFF2-40B4-BE49-F238E27FC236}">
                <a16:creationId xmlns:a16="http://schemas.microsoft.com/office/drawing/2014/main" id="{991C07A7-F5DB-7442-9891-694A74005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269" name="Picture 268" descr="Table&#10;&#10;Description automatically generated with medium confidence">
            <a:extLst>
              <a:ext uri="{FF2B5EF4-FFF2-40B4-BE49-F238E27FC236}">
                <a16:creationId xmlns:a16="http://schemas.microsoft.com/office/drawing/2014/main" id="{691368FE-0492-C146-BDAC-D27B3BA4F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8F642DD-BFBD-4C45-91AF-BC6253523700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6668B06-BACF-664B-BE96-5C1554202EA2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748123A-947C-3444-85E8-0F303245279C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72" name="Table 18">
            <a:extLst>
              <a:ext uri="{FF2B5EF4-FFF2-40B4-BE49-F238E27FC236}">
                <a16:creationId xmlns:a16="http://schemas.microsoft.com/office/drawing/2014/main" id="{E4E1E754-BCF8-2D4D-86E1-9C69E4EC8978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73" name="Table 17">
            <a:extLst>
              <a:ext uri="{FF2B5EF4-FFF2-40B4-BE49-F238E27FC236}">
                <a16:creationId xmlns:a16="http://schemas.microsoft.com/office/drawing/2014/main" id="{4A699D68-B8A3-7D44-A99F-B2C62FDC3667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74" name="Oval 273">
            <a:extLst>
              <a:ext uri="{FF2B5EF4-FFF2-40B4-BE49-F238E27FC236}">
                <a16:creationId xmlns:a16="http://schemas.microsoft.com/office/drawing/2014/main" id="{EBF92636-84DA-AC41-A6B7-72102C54558A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A59D086-E0F0-8F48-A06A-31072BB8F429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F7252D4-545C-A643-85EF-3CB3931D4224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B067A8B0-9938-F645-8368-E493CBD41226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B7DFE33-FE70-6B44-B6E3-85E9ED27C5E6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106BC42C-C20D-8042-80F2-0BCB42499316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17140A5C-DA82-0A41-B016-A366D0250CF9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AFA7F79-5722-0E45-95BD-F21DE795F71C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9727C34-C03F-0749-B3CC-B2B6B372756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AAD6DB1E-6D08-C34D-8739-E28D10690A8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B83015D-8ED2-2B43-B276-406DEF44766D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FD497665-3888-1943-9917-8D1A418A58C2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D94046-AC9B-134A-9647-5D9B46C48A06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87" name="Table 18">
            <a:extLst>
              <a:ext uri="{FF2B5EF4-FFF2-40B4-BE49-F238E27FC236}">
                <a16:creationId xmlns:a16="http://schemas.microsoft.com/office/drawing/2014/main" id="{A1FD6C67-2C9E-484D-AB87-E55DDFC33B9D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88" name="Table 17">
            <a:extLst>
              <a:ext uri="{FF2B5EF4-FFF2-40B4-BE49-F238E27FC236}">
                <a16:creationId xmlns:a16="http://schemas.microsoft.com/office/drawing/2014/main" id="{9ECC5473-5170-2C4F-9CF2-8881CF87253F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89" name="Oval 288">
            <a:extLst>
              <a:ext uri="{FF2B5EF4-FFF2-40B4-BE49-F238E27FC236}">
                <a16:creationId xmlns:a16="http://schemas.microsoft.com/office/drawing/2014/main" id="{7C3AEBFB-B366-E343-975C-578A6740D268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241603E8-C330-904F-983E-84855CFBC71D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8D823E06-7334-A944-B660-CCA10B76F423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5705ADC-962F-AF41-B4FC-05009B1DEC73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827C684B-9316-B046-B05F-AFDB995A01B2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1E6AECA7-657A-4345-9B41-357881E6F034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4B1A4828-4BEA-A448-AAE9-52895A5038B7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7546CA6-9A78-494F-A99A-9B9A944E20F8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8DEC88-FF7D-AB4A-BDED-C14D6C3A59A2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8" name="Oval 297">
            <a:extLst>
              <a:ext uri="{FF2B5EF4-FFF2-40B4-BE49-F238E27FC236}">
                <a16:creationId xmlns:a16="http://schemas.microsoft.com/office/drawing/2014/main" id="{FED95E66-F247-A247-A595-D6CB9E8EC053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F09B761C-17B2-7541-9B21-5404FC8D8142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99F3002D-E487-C74D-B117-A96850FF429C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6496AAA6-E8E4-744E-B16E-804BA470D111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AAD94D63-3404-0D45-9DD0-897DD1FB4341}"/>
              </a:ext>
            </a:extLst>
          </p:cNvPr>
          <p:cNvCxnSpPr>
            <a:cxnSpLocks/>
          </p:cNvCxnSpPr>
          <p:nvPr/>
        </p:nvCxnSpPr>
        <p:spPr>
          <a:xfrm>
            <a:off x="3474024" y="1373718"/>
            <a:ext cx="0" cy="2068312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6016F27E-DB4D-1749-A0F0-E34C7EB694FD}"/>
              </a:ext>
            </a:extLst>
          </p:cNvPr>
          <p:cNvCxnSpPr>
            <a:cxnSpLocks/>
          </p:cNvCxnSpPr>
          <p:nvPr/>
        </p:nvCxnSpPr>
        <p:spPr>
          <a:xfrm flipH="1">
            <a:off x="2814797" y="2866357"/>
            <a:ext cx="894037" cy="0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4" name="5-Point Star 303">
            <a:extLst>
              <a:ext uri="{FF2B5EF4-FFF2-40B4-BE49-F238E27FC236}">
                <a16:creationId xmlns:a16="http://schemas.microsoft.com/office/drawing/2014/main" id="{E3040E9B-AE4B-B442-95E2-C9C921FE5ADB}"/>
              </a:ext>
            </a:extLst>
          </p:cNvPr>
          <p:cNvSpPr/>
          <p:nvPr/>
        </p:nvSpPr>
        <p:spPr>
          <a:xfrm>
            <a:off x="1156842" y="2983488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5-Point Star 304">
            <a:extLst>
              <a:ext uri="{FF2B5EF4-FFF2-40B4-BE49-F238E27FC236}">
                <a16:creationId xmlns:a16="http://schemas.microsoft.com/office/drawing/2014/main" id="{27ED8A57-CC36-1249-8329-DEF27CDAD3E6}"/>
              </a:ext>
            </a:extLst>
          </p:cNvPr>
          <p:cNvSpPr/>
          <p:nvPr/>
        </p:nvSpPr>
        <p:spPr>
          <a:xfrm>
            <a:off x="1184740" y="3235274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5-Point Star 305">
            <a:extLst>
              <a:ext uri="{FF2B5EF4-FFF2-40B4-BE49-F238E27FC236}">
                <a16:creationId xmlns:a16="http://schemas.microsoft.com/office/drawing/2014/main" id="{5EEA7461-938F-FF4B-93E4-59C2E3B51BDE}"/>
              </a:ext>
            </a:extLst>
          </p:cNvPr>
          <p:cNvSpPr/>
          <p:nvPr/>
        </p:nvSpPr>
        <p:spPr>
          <a:xfrm>
            <a:off x="1461642" y="3288288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5-Point Star 306">
            <a:extLst>
              <a:ext uri="{FF2B5EF4-FFF2-40B4-BE49-F238E27FC236}">
                <a16:creationId xmlns:a16="http://schemas.microsoft.com/office/drawing/2014/main" id="{FE29CAC9-5693-CE4B-845B-CBC0444EF299}"/>
              </a:ext>
            </a:extLst>
          </p:cNvPr>
          <p:cNvSpPr/>
          <p:nvPr/>
        </p:nvSpPr>
        <p:spPr>
          <a:xfrm>
            <a:off x="861215" y="3304379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5-Point Star 307">
            <a:extLst>
              <a:ext uri="{FF2B5EF4-FFF2-40B4-BE49-F238E27FC236}">
                <a16:creationId xmlns:a16="http://schemas.microsoft.com/office/drawing/2014/main" id="{5E86E590-DB3E-894D-BD37-E61223D6BEF7}"/>
              </a:ext>
            </a:extLst>
          </p:cNvPr>
          <p:cNvSpPr/>
          <p:nvPr/>
        </p:nvSpPr>
        <p:spPr>
          <a:xfrm>
            <a:off x="1464888" y="2353549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5-Point Star 308">
            <a:extLst>
              <a:ext uri="{FF2B5EF4-FFF2-40B4-BE49-F238E27FC236}">
                <a16:creationId xmlns:a16="http://schemas.microsoft.com/office/drawing/2014/main" id="{6C3B1BF6-F9FE-E845-9EAD-E287A76DCBAA}"/>
              </a:ext>
            </a:extLst>
          </p:cNvPr>
          <p:cNvSpPr/>
          <p:nvPr/>
        </p:nvSpPr>
        <p:spPr>
          <a:xfrm>
            <a:off x="1082118" y="2341033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5-Point Star 309">
            <a:extLst>
              <a:ext uri="{FF2B5EF4-FFF2-40B4-BE49-F238E27FC236}">
                <a16:creationId xmlns:a16="http://schemas.microsoft.com/office/drawing/2014/main" id="{AA7005AA-8074-A848-B8EF-7C8005448172}"/>
              </a:ext>
            </a:extLst>
          </p:cNvPr>
          <p:cNvSpPr/>
          <p:nvPr/>
        </p:nvSpPr>
        <p:spPr>
          <a:xfrm>
            <a:off x="1490495" y="17475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5-Point Star 310">
            <a:extLst>
              <a:ext uri="{FF2B5EF4-FFF2-40B4-BE49-F238E27FC236}">
                <a16:creationId xmlns:a16="http://schemas.microsoft.com/office/drawing/2014/main" id="{A1C86031-D382-3A4E-A789-AD2A15FD23A9}"/>
              </a:ext>
            </a:extLst>
          </p:cNvPr>
          <p:cNvSpPr/>
          <p:nvPr/>
        </p:nvSpPr>
        <p:spPr>
          <a:xfrm>
            <a:off x="1642895" y="18999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5-Point Star 311">
            <a:extLst>
              <a:ext uri="{FF2B5EF4-FFF2-40B4-BE49-F238E27FC236}">
                <a16:creationId xmlns:a16="http://schemas.microsoft.com/office/drawing/2014/main" id="{92AB24FA-F616-334A-B5A9-8F231196B9B2}"/>
              </a:ext>
            </a:extLst>
          </p:cNvPr>
          <p:cNvSpPr/>
          <p:nvPr/>
        </p:nvSpPr>
        <p:spPr>
          <a:xfrm>
            <a:off x="1795781" y="149432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5-Point Star 312">
            <a:extLst>
              <a:ext uri="{FF2B5EF4-FFF2-40B4-BE49-F238E27FC236}">
                <a16:creationId xmlns:a16="http://schemas.microsoft.com/office/drawing/2014/main" id="{FAC46300-52B3-EE44-B7C7-278F91C7A58D}"/>
              </a:ext>
            </a:extLst>
          </p:cNvPr>
          <p:cNvSpPr/>
          <p:nvPr/>
        </p:nvSpPr>
        <p:spPr>
          <a:xfrm>
            <a:off x="1749246" y="8468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5-Point Star 313">
            <a:extLst>
              <a:ext uri="{FF2B5EF4-FFF2-40B4-BE49-F238E27FC236}">
                <a16:creationId xmlns:a16="http://schemas.microsoft.com/office/drawing/2014/main" id="{BC5FECCD-D75B-3440-A27A-86462D36178C}"/>
              </a:ext>
            </a:extLst>
          </p:cNvPr>
          <p:cNvSpPr/>
          <p:nvPr/>
        </p:nvSpPr>
        <p:spPr>
          <a:xfrm>
            <a:off x="1901646" y="9992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5-Point Star 314">
            <a:extLst>
              <a:ext uri="{FF2B5EF4-FFF2-40B4-BE49-F238E27FC236}">
                <a16:creationId xmlns:a16="http://schemas.microsoft.com/office/drawing/2014/main" id="{C97C65A0-2FF7-B54E-A9B9-EF4FC575DF72}"/>
              </a:ext>
            </a:extLst>
          </p:cNvPr>
          <p:cNvSpPr/>
          <p:nvPr/>
        </p:nvSpPr>
        <p:spPr>
          <a:xfrm>
            <a:off x="1448334" y="1163236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5-Point Star 315">
            <a:extLst>
              <a:ext uri="{FF2B5EF4-FFF2-40B4-BE49-F238E27FC236}">
                <a16:creationId xmlns:a16="http://schemas.microsoft.com/office/drawing/2014/main" id="{64E9DA00-AB81-4045-BCDB-BF52F5FD2188}"/>
              </a:ext>
            </a:extLst>
          </p:cNvPr>
          <p:cNvSpPr/>
          <p:nvPr/>
        </p:nvSpPr>
        <p:spPr>
          <a:xfrm>
            <a:off x="2372872" y="842029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5-Point Star 316">
            <a:extLst>
              <a:ext uri="{FF2B5EF4-FFF2-40B4-BE49-F238E27FC236}">
                <a16:creationId xmlns:a16="http://schemas.microsoft.com/office/drawing/2014/main" id="{74CDB69B-8764-6446-B36A-D2F02996110D}"/>
              </a:ext>
            </a:extLst>
          </p:cNvPr>
          <p:cNvSpPr/>
          <p:nvPr/>
        </p:nvSpPr>
        <p:spPr>
          <a:xfrm>
            <a:off x="943651" y="829774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5-Point Star 317">
            <a:extLst>
              <a:ext uri="{FF2B5EF4-FFF2-40B4-BE49-F238E27FC236}">
                <a16:creationId xmlns:a16="http://schemas.microsoft.com/office/drawing/2014/main" id="{6982089B-3A5A-4843-8648-1742F2660400}"/>
              </a:ext>
            </a:extLst>
          </p:cNvPr>
          <p:cNvSpPr/>
          <p:nvPr/>
        </p:nvSpPr>
        <p:spPr>
          <a:xfrm>
            <a:off x="3030816" y="695341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5-Point Star 318">
            <a:extLst>
              <a:ext uri="{FF2B5EF4-FFF2-40B4-BE49-F238E27FC236}">
                <a16:creationId xmlns:a16="http://schemas.microsoft.com/office/drawing/2014/main" id="{250F94BC-F1A7-5941-8DA0-6C33B2ACF334}"/>
              </a:ext>
            </a:extLst>
          </p:cNvPr>
          <p:cNvSpPr/>
          <p:nvPr/>
        </p:nvSpPr>
        <p:spPr>
          <a:xfrm>
            <a:off x="3141653" y="1692214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5-Point Star 319">
            <a:extLst>
              <a:ext uri="{FF2B5EF4-FFF2-40B4-BE49-F238E27FC236}">
                <a16:creationId xmlns:a16="http://schemas.microsoft.com/office/drawing/2014/main" id="{B8C31049-3B6D-CD49-A4E4-0C6D6AFB2046}"/>
              </a:ext>
            </a:extLst>
          </p:cNvPr>
          <p:cNvSpPr/>
          <p:nvPr/>
        </p:nvSpPr>
        <p:spPr>
          <a:xfrm>
            <a:off x="3596604" y="768262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5-Point Star 320">
            <a:extLst>
              <a:ext uri="{FF2B5EF4-FFF2-40B4-BE49-F238E27FC236}">
                <a16:creationId xmlns:a16="http://schemas.microsoft.com/office/drawing/2014/main" id="{A409528B-B7F9-B34B-A92B-77B84D4F2574}"/>
              </a:ext>
            </a:extLst>
          </p:cNvPr>
          <p:cNvSpPr/>
          <p:nvPr/>
        </p:nvSpPr>
        <p:spPr>
          <a:xfrm>
            <a:off x="2935980" y="26101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5-Point Star 321">
            <a:extLst>
              <a:ext uri="{FF2B5EF4-FFF2-40B4-BE49-F238E27FC236}">
                <a16:creationId xmlns:a16="http://schemas.microsoft.com/office/drawing/2014/main" id="{0541682A-AC89-DB4B-BD13-A8D9DF40F507}"/>
              </a:ext>
            </a:extLst>
          </p:cNvPr>
          <p:cNvSpPr/>
          <p:nvPr/>
        </p:nvSpPr>
        <p:spPr>
          <a:xfrm>
            <a:off x="2374736" y="242444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5-Point Star 322">
            <a:extLst>
              <a:ext uri="{FF2B5EF4-FFF2-40B4-BE49-F238E27FC236}">
                <a16:creationId xmlns:a16="http://schemas.microsoft.com/office/drawing/2014/main" id="{2F5488A3-0390-844D-BA58-5780BFE6EA7F}"/>
              </a:ext>
            </a:extLst>
          </p:cNvPr>
          <p:cNvSpPr/>
          <p:nvPr/>
        </p:nvSpPr>
        <p:spPr>
          <a:xfrm>
            <a:off x="3314683" y="2390078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5-Point Star 323">
            <a:extLst>
              <a:ext uri="{FF2B5EF4-FFF2-40B4-BE49-F238E27FC236}">
                <a16:creationId xmlns:a16="http://schemas.microsoft.com/office/drawing/2014/main" id="{B17823D2-2DB1-DB4E-B1C1-120839DD600A}"/>
              </a:ext>
            </a:extLst>
          </p:cNvPr>
          <p:cNvSpPr/>
          <p:nvPr/>
        </p:nvSpPr>
        <p:spPr>
          <a:xfrm>
            <a:off x="3560474" y="141068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5-Point Star 324">
            <a:extLst>
              <a:ext uri="{FF2B5EF4-FFF2-40B4-BE49-F238E27FC236}">
                <a16:creationId xmlns:a16="http://schemas.microsoft.com/office/drawing/2014/main" id="{064C69FE-CE79-3E40-AC0C-48C4BA7AC0C9}"/>
              </a:ext>
            </a:extLst>
          </p:cNvPr>
          <p:cNvSpPr/>
          <p:nvPr/>
        </p:nvSpPr>
        <p:spPr>
          <a:xfrm>
            <a:off x="2349900" y="3027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5-Point Star 325">
            <a:extLst>
              <a:ext uri="{FF2B5EF4-FFF2-40B4-BE49-F238E27FC236}">
                <a16:creationId xmlns:a16="http://schemas.microsoft.com/office/drawing/2014/main" id="{2F3002E8-1097-8A47-B7DF-2B10BC7FA634}"/>
              </a:ext>
            </a:extLst>
          </p:cNvPr>
          <p:cNvSpPr/>
          <p:nvPr/>
        </p:nvSpPr>
        <p:spPr>
          <a:xfrm>
            <a:off x="2372890" y="1779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5-Point Star 326">
            <a:extLst>
              <a:ext uri="{FF2B5EF4-FFF2-40B4-BE49-F238E27FC236}">
                <a16:creationId xmlns:a16="http://schemas.microsoft.com/office/drawing/2014/main" id="{F714D55F-5488-9D47-BCF3-1F9047C81CD6}"/>
              </a:ext>
            </a:extLst>
          </p:cNvPr>
          <p:cNvSpPr/>
          <p:nvPr/>
        </p:nvSpPr>
        <p:spPr>
          <a:xfrm>
            <a:off x="3076240" y="3083112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5-Point Star 327">
            <a:extLst>
              <a:ext uri="{FF2B5EF4-FFF2-40B4-BE49-F238E27FC236}">
                <a16:creationId xmlns:a16="http://schemas.microsoft.com/office/drawing/2014/main" id="{23780220-B7E4-7548-B1DE-5010AFD97C5C}"/>
              </a:ext>
            </a:extLst>
          </p:cNvPr>
          <p:cNvSpPr/>
          <p:nvPr/>
        </p:nvSpPr>
        <p:spPr>
          <a:xfrm>
            <a:off x="3621046" y="31945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968EAB5-896C-FA40-90F0-15071EB438E6}"/>
              </a:ext>
            </a:extLst>
          </p:cNvPr>
          <p:cNvSpPr/>
          <p:nvPr/>
        </p:nvSpPr>
        <p:spPr>
          <a:xfrm>
            <a:off x="985493" y="2836120"/>
            <a:ext cx="118869" cy="110323"/>
          </a:xfrm>
          <a:prstGeom prst="ellipse">
            <a:avLst/>
          </a:prstGeom>
          <a:solidFill>
            <a:srgbClr val="F0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C58E7BB-60B6-8A4E-9BE0-90A58E4DF6A2}"/>
              </a:ext>
            </a:extLst>
          </p:cNvPr>
          <p:cNvCxnSpPr>
            <a:cxnSpLocks/>
          </p:cNvCxnSpPr>
          <p:nvPr/>
        </p:nvCxnSpPr>
        <p:spPr>
          <a:xfrm flipH="1" flipV="1">
            <a:off x="1104362" y="3030554"/>
            <a:ext cx="2462108" cy="2975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BF47C4-A0E5-E142-BE0B-AD9463F95CA1}"/>
              </a:ext>
            </a:extLst>
          </p:cNvPr>
          <p:cNvSpPr txBox="1"/>
          <p:nvPr/>
        </p:nvSpPr>
        <p:spPr>
          <a:xfrm>
            <a:off x="2539250" y="5958248"/>
            <a:ext cx="202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around (1,8)</a:t>
            </a:r>
          </a:p>
        </p:txBody>
      </p:sp>
    </p:spTree>
    <p:extLst>
      <p:ext uri="{BB962C8B-B14F-4D97-AF65-F5344CB8AC3E}">
        <p14:creationId xmlns:p14="http://schemas.microsoft.com/office/powerpoint/2010/main" val="2742543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67" descr="Table&#10;&#10;Description automatically generated with medium confidence">
            <a:extLst>
              <a:ext uri="{FF2B5EF4-FFF2-40B4-BE49-F238E27FC236}">
                <a16:creationId xmlns:a16="http://schemas.microsoft.com/office/drawing/2014/main" id="{991C07A7-F5DB-7442-9891-694A74005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269" name="Picture 268" descr="Table&#10;&#10;Description automatically generated with medium confidence">
            <a:extLst>
              <a:ext uri="{FF2B5EF4-FFF2-40B4-BE49-F238E27FC236}">
                <a16:creationId xmlns:a16="http://schemas.microsoft.com/office/drawing/2014/main" id="{691368FE-0492-C146-BDAC-D27B3BA4F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8F642DD-BFBD-4C45-91AF-BC6253523700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6668B06-BACF-664B-BE96-5C1554202EA2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748123A-947C-3444-85E8-0F303245279C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72" name="Table 18">
            <a:extLst>
              <a:ext uri="{FF2B5EF4-FFF2-40B4-BE49-F238E27FC236}">
                <a16:creationId xmlns:a16="http://schemas.microsoft.com/office/drawing/2014/main" id="{E4E1E754-BCF8-2D4D-86E1-9C69E4EC8978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73" name="Table 17">
            <a:extLst>
              <a:ext uri="{FF2B5EF4-FFF2-40B4-BE49-F238E27FC236}">
                <a16:creationId xmlns:a16="http://schemas.microsoft.com/office/drawing/2014/main" id="{4A699D68-B8A3-7D44-A99F-B2C62FDC3667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74" name="Oval 273">
            <a:extLst>
              <a:ext uri="{FF2B5EF4-FFF2-40B4-BE49-F238E27FC236}">
                <a16:creationId xmlns:a16="http://schemas.microsoft.com/office/drawing/2014/main" id="{EBF92636-84DA-AC41-A6B7-72102C54558A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A59D086-E0F0-8F48-A06A-31072BB8F429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F7252D4-545C-A643-85EF-3CB3931D4224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B067A8B0-9938-F645-8368-E493CBD41226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B7DFE33-FE70-6B44-B6E3-85E9ED27C5E6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106BC42C-C20D-8042-80F2-0BCB42499316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17140A5C-DA82-0A41-B016-A366D0250CF9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AFA7F79-5722-0E45-95BD-F21DE795F71C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9727C34-C03F-0749-B3CC-B2B6B372756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AAD6DB1E-6D08-C34D-8739-E28D10690A8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B83015D-8ED2-2B43-B276-406DEF44766D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FD497665-3888-1943-9917-8D1A418A58C2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D94046-AC9B-134A-9647-5D9B46C48A06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87" name="Table 18">
            <a:extLst>
              <a:ext uri="{FF2B5EF4-FFF2-40B4-BE49-F238E27FC236}">
                <a16:creationId xmlns:a16="http://schemas.microsoft.com/office/drawing/2014/main" id="{A1FD6C67-2C9E-484D-AB87-E55DDFC33B9D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88" name="Table 17">
            <a:extLst>
              <a:ext uri="{FF2B5EF4-FFF2-40B4-BE49-F238E27FC236}">
                <a16:creationId xmlns:a16="http://schemas.microsoft.com/office/drawing/2014/main" id="{9ECC5473-5170-2C4F-9CF2-8881CF87253F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89" name="Oval 288">
            <a:extLst>
              <a:ext uri="{FF2B5EF4-FFF2-40B4-BE49-F238E27FC236}">
                <a16:creationId xmlns:a16="http://schemas.microsoft.com/office/drawing/2014/main" id="{7C3AEBFB-B366-E343-975C-578A6740D268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241603E8-C330-904F-983E-84855CFBC71D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8D823E06-7334-A944-B660-CCA10B76F423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5705ADC-962F-AF41-B4FC-05009B1DEC73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827C684B-9316-B046-B05F-AFDB995A01B2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1E6AECA7-657A-4345-9B41-357881E6F034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4B1A4828-4BEA-A448-AAE9-52895A5038B7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7546CA6-9A78-494F-A99A-9B9A944E20F8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8DEC88-FF7D-AB4A-BDED-C14D6C3A59A2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8" name="Oval 297">
            <a:extLst>
              <a:ext uri="{FF2B5EF4-FFF2-40B4-BE49-F238E27FC236}">
                <a16:creationId xmlns:a16="http://schemas.microsoft.com/office/drawing/2014/main" id="{FED95E66-F247-A247-A595-D6CB9E8EC053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F09B761C-17B2-7541-9B21-5404FC8D8142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99F3002D-E487-C74D-B117-A96850FF429C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6496AAA6-E8E4-744E-B16E-804BA470D111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AAD94D63-3404-0D45-9DD0-897DD1FB4341}"/>
              </a:ext>
            </a:extLst>
          </p:cNvPr>
          <p:cNvCxnSpPr>
            <a:cxnSpLocks/>
          </p:cNvCxnSpPr>
          <p:nvPr/>
        </p:nvCxnSpPr>
        <p:spPr>
          <a:xfrm>
            <a:off x="3474024" y="1373718"/>
            <a:ext cx="0" cy="2068312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6016F27E-DB4D-1749-A0F0-E34C7EB694FD}"/>
              </a:ext>
            </a:extLst>
          </p:cNvPr>
          <p:cNvCxnSpPr>
            <a:cxnSpLocks/>
          </p:cNvCxnSpPr>
          <p:nvPr/>
        </p:nvCxnSpPr>
        <p:spPr>
          <a:xfrm flipH="1">
            <a:off x="2814797" y="2866357"/>
            <a:ext cx="894037" cy="0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4" name="5-Point Star 303">
            <a:extLst>
              <a:ext uri="{FF2B5EF4-FFF2-40B4-BE49-F238E27FC236}">
                <a16:creationId xmlns:a16="http://schemas.microsoft.com/office/drawing/2014/main" id="{E3040E9B-AE4B-B442-95E2-C9C921FE5ADB}"/>
              </a:ext>
            </a:extLst>
          </p:cNvPr>
          <p:cNvSpPr/>
          <p:nvPr/>
        </p:nvSpPr>
        <p:spPr>
          <a:xfrm>
            <a:off x="1156842" y="2983488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5-Point Star 304">
            <a:extLst>
              <a:ext uri="{FF2B5EF4-FFF2-40B4-BE49-F238E27FC236}">
                <a16:creationId xmlns:a16="http://schemas.microsoft.com/office/drawing/2014/main" id="{27ED8A57-CC36-1249-8329-DEF27CDAD3E6}"/>
              </a:ext>
            </a:extLst>
          </p:cNvPr>
          <p:cNvSpPr/>
          <p:nvPr/>
        </p:nvSpPr>
        <p:spPr>
          <a:xfrm>
            <a:off x="1184740" y="3235274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5-Point Star 305">
            <a:extLst>
              <a:ext uri="{FF2B5EF4-FFF2-40B4-BE49-F238E27FC236}">
                <a16:creationId xmlns:a16="http://schemas.microsoft.com/office/drawing/2014/main" id="{5EEA7461-938F-FF4B-93E4-59C2E3B51BDE}"/>
              </a:ext>
            </a:extLst>
          </p:cNvPr>
          <p:cNvSpPr/>
          <p:nvPr/>
        </p:nvSpPr>
        <p:spPr>
          <a:xfrm>
            <a:off x="1461642" y="3288288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5-Point Star 306">
            <a:extLst>
              <a:ext uri="{FF2B5EF4-FFF2-40B4-BE49-F238E27FC236}">
                <a16:creationId xmlns:a16="http://schemas.microsoft.com/office/drawing/2014/main" id="{FE29CAC9-5693-CE4B-845B-CBC0444EF299}"/>
              </a:ext>
            </a:extLst>
          </p:cNvPr>
          <p:cNvSpPr/>
          <p:nvPr/>
        </p:nvSpPr>
        <p:spPr>
          <a:xfrm>
            <a:off x="861215" y="3304379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5-Point Star 307">
            <a:extLst>
              <a:ext uri="{FF2B5EF4-FFF2-40B4-BE49-F238E27FC236}">
                <a16:creationId xmlns:a16="http://schemas.microsoft.com/office/drawing/2014/main" id="{5E86E590-DB3E-894D-BD37-E61223D6BEF7}"/>
              </a:ext>
            </a:extLst>
          </p:cNvPr>
          <p:cNvSpPr/>
          <p:nvPr/>
        </p:nvSpPr>
        <p:spPr>
          <a:xfrm>
            <a:off x="1464888" y="2353549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5-Point Star 308">
            <a:extLst>
              <a:ext uri="{FF2B5EF4-FFF2-40B4-BE49-F238E27FC236}">
                <a16:creationId xmlns:a16="http://schemas.microsoft.com/office/drawing/2014/main" id="{6C3B1BF6-F9FE-E845-9EAD-E287A76DCBAA}"/>
              </a:ext>
            </a:extLst>
          </p:cNvPr>
          <p:cNvSpPr/>
          <p:nvPr/>
        </p:nvSpPr>
        <p:spPr>
          <a:xfrm>
            <a:off x="1082118" y="2341033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5-Point Star 309">
            <a:extLst>
              <a:ext uri="{FF2B5EF4-FFF2-40B4-BE49-F238E27FC236}">
                <a16:creationId xmlns:a16="http://schemas.microsoft.com/office/drawing/2014/main" id="{AA7005AA-8074-A848-B8EF-7C8005448172}"/>
              </a:ext>
            </a:extLst>
          </p:cNvPr>
          <p:cNvSpPr/>
          <p:nvPr/>
        </p:nvSpPr>
        <p:spPr>
          <a:xfrm>
            <a:off x="1490495" y="17475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5-Point Star 310">
            <a:extLst>
              <a:ext uri="{FF2B5EF4-FFF2-40B4-BE49-F238E27FC236}">
                <a16:creationId xmlns:a16="http://schemas.microsoft.com/office/drawing/2014/main" id="{A1C86031-D382-3A4E-A789-AD2A15FD23A9}"/>
              </a:ext>
            </a:extLst>
          </p:cNvPr>
          <p:cNvSpPr/>
          <p:nvPr/>
        </p:nvSpPr>
        <p:spPr>
          <a:xfrm>
            <a:off x="1642895" y="18999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5-Point Star 311">
            <a:extLst>
              <a:ext uri="{FF2B5EF4-FFF2-40B4-BE49-F238E27FC236}">
                <a16:creationId xmlns:a16="http://schemas.microsoft.com/office/drawing/2014/main" id="{92AB24FA-F616-334A-B5A9-8F231196B9B2}"/>
              </a:ext>
            </a:extLst>
          </p:cNvPr>
          <p:cNvSpPr/>
          <p:nvPr/>
        </p:nvSpPr>
        <p:spPr>
          <a:xfrm>
            <a:off x="1795781" y="149432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5-Point Star 312">
            <a:extLst>
              <a:ext uri="{FF2B5EF4-FFF2-40B4-BE49-F238E27FC236}">
                <a16:creationId xmlns:a16="http://schemas.microsoft.com/office/drawing/2014/main" id="{FAC46300-52B3-EE44-B7C7-278F91C7A58D}"/>
              </a:ext>
            </a:extLst>
          </p:cNvPr>
          <p:cNvSpPr/>
          <p:nvPr/>
        </p:nvSpPr>
        <p:spPr>
          <a:xfrm>
            <a:off x="1749246" y="8468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5-Point Star 313">
            <a:extLst>
              <a:ext uri="{FF2B5EF4-FFF2-40B4-BE49-F238E27FC236}">
                <a16:creationId xmlns:a16="http://schemas.microsoft.com/office/drawing/2014/main" id="{BC5FECCD-D75B-3440-A27A-86462D36178C}"/>
              </a:ext>
            </a:extLst>
          </p:cNvPr>
          <p:cNvSpPr/>
          <p:nvPr/>
        </p:nvSpPr>
        <p:spPr>
          <a:xfrm>
            <a:off x="1901646" y="9992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5-Point Star 314">
            <a:extLst>
              <a:ext uri="{FF2B5EF4-FFF2-40B4-BE49-F238E27FC236}">
                <a16:creationId xmlns:a16="http://schemas.microsoft.com/office/drawing/2014/main" id="{C97C65A0-2FF7-B54E-A9B9-EF4FC575DF72}"/>
              </a:ext>
            </a:extLst>
          </p:cNvPr>
          <p:cNvSpPr/>
          <p:nvPr/>
        </p:nvSpPr>
        <p:spPr>
          <a:xfrm>
            <a:off x="1448334" y="1163236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5-Point Star 315">
            <a:extLst>
              <a:ext uri="{FF2B5EF4-FFF2-40B4-BE49-F238E27FC236}">
                <a16:creationId xmlns:a16="http://schemas.microsoft.com/office/drawing/2014/main" id="{64E9DA00-AB81-4045-BCDB-BF52F5FD2188}"/>
              </a:ext>
            </a:extLst>
          </p:cNvPr>
          <p:cNvSpPr/>
          <p:nvPr/>
        </p:nvSpPr>
        <p:spPr>
          <a:xfrm>
            <a:off x="2372872" y="842029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5-Point Star 316">
            <a:extLst>
              <a:ext uri="{FF2B5EF4-FFF2-40B4-BE49-F238E27FC236}">
                <a16:creationId xmlns:a16="http://schemas.microsoft.com/office/drawing/2014/main" id="{74CDB69B-8764-6446-B36A-D2F02996110D}"/>
              </a:ext>
            </a:extLst>
          </p:cNvPr>
          <p:cNvSpPr/>
          <p:nvPr/>
        </p:nvSpPr>
        <p:spPr>
          <a:xfrm>
            <a:off x="943651" y="829774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5-Point Star 317">
            <a:extLst>
              <a:ext uri="{FF2B5EF4-FFF2-40B4-BE49-F238E27FC236}">
                <a16:creationId xmlns:a16="http://schemas.microsoft.com/office/drawing/2014/main" id="{6982089B-3A5A-4843-8648-1742F2660400}"/>
              </a:ext>
            </a:extLst>
          </p:cNvPr>
          <p:cNvSpPr/>
          <p:nvPr/>
        </p:nvSpPr>
        <p:spPr>
          <a:xfrm>
            <a:off x="3030816" y="695341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5-Point Star 318">
            <a:extLst>
              <a:ext uri="{FF2B5EF4-FFF2-40B4-BE49-F238E27FC236}">
                <a16:creationId xmlns:a16="http://schemas.microsoft.com/office/drawing/2014/main" id="{250F94BC-F1A7-5941-8DA0-6C33B2ACF334}"/>
              </a:ext>
            </a:extLst>
          </p:cNvPr>
          <p:cNvSpPr/>
          <p:nvPr/>
        </p:nvSpPr>
        <p:spPr>
          <a:xfrm>
            <a:off x="3141653" y="1692214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5-Point Star 319">
            <a:extLst>
              <a:ext uri="{FF2B5EF4-FFF2-40B4-BE49-F238E27FC236}">
                <a16:creationId xmlns:a16="http://schemas.microsoft.com/office/drawing/2014/main" id="{B8C31049-3B6D-CD49-A4E4-0C6D6AFB2046}"/>
              </a:ext>
            </a:extLst>
          </p:cNvPr>
          <p:cNvSpPr/>
          <p:nvPr/>
        </p:nvSpPr>
        <p:spPr>
          <a:xfrm>
            <a:off x="3596604" y="768262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5-Point Star 320">
            <a:extLst>
              <a:ext uri="{FF2B5EF4-FFF2-40B4-BE49-F238E27FC236}">
                <a16:creationId xmlns:a16="http://schemas.microsoft.com/office/drawing/2014/main" id="{A409528B-B7F9-B34B-A92B-77B84D4F2574}"/>
              </a:ext>
            </a:extLst>
          </p:cNvPr>
          <p:cNvSpPr/>
          <p:nvPr/>
        </p:nvSpPr>
        <p:spPr>
          <a:xfrm>
            <a:off x="2935980" y="26101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5-Point Star 321">
            <a:extLst>
              <a:ext uri="{FF2B5EF4-FFF2-40B4-BE49-F238E27FC236}">
                <a16:creationId xmlns:a16="http://schemas.microsoft.com/office/drawing/2014/main" id="{0541682A-AC89-DB4B-BD13-A8D9DF40F507}"/>
              </a:ext>
            </a:extLst>
          </p:cNvPr>
          <p:cNvSpPr/>
          <p:nvPr/>
        </p:nvSpPr>
        <p:spPr>
          <a:xfrm>
            <a:off x="2374736" y="242444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5-Point Star 322">
            <a:extLst>
              <a:ext uri="{FF2B5EF4-FFF2-40B4-BE49-F238E27FC236}">
                <a16:creationId xmlns:a16="http://schemas.microsoft.com/office/drawing/2014/main" id="{2F5488A3-0390-844D-BA58-5780BFE6EA7F}"/>
              </a:ext>
            </a:extLst>
          </p:cNvPr>
          <p:cNvSpPr/>
          <p:nvPr/>
        </p:nvSpPr>
        <p:spPr>
          <a:xfrm>
            <a:off x="3314683" y="2390078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5-Point Star 323">
            <a:extLst>
              <a:ext uri="{FF2B5EF4-FFF2-40B4-BE49-F238E27FC236}">
                <a16:creationId xmlns:a16="http://schemas.microsoft.com/office/drawing/2014/main" id="{B17823D2-2DB1-DB4E-B1C1-120839DD600A}"/>
              </a:ext>
            </a:extLst>
          </p:cNvPr>
          <p:cNvSpPr/>
          <p:nvPr/>
        </p:nvSpPr>
        <p:spPr>
          <a:xfrm>
            <a:off x="3560474" y="141068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5-Point Star 324">
            <a:extLst>
              <a:ext uri="{FF2B5EF4-FFF2-40B4-BE49-F238E27FC236}">
                <a16:creationId xmlns:a16="http://schemas.microsoft.com/office/drawing/2014/main" id="{064C69FE-CE79-3E40-AC0C-48C4BA7AC0C9}"/>
              </a:ext>
            </a:extLst>
          </p:cNvPr>
          <p:cNvSpPr/>
          <p:nvPr/>
        </p:nvSpPr>
        <p:spPr>
          <a:xfrm>
            <a:off x="2349900" y="3027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5-Point Star 325">
            <a:extLst>
              <a:ext uri="{FF2B5EF4-FFF2-40B4-BE49-F238E27FC236}">
                <a16:creationId xmlns:a16="http://schemas.microsoft.com/office/drawing/2014/main" id="{2F3002E8-1097-8A47-B7DF-2B10BC7FA634}"/>
              </a:ext>
            </a:extLst>
          </p:cNvPr>
          <p:cNvSpPr/>
          <p:nvPr/>
        </p:nvSpPr>
        <p:spPr>
          <a:xfrm>
            <a:off x="2372890" y="1779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5-Point Star 326">
            <a:extLst>
              <a:ext uri="{FF2B5EF4-FFF2-40B4-BE49-F238E27FC236}">
                <a16:creationId xmlns:a16="http://schemas.microsoft.com/office/drawing/2014/main" id="{F714D55F-5488-9D47-BCF3-1F9047C81CD6}"/>
              </a:ext>
            </a:extLst>
          </p:cNvPr>
          <p:cNvSpPr/>
          <p:nvPr/>
        </p:nvSpPr>
        <p:spPr>
          <a:xfrm>
            <a:off x="3076240" y="3083112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5-Point Star 327">
            <a:extLst>
              <a:ext uri="{FF2B5EF4-FFF2-40B4-BE49-F238E27FC236}">
                <a16:creationId xmlns:a16="http://schemas.microsoft.com/office/drawing/2014/main" id="{23780220-B7E4-7548-B1DE-5010AFD97C5C}"/>
              </a:ext>
            </a:extLst>
          </p:cNvPr>
          <p:cNvSpPr/>
          <p:nvPr/>
        </p:nvSpPr>
        <p:spPr>
          <a:xfrm>
            <a:off x="3621046" y="31945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968EAB5-896C-FA40-90F0-15071EB438E6}"/>
              </a:ext>
            </a:extLst>
          </p:cNvPr>
          <p:cNvSpPr/>
          <p:nvPr/>
        </p:nvSpPr>
        <p:spPr>
          <a:xfrm>
            <a:off x="985493" y="2836120"/>
            <a:ext cx="118869" cy="110323"/>
          </a:xfrm>
          <a:prstGeom prst="ellipse">
            <a:avLst/>
          </a:prstGeom>
          <a:solidFill>
            <a:srgbClr val="F0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F47C4-A0E5-E142-BE0B-AD9463F95CA1}"/>
              </a:ext>
            </a:extLst>
          </p:cNvPr>
          <p:cNvSpPr txBox="1"/>
          <p:nvPr/>
        </p:nvSpPr>
        <p:spPr>
          <a:xfrm>
            <a:off x="2539250" y="5958248"/>
            <a:ext cx="202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around (1,8)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C35057-120E-3E48-B873-916C2FEBFE2F}"/>
              </a:ext>
            </a:extLst>
          </p:cNvPr>
          <p:cNvSpPr/>
          <p:nvPr/>
        </p:nvSpPr>
        <p:spPr>
          <a:xfrm>
            <a:off x="719051" y="433587"/>
            <a:ext cx="3065549" cy="3065305"/>
          </a:xfrm>
          <a:prstGeom prst="rect">
            <a:avLst/>
          </a:prstGeom>
          <a:solidFill>
            <a:srgbClr val="FF0000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C77B408-2C9C-2341-B763-419B05AB97B2}"/>
              </a:ext>
            </a:extLst>
          </p:cNvPr>
          <p:cNvSpPr/>
          <p:nvPr/>
        </p:nvSpPr>
        <p:spPr>
          <a:xfrm>
            <a:off x="7162048" y="723390"/>
            <a:ext cx="1712166" cy="219303"/>
          </a:xfrm>
          <a:prstGeom prst="rect">
            <a:avLst/>
          </a:prstGeom>
          <a:solidFill>
            <a:srgbClr val="FF0000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94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67" descr="Table&#10;&#10;Description automatically generated with medium confidence">
            <a:extLst>
              <a:ext uri="{FF2B5EF4-FFF2-40B4-BE49-F238E27FC236}">
                <a16:creationId xmlns:a16="http://schemas.microsoft.com/office/drawing/2014/main" id="{991C07A7-F5DB-7442-9891-694A74005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269" name="Picture 268" descr="Table&#10;&#10;Description automatically generated with medium confidence">
            <a:extLst>
              <a:ext uri="{FF2B5EF4-FFF2-40B4-BE49-F238E27FC236}">
                <a16:creationId xmlns:a16="http://schemas.microsoft.com/office/drawing/2014/main" id="{691368FE-0492-C146-BDAC-D27B3BA4F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8F642DD-BFBD-4C45-91AF-BC6253523700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6668B06-BACF-664B-BE96-5C1554202EA2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748123A-947C-3444-85E8-0F303245279C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72" name="Table 18">
            <a:extLst>
              <a:ext uri="{FF2B5EF4-FFF2-40B4-BE49-F238E27FC236}">
                <a16:creationId xmlns:a16="http://schemas.microsoft.com/office/drawing/2014/main" id="{E4E1E754-BCF8-2D4D-86E1-9C69E4EC8978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73" name="Table 17">
            <a:extLst>
              <a:ext uri="{FF2B5EF4-FFF2-40B4-BE49-F238E27FC236}">
                <a16:creationId xmlns:a16="http://schemas.microsoft.com/office/drawing/2014/main" id="{4A699D68-B8A3-7D44-A99F-B2C62FDC3667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74" name="Oval 273">
            <a:extLst>
              <a:ext uri="{FF2B5EF4-FFF2-40B4-BE49-F238E27FC236}">
                <a16:creationId xmlns:a16="http://schemas.microsoft.com/office/drawing/2014/main" id="{EBF92636-84DA-AC41-A6B7-72102C54558A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A59D086-E0F0-8F48-A06A-31072BB8F429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F7252D4-545C-A643-85EF-3CB3931D4224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B067A8B0-9938-F645-8368-E493CBD41226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B7DFE33-FE70-6B44-B6E3-85E9ED27C5E6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106BC42C-C20D-8042-80F2-0BCB42499316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17140A5C-DA82-0A41-B016-A366D0250CF9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AFA7F79-5722-0E45-95BD-F21DE795F71C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9727C34-C03F-0749-B3CC-B2B6B372756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AAD6DB1E-6D08-C34D-8739-E28D10690A8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B83015D-8ED2-2B43-B276-406DEF44766D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FD497665-3888-1943-9917-8D1A418A58C2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D94046-AC9B-134A-9647-5D9B46C48A06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87" name="Table 18">
            <a:extLst>
              <a:ext uri="{FF2B5EF4-FFF2-40B4-BE49-F238E27FC236}">
                <a16:creationId xmlns:a16="http://schemas.microsoft.com/office/drawing/2014/main" id="{A1FD6C67-2C9E-484D-AB87-E55DDFC33B9D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88" name="Table 17">
            <a:extLst>
              <a:ext uri="{FF2B5EF4-FFF2-40B4-BE49-F238E27FC236}">
                <a16:creationId xmlns:a16="http://schemas.microsoft.com/office/drawing/2014/main" id="{9ECC5473-5170-2C4F-9CF2-8881CF87253F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89" name="Oval 288">
            <a:extLst>
              <a:ext uri="{FF2B5EF4-FFF2-40B4-BE49-F238E27FC236}">
                <a16:creationId xmlns:a16="http://schemas.microsoft.com/office/drawing/2014/main" id="{7C3AEBFB-B366-E343-975C-578A6740D268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241603E8-C330-904F-983E-84855CFBC71D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8D823E06-7334-A944-B660-CCA10B76F423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5705ADC-962F-AF41-B4FC-05009B1DEC73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827C684B-9316-B046-B05F-AFDB995A01B2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1E6AECA7-657A-4345-9B41-357881E6F034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4B1A4828-4BEA-A448-AAE9-52895A5038B7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7546CA6-9A78-494F-A99A-9B9A944E20F8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8DEC88-FF7D-AB4A-BDED-C14D6C3A59A2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8" name="Oval 297">
            <a:extLst>
              <a:ext uri="{FF2B5EF4-FFF2-40B4-BE49-F238E27FC236}">
                <a16:creationId xmlns:a16="http://schemas.microsoft.com/office/drawing/2014/main" id="{FED95E66-F247-A247-A595-D6CB9E8EC053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F09B761C-17B2-7541-9B21-5404FC8D8142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99F3002D-E487-C74D-B117-A96850FF429C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6496AAA6-E8E4-744E-B16E-804BA470D111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AAD94D63-3404-0D45-9DD0-897DD1FB4341}"/>
              </a:ext>
            </a:extLst>
          </p:cNvPr>
          <p:cNvCxnSpPr>
            <a:cxnSpLocks/>
          </p:cNvCxnSpPr>
          <p:nvPr/>
        </p:nvCxnSpPr>
        <p:spPr>
          <a:xfrm>
            <a:off x="3474024" y="1373718"/>
            <a:ext cx="0" cy="2068312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6016F27E-DB4D-1749-A0F0-E34C7EB694FD}"/>
              </a:ext>
            </a:extLst>
          </p:cNvPr>
          <p:cNvCxnSpPr>
            <a:cxnSpLocks/>
          </p:cNvCxnSpPr>
          <p:nvPr/>
        </p:nvCxnSpPr>
        <p:spPr>
          <a:xfrm flipH="1">
            <a:off x="2814797" y="2866357"/>
            <a:ext cx="894037" cy="0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4" name="5-Point Star 303">
            <a:extLst>
              <a:ext uri="{FF2B5EF4-FFF2-40B4-BE49-F238E27FC236}">
                <a16:creationId xmlns:a16="http://schemas.microsoft.com/office/drawing/2014/main" id="{E3040E9B-AE4B-B442-95E2-C9C921FE5ADB}"/>
              </a:ext>
            </a:extLst>
          </p:cNvPr>
          <p:cNvSpPr/>
          <p:nvPr/>
        </p:nvSpPr>
        <p:spPr>
          <a:xfrm>
            <a:off x="1156842" y="2983488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5-Point Star 304">
            <a:extLst>
              <a:ext uri="{FF2B5EF4-FFF2-40B4-BE49-F238E27FC236}">
                <a16:creationId xmlns:a16="http://schemas.microsoft.com/office/drawing/2014/main" id="{27ED8A57-CC36-1249-8329-DEF27CDAD3E6}"/>
              </a:ext>
            </a:extLst>
          </p:cNvPr>
          <p:cNvSpPr/>
          <p:nvPr/>
        </p:nvSpPr>
        <p:spPr>
          <a:xfrm>
            <a:off x="1184740" y="3235274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5-Point Star 305">
            <a:extLst>
              <a:ext uri="{FF2B5EF4-FFF2-40B4-BE49-F238E27FC236}">
                <a16:creationId xmlns:a16="http://schemas.microsoft.com/office/drawing/2014/main" id="{5EEA7461-938F-FF4B-93E4-59C2E3B51BDE}"/>
              </a:ext>
            </a:extLst>
          </p:cNvPr>
          <p:cNvSpPr/>
          <p:nvPr/>
        </p:nvSpPr>
        <p:spPr>
          <a:xfrm>
            <a:off x="1461642" y="3288288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5-Point Star 306">
            <a:extLst>
              <a:ext uri="{FF2B5EF4-FFF2-40B4-BE49-F238E27FC236}">
                <a16:creationId xmlns:a16="http://schemas.microsoft.com/office/drawing/2014/main" id="{FE29CAC9-5693-CE4B-845B-CBC0444EF299}"/>
              </a:ext>
            </a:extLst>
          </p:cNvPr>
          <p:cNvSpPr/>
          <p:nvPr/>
        </p:nvSpPr>
        <p:spPr>
          <a:xfrm>
            <a:off x="861215" y="3304379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5-Point Star 307">
            <a:extLst>
              <a:ext uri="{FF2B5EF4-FFF2-40B4-BE49-F238E27FC236}">
                <a16:creationId xmlns:a16="http://schemas.microsoft.com/office/drawing/2014/main" id="{5E86E590-DB3E-894D-BD37-E61223D6BEF7}"/>
              </a:ext>
            </a:extLst>
          </p:cNvPr>
          <p:cNvSpPr/>
          <p:nvPr/>
        </p:nvSpPr>
        <p:spPr>
          <a:xfrm>
            <a:off x="1464888" y="2353549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5-Point Star 308">
            <a:extLst>
              <a:ext uri="{FF2B5EF4-FFF2-40B4-BE49-F238E27FC236}">
                <a16:creationId xmlns:a16="http://schemas.microsoft.com/office/drawing/2014/main" id="{6C3B1BF6-F9FE-E845-9EAD-E287A76DCBAA}"/>
              </a:ext>
            </a:extLst>
          </p:cNvPr>
          <p:cNvSpPr/>
          <p:nvPr/>
        </p:nvSpPr>
        <p:spPr>
          <a:xfrm>
            <a:off x="1082118" y="2341033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5-Point Star 309">
            <a:extLst>
              <a:ext uri="{FF2B5EF4-FFF2-40B4-BE49-F238E27FC236}">
                <a16:creationId xmlns:a16="http://schemas.microsoft.com/office/drawing/2014/main" id="{AA7005AA-8074-A848-B8EF-7C8005448172}"/>
              </a:ext>
            </a:extLst>
          </p:cNvPr>
          <p:cNvSpPr/>
          <p:nvPr/>
        </p:nvSpPr>
        <p:spPr>
          <a:xfrm>
            <a:off x="1490495" y="17475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5-Point Star 310">
            <a:extLst>
              <a:ext uri="{FF2B5EF4-FFF2-40B4-BE49-F238E27FC236}">
                <a16:creationId xmlns:a16="http://schemas.microsoft.com/office/drawing/2014/main" id="{A1C86031-D382-3A4E-A789-AD2A15FD23A9}"/>
              </a:ext>
            </a:extLst>
          </p:cNvPr>
          <p:cNvSpPr/>
          <p:nvPr/>
        </p:nvSpPr>
        <p:spPr>
          <a:xfrm>
            <a:off x="1642895" y="18999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5-Point Star 311">
            <a:extLst>
              <a:ext uri="{FF2B5EF4-FFF2-40B4-BE49-F238E27FC236}">
                <a16:creationId xmlns:a16="http://schemas.microsoft.com/office/drawing/2014/main" id="{92AB24FA-F616-334A-B5A9-8F231196B9B2}"/>
              </a:ext>
            </a:extLst>
          </p:cNvPr>
          <p:cNvSpPr/>
          <p:nvPr/>
        </p:nvSpPr>
        <p:spPr>
          <a:xfrm>
            <a:off x="1795781" y="149432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5-Point Star 312">
            <a:extLst>
              <a:ext uri="{FF2B5EF4-FFF2-40B4-BE49-F238E27FC236}">
                <a16:creationId xmlns:a16="http://schemas.microsoft.com/office/drawing/2014/main" id="{FAC46300-52B3-EE44-B7C7-278F91C7A58D}"/>
              </a:ext>
            </a:extLst>
          </p:cNvPr>
          <p:cNvSpPr/>
          <p:nvPr/>
        </p:nvSpPr>
        <p:spPr>
          <a:xfrm>
            <a:off x="1749246" y="8468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5-Point Star 313">
            <a:extLst>
              <a:ext uri="{FF2B5EF4-FFF2-40B4-BE49-F238E27FC236}">
                <a16:creationId xmlns:a16="http://schemas.microsoft.com/office/drawing/2014/main" id="{BC5FECCD-D75B-3440-A27A-86462D36178C}"/>
              </a:ext>
            </a:extLst>
          </p:cNvPr>
          <p:cNvSpPr/>
          <p:nvPr/>
        </p:nvSpPr>
        <p:spPr>
          <a:xfrm>
            <a:off x="1901646" y="9992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5-Point Star 314">
            <a:extLst>
              <a:ext uri="{FF2B5EF4-FFF2-40B4-BE49-F238E27FC236}">
                <a16:creationId xmlns:a16="http://schemas.microsoft.com/office/drawing/2014/main" id="{C97C65A0-2FF7-B54E-A9B9-EF4FC575DF72}"/>
              </a:ext>
            </a:extLst>
          </p:cNvPr>
          <p:cNvSpPr/>
          <p:nvPr/>
        </p:nvSpPr>
        <p:spPr>
          <a:xfrm>
            <a:off x="1448334" y="1163236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5-Point Star 315">
            <a:extLst>
              <a:ext uri="{FF2B5EF4-FFF2-40B4-BE49-F238E27FC236}">
                <a16:creationId xmlns:a16="http://schemas.microsoft.com/office/drawing/2014/main" id="{64E9DA00-AB81-4045-BCDB-BF52F5FD2188}"/>
              </a:ext>
            </a:extLst>
          </p:cNvPr>
          <p:cNvSpPr/>
          <p:nvPr/>
        </p:nvSpPr>
        <p:spPr>
          <a:xfrm>
            <a:off x="2372872" y="842029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5-Point Star 316">
            <a:extLst>
              <a:ext uri="{FF2B5EF4-FFF2-40B4-BE49-F238E27FC236}">
                <a16:creationId xmlns:a16="http://schemas.microsoft.com/office/drawing/2014/main" id="{74CDB69B-8764-6446-B36A-D2F02996110D}"/>
              </a:ext>
            </a:extLst>
          </p:cNvPr>
          <p:cNvSpPr/>
          <p:nvPr/>
        </p:nvSpPr>
        <p:spPr>
          <a:xfrm>
            <a:off x="943651" y="829774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5-Point Star 317">
            <a:extLst>
              <a:ext uri="{FF2B5EF4-FFF2-40B4-BE49-F238E27FC236}">
                <a16:creationId xmlns:a16="http://schemas.microsoft.com/office/drawing/2014/main" id="{6982089B-3A5A-4843-8648-1742F2660400}"/>
              </a:ext>
            </a:extLst>
          </p:cNvPr>
          <p:cNvSpPr/>
          <p:nvPr/>
        </p:nvSpPr>
        <p:spPr>
          <a:xfrm>
            <a:off x="3030816" y="695341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5-Point Star 318">
            <a:extLst>
              <a:ext uri="{FF2B5EF4-FFF2-40B4-BE49-F238E27FC236}">
                <a16:creationId xmlns:a16="http://schemas.microsoft.com/office/drawing/2014/main" id="{250F94BC-F1A7-5941-8DA0-6C33B2ACF334}"/>
              </a:ext>
            </a:extLst>
          </p:cNvPr>
          <p:cNvSpPr/>
          <p:nvPr/>
        </p:nvSpPr>
        <p:spPr>
          <a:xfrm>
            <a:off x="3141653" y="1692214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5-Point Star 319">
            <a:extLst>
              <a:ext uri="{FF2B5EF4-FFF2-40B4-BE49-F238E27FC236}">
                <a16:creationId xmlns:a16="http://schemas.microsoft.com/office/drawing/2014/main" id="{B8C31049-3B6D-CD49-A4E4-0C6D6AFB2046}"/>
              </a:ext>
            </a:extLst>
          </p:cNvPr>
          <p:cNvSpPr/>
          <p:nvPr/>
        </p:nvSpPr>
        <p:spPr>
          <a:xfrm>
            <a:off x="3596604" y="768262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5-Point Star 320">
            <a:extLst>
              <a:ext uri="{FF2B5EF4-FFF2-40B4-BE49-F238E27FC236}">
                <a16:creationId xmlns:a16="http://schemas.microsoft.com/office/drawing/2014/main" id="{A409528B-B7F9-B34B-A92B-77B84D4F2574}"/>
              </a:ext>
            </a:extLst>
          </p:cNvPr>
          <p:cNvSpPr/>
          <p:nvPr/>
        </p:nvSpPr>
        <p:spPr>
          <a:xfrm>
            <a:off x="2935980" y="26101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5-Point Star 321">
            <a:extLst>
              <a:ext uri="{FF2B5EF4-FFF2-40B4-BE49-F238E27FC236}">
                <a16:creationId xmlns:a16="http://schemas.microsoft.com/office/drawing/2014/main" id="{0541682A-AC89-DB4B-BD13-A8D9DF40F507}"/>
              </a:ext>
            </a:extLst>
          </p:cNvPr>
          <p:cNvSpPr/>
          <p:nvPr/>
        </p:nvSpPr>
        <p:spPr>
          <a:xfrm>
            <a:off x="2374736" y="242444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5-Point Star 322">
            <a:extLst>
              <a:ext uri="{FF2B5EF4-FFF2-40B4-BE49-F238E27FC236}">
                <a16:creationId xmlns:a16="http://schemas.microsoft.com/office/drawing/2014/main" id="{2F5488A3-0390-844D-BA58-5780BFE6EA7F}"/>
              </a:ext>
            </a:extLst>
          </p:cNvPr>
          <p:cNvSpPr/>
          <p:nvPr/>
        </p:nvSpPr>
        <p:spPr>
          <a:xfrm>
            <a:off x="3314683" y="2390078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5-Point Star 323">
            <a:extLst>
              <a:ext uri="{FF2B5EF4-FFF2-40B4-BE49-F238E27FC236}">
                <a16:creationId xmlns:a16="http://schemas.microsoft.com/office/drawing/2014/main" id="{B17823D2-2DB1-DB4E-B1C1-120839DD600A}"/>
              </a:ext>
            </a:extLst>
          </p:cNvPr>
          <p:cNvSpPr/>
          <p:nvPr/>
        </p:nvSpPr>
        <p:spPr>
          <a:xfrm>
            <a:off x="3560474" y="141068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5-Point Star 324">
            <a:extLst>
              <a:ext uri="{FF2B5EF4-FFF2-40B4-BE49-F238E27FC236}">
                <a16:creationId xmlns:a16="http://schemas.microsoft.com/office/drawing/2014/main" id="{064C69FE-CE79-3E40-AC0C-48C4BA7AC0C9}"/>
              </a:ext>
            </a:extLst>
          </p:cNvPr>
          <p:cNvSpPr/>
          <p:nvPr/>
        </p:nvSpPr>
        <p:spPr>
          <a:xfrm>
            <a:off x="2349900" y="3027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5-Point Star 325">
            <a:extLst>
              <a:ext uri="{FF2B5EF4-FFF2-40B4-BE49-F238E27FC236}">
                <a16:creationId xmlns:a16="http://schemas.microsoft.com/office/drawing/2014/main" id="{2F3002E8-1097-8A47-B7DF-2B10BC7FA634}"/>
              </a:ext>
            </a:extLst>
          </p:cNvPr>
          <p:cNvSpPr/>
          <p:nvPr/>
        </p:nvSpPr>
        <p:spPr>
          <a:xfrm>
            <a:off x="2372890" y="1779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5-Point Star 326">
            <a:extLst>
              <a:ext uri="{FF2B5EF4-FFF2-40B4-BE49-F238E27FC236}">
                <a16:creationId xmlns:a16="http://schemas.microsoft.com/office/drawing/2014/main" id="{F714D55F-5488-9D47-BCF3-1F9047C81CD6}"/>
              </a:ext>
            </a:extLst>
          </p:cNvPr>
          <p:cNvSpPr/>
          <p:nvPr/>
        </p:nvSpPr>
        <p:spPr>
          <a:xfrm>
            <a:off x="3076240" y="3083112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5-Point Star 327">
            <a:extLst>
              <a:ext uri="{FF2B5EF4-FFF2-40B4-BE49-F238E27FC236}">
                <a16:creationId xmlns:a16="http://schemas.microsoft.com/office/drawing/2014/main" id="{23780220-B7E4-7548-B1DE-5010AFD97C5C}"/>
              </a:ext>
            </a:extLst>
          </p:cNvPr>
          <p:cNvSpPr/>
          <p:nvPr/>
        </p:nvSpPr>
        <p:spPr>
          <a:xfrm>
            <a:off x="3621046" y="31945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968EAB5-896C-FA40-90F0-15071EB438E6}"/>
              </a:ext>
            </a:extLst>
          </p:cNvPr>
          <p:cNvSpPr/>
          <p:nvPr/>
        </p:nvSpPr>
        <p:spPr>
          <a:xfrm>
            <a:off x="985493" y="2836120"/>
            <a:ext cx="118869" cy="110323"/>
          </a:xfrm>
          <a:prstGeom prst="ellipse">
            <a:avLst/>
          </a:prstGeom>
          <a:solidFill>
            <a:srgbClr val="F0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F47C4-A0E5-E142-BE0B-AD9463F95CA1}"/>
              </a:ext>
            </a:extLst>
          </p:cNvPr>
          <p:cNvSpPr txBox="1"/>
          <p:nvPr/>
        </p:nvSpPr>
        <p:spPr>
          <a:xfrm>
            <a:off x="2539250" y="5958248"/>
            <a:ext cx="202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around (1,8)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C35057-120E-3E48-B873-916C2FEBFE2F}"/>
              </a:ext>
            </a:extLst>
          </p:cNvPr>
          <p:cNvSpPr/>
          <p:nvPr/>
        </p:nvSpPr>
        <p:spPr>
          <a:xfrm>
            <a:off x="719051" y="433587"/>
            <a:ext cx="3065549" cy="3065305"/>
          </a:xfrm>
          <a:prstGeom prst="rect">
            <a:avLst/>
          </a:prstGeom>
          <a:solidFill>
            <a:srgbClr val="FF0000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C77B408-2C9C-2341-B763-419B05AB97B2}"/>
              </a:ext>
            </a:extLst>
          </p:cNvPr>
          <p:cNvSpPr/>
          <p:nvPr/>
        </p:nvSpPr>
        <p:spPr>
          <a:xfrm>
            <a:off x="7162048" y="723390"/>
            <a:ext cx="1712166" cy="219303"/>
          </a:xfrm>
          <a:prstGeom prst="rect">
            <a:avLst/>
          </a:prstGeom>
          <a:solidFill>
            <a:srgbClr val="FF0000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0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34734"/>
              </p:ext>
            </p:extLst>
          </p:nvPr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577307"/>
              </p:ext>
            </p:extLst>
          </p:nvPr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06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67" descr="Table&#10;&#10;Description automatically generated with medium confidence">
            <a:extLst>
              <a:ext uri="{FF2B5EF4-FFF2-40B4-BE49-F238E27FC236}">
                <a16:creationId xmlns:a16="http://schemas.microsoft.com/office/drawing/2014/main" id="{991C07A7-F5DB-7442-9891-694A74005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269" name="Picture 268" descr="Table&#10;&#10;Description automatically generated with medium confidence">
            <a:extLst>
              <a:ext uri="{FF2B5EF4-FFF2-40B4-BE49-F238E27FC236}">
                <a16:creationId xmlns:a16="http://schemas.microsoft.com/office/drawing/2014/main" id="{691368FE-0492-C146-BDAC-D27B3BA4F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8F642DD-BFBD-4C45-91AF-BC6253523700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6668B06-BACF-664B-BE96-5C1554202EA2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748123A-947C-3444-85E8-0F303245279C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72" name="Table 18">
            <a:extLst>
              <a:ext uri="{FF2B5EF4-FFF2-40B4-BE49-F238E27FC236}">
                <a16:creationId xmlns:a16="http://schemas.microsoft.com/office/drawing/2014/main" id="{E4E1E754-BCF8-2D4D-86E1-9C69E4EC8978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73" name="Table 17">
            <a:extLst>
              <a:ext uri="{FF2B5EF4-FFF2-40B4-BE49-F238E27FC236}">
                <a16:creationId xmlns:a16="http://schemas.microsoft.com/office/drawing/2014/main" id="{4A699D68-B8A3-7D44-A99F-B2C62FDC3667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74" name="Oval 273">
            <a:extLst>
              <a:ext uri="{FF2B5EF4-FFF2-40B4-BE49-F238E27FC236}">
                <a16:creationId xmlns:a16="http://schemas.microsoft.com/office/drawing/2014/main" id="{EBF92636-84DA-AC41-A6B7-72102C54558A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A59D086-E0F0-8F48-A06A-31072BB8F429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F7252D4-545C-A643-85EF-3CB3931D4224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B067A8B0-9938-F645-8368-E493CBD41226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B7DFE33-FE70-6B44-B6E3-85E9ED27C5E6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106BC42C-C20D-8042-80F2-0BCB42499316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17140A5C-DA82-0A41-B016-A366D0250CF9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AFA7F79-5722-0E45-95BD-F21DE795F71C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9727C34-C03F-0749-B3CC-B2B6B372756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AAD6DB1E-6D08-C34D-8739-E28D10690A8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B83015D-8ED2-2B43-B276-406DEF44766D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FD497665-3888-1943-9917-8D1A418A58C2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D94046-AC9B-134A-9647-5D9B46C48A06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87" name="Table 18">
            <a:extLst>
              <a:ext uri="{FF2B5EF4-FFF2-40B4-BE49-F238E27FC236}">
                <a16:creationId xmlns:a16="http://schemas.microsoft.com/office/drawing/2014/main" id="{A1FD6C67-2C9E-484D-AB87-E55DDFC33B9D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88" name="Table 17">
            <a:extLst>
              <a:ext uri="{FF2B5EF4-FFF2-40B4-BE49-F238E27FC236}">
                <a16:creationId xmlns:a16="http://schemas.microsoft.com/office/drawing/2014/main" id="{9ECC5473-5170-2C4F-9CF2-8881CF87253F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89" name="Oval 288">
            <a:extLst>
              <a:ext uri="{FF2B5EF4-FFF2-40B4-BE49-F238E27FC236}">
                <a16:creationId xmlns:a16="http://schemas.microsoft.com/office/drawing/2014/main" id="{7C3AEBFB-B366-E343-975C-578A6740D268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241603E8-C330-904F-983E-84855CFBC71D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8D823E06-7334-A944-B660-CCA10B76F423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5705ADC-962F-AF41-B4FC-05009B1DEC73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827C684B-9316-B046-B05F-AFDB995A01B2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1E6AECA7-657A-4345-9B41-357881E6F034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4B1A4828-4BEA-A448-AAE9-52895A5038B7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7546CA6-9A78-494F-A99A-9B9A944E20F8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8DEC88-FF7D-AB4A-BDED-C14D6C3A59A2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8" name="Oval 297">
            <a:extLst>
              <a:ext uri="{FF2B5EF4-FFF2-40B4-BE49-F238E27FC236}">
                <a16:creationId xmlns:a16="http://schemas.microsoft.com/office/drawing/2014/main" id="{FED95E66-F247-A247-A595-D6CB9E8EC053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F09B761C-17B2-7541-9B21-5404FC8D8142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99F3002D-E487-C74D-B117-A96850FF429C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6496AAA6-E8E4-744E-B16E-804BA470D111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AAD94D63-3404-0D45-9DD0-897DD1FB4341}"/>
              </a:ext>
            </a:extLst>
          </p:cNvPr>
          <p:cNvCxnSpPr>
            <a:cxnSpLocks/>
          </p:cNvCxnSpPr>
          <p:nvPr/>
        </p:nvCxnSpPr>
        <p:spPr>
          <a:xfrm>
            <a:off x="3474024" y="1373718"/>
            <a:ext cx="0" cy="2068312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6016F27E-DB4D-1749-A0F0-E34C7EB694FD}"/>
              </a:ext>
            </a:extLst>
          </p:cNvPr>
          <p:cNvCxnSpPr>
            <a:cxnSpLocks/>
          </p:cNvCxnSpPr>
          <p:nvPr/>
        </p:nvCxnSpPr>
        <p:spPr>
          <a:xfrm flipH="1">
            <a:off x="2814797" y="2866357"/>
            <a:ext cx="894037" cy="0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4" name="5-Point Star 303">
            <a:extLst>
              <a:ext uri="{FF2B5EF4-FFF2-40B4-BE49-F238E27FC236}">
                <a16:creationId xmlns:a16="http://schemas.microsoft.com/office/drawing/2014/main" id="{E3040E9B-AE4B-B442-95E2-C9C921FE5ADB}"/>
              </a:ext>
            </a:extLst>
          </p:cNvPr>
          <p:cNvSpPr/>
          <p:nvPr/>
        </p:nvSpPr>
        <p:spPr>
          <a:xfrm>
            <a:off x="1156842" y="2983488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5-Point Star 304">
            <a:extLst>
              <a:ext uri="{FF2B5EF4-FFF2-40B4-BE49-F238E27FC236}">
                <a16:creationId xmlns:a16="http://schemas.microsoft.com/office/drawing/2014/main" id="{27ED8A57-CC36-1249-8329-DEF27CDAD3E6}"/>
              </a:ext>
            </a:extLst>
          </p:cNvPr>
          <p:cNvSpPr/>
          <p:nvPr/>
        </p:nvSpPr>
        <p:spPr>
          <a:xfrm>
            <a:off x="1184740" y="3235274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5-Point Star 305">
            <a:extLst>
              <a:ext uri="{FF2B5EF4-FFF2-40B4-BE49-F238E27FC236}">
                <a16:creationId xmlns:a16="http://schemas.microsoft.com/office/drawing/2014/main" id="{5EEA7461-938F-FF4B-93E4-59C2E3B51BDE}"/>
              </a:ext>
            </a:extLst>
          </p:cNvPr>
          <p:cNvSpPr/>
          <p:nvPr/>
        </p:nvSpPr>
        <p:spPr>
          <a:xfrm>
            <a:off x="1461642" y="3288288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5-Point Star 306">
            <a:extLst>
              <a:ext uri="{FF2B5EF4-FFF2-40B4-BE49-F238E27FC236}">
                <a16:creationId xmlns:a16="http://schemas.microsoft.com/office/drawing/2014/main" id="{FE29CAC9-5693-CE4B-845B-CBC0444EF299}"/>
              </a:ext>
            </a:extLst>
          </p:cNvPr>
          <p:cNvSpPr/>
          <p:nvPr/>
        </p:nvSpPr>
        <p:spPr>
          <a:xfrm>
            <a:off x="861215" y="3304379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5-Point Star 307">
            <a:extLst>
              <a:ext uri="{FF2B5EF4-FFF2-40B4-BE49-F238E27FC236}">
                <a16:creationId xmlns:a16="http://schemas.microsoft.com/office/drawing/2014/main" id="{5E86E590-DB3E-894D-BD37-E61223D6BEF7}"/>
              </a:ext>
            </a:extLst>
          </p:cNvPr>
          <p:cNvSpPr/>
          <p:nvPr/>
        </p:nvSpPr>
        <p:spPr>
          <a:xfrm>
            <a:off x="1464888" y="2353549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5-Point Star 308">
            <a:extLst>
              <a:ext uri="{FF2B5EF4-FFF2-40B4-BE49-F238E27FC236}">
                <a16:creationId xmlns:a16="http://schemas.microsoft.com/office/drawing/2014/main" id="{6C3B1BF6-F9FE-E845-9EAD-E287A76DCBAA}"/>
              </a:ext>
            </a:extLst>
          </p:cNvPr>
          <p:cNvSpPr/>
          <p:nvPr/>
        </p:nvSpPr>
        <p:spPr>
          <a:xfrm>
            <a:off x="1082118" y="2341033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5-Point Star 309">
            <a:extLst>
              <a:ext uri="{FF2B5EF4-FFF2-40B4-BE49-F238E27FC236}">
                <a16:creationId xmlns:a16="http://schemas.microsoft.com/office/drawing/2014/main" id="{AA7005AA-8074-A848-B8EF-7C8005448172}"/>
              </a:ext>
            </a:extLst>
          </p:cNvPr>
          <p:cNvSpPr/>
          <p:nvPr/>
        </p:nvSpPr>
        <p:spPr>
          <a:xfrm>
            <a:off x="1490495" y="17475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5-Point Star 310">
            <a:extLst>
              <a:ext uri="{FF2B5EF4-FFF2-40B4-BE49-F238E27FC236}">
                <a16:creationId xmlns:a16="http://schemas.microsoft.com/office/drawing/2014/main" id="{A1C86031-D382-3A4E-A789-AD2A15FD23A9}"/>
              </a:ext>
            </a:extLst>
          </p:cNvPr>
          <p:cNvSpPr/>
          <p:nvPr/>
        </p:nvSpPr>
        <p:spPr>
          <a:xfrm>
            <a:off x="1642895" y="18999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5-Point Star 311">
            <a:extLst>
              <a:ext uri="{FF2B5EF4-FFF2-40B4-BE49-F238E27FC236}">
                <a16:creationId xmlns:a16="http://schemas.microsoft.com/office/drawing/2014/main" id="{92AB24FA-F616-334A-B5A9-8F231196B9B2}"/>
              </a:ext>
            </a:extLst>
          </p:cNvPr>
          <p:cNvSpPr/>
          <p:nvPr/>
        </p:nvSpPr>
        <p:spPr>
          <a:xfrm>
            <a:off x="1795781" y="149432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5-Point Star 312">
            <a:extLst>
              <a:ext uri="{FF2B5EF4-FFF2-40B4-BE49-F238E27FC236}">
                <a16:creationId xmlns:a16="http://schemas.microsoft.com/office/drawing/2014/main" id="{FAC46300-52B3-EE44-B7C7-278F91C7A58D}"/>
              </a:ext>
            </a:extLst>
          </p:cNvPr>
          <p:cNvSpPr/>
          <p:nvPr/>
        </p:nvSpPr>
        <p:spPr>
          <a:xfrm>
            <a:off x="1749246" y="8468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5-Point Star 313">
            <a:extLst>
              <a:ext uri="{FF2B5EF4-FFF2-40B4-BE49-F238E27FC236}">
                <a16:creationId xmlns:a16="http://schemas.microsoft.com/office/drawing/2014/main" id="{BC5FECCD-D75B-3440-A27A-86462D36178C}"/>
              </a:ext>
            </a:extLst>
          </p:cNvPr>
          <p:cNvSpPr/>
          <p:nvPr/>
        </p:nvSpPr>
        <p:spPr>
          <a:xfrm>
            <a:off x="1901646" y="9992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5-Point Star 314">
            <a:extLst>
              <a:ext uri="{FF2B5EF4-FFF2-40B4-BE49-F238E27FC236}">
                <a16:creationId xmlns:a16="http://schemas.microsoft.com/office/drawing/2014/main" id="{C97C65A0-2FF7-B54E-A9B9-EF4FC575DF72}"/>
              </a:ext>
            </a:extLst>
          </p:cNvPr>
          <p:cNvSpPr/>
          <p:nvPr/>
        </p:nvSpPr>
        <p:spPr>
          <a:xfrm>
            <a:off x="1448334" y="1163236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5-Point Star 315">
            <a:extLst>
              <a:ext uri="{FF2B5EF4-FFF2-40B4-BE49-F238E27FC236}">
                <a16:creationId xmlns:a16="http://schemas.microsoft.com/office/drawing/2014/main" id="{64E9DA00-AB81-4045-BCDB-BF52F5FD2188}"/>
              </a:ext>
            </a:extLst>
          </p:cNvPr>
          <p:cNvSpPr/>
          <p:nvPr/>
        </p:nvSpPr>
        <p:spPr>
          <a:xfrm>
            <a:off x="2372872" y="842029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5-Point Star 316">
            <a:extLst>
              <a:ext uri="{FF2B5EF4-FFF2-40B4-BE49-F238E27FC236}">
                <a16:creationId xmlns:a16="http://schemas.microsoft.com/office/drawing/2014/main" id="{74CDB69B-8764-6446-B36A-D2F02996110D}"/>
              </a:ext>
            </a:extLst>
          </p:cNvPr>
          <p:cNvSpPr/>
          <p:nvPr/>
        </p:nvSpPr>
        <p:spPr>
          <a:xfrm>
            <a:off x="943651" y="829774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5-Point Star 317">
            <a:extLst>
              <a:ext uri="{FF2B5EF4-FFF2-40B4-BE49-F238E27FC236}">
                <a16:creationId xmlns:a16="http://schemas.microsoft.com/office/drawing/2014/main" id="{6982089B-3A5A-4843-8648-1742F2660400}"/>
              </a:ext>
            </a:extLst>
          </p:cNvPr>
          <p:cNvSpPr/>
          <p:nvPr/>
        </p:nvSpPr>
        <p:spPr>
          <a:xfrm>
            <a:off x="3030816" y="695341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5-Point Star 318">
            <a:extLst>
              <a:ext uri="{FF2B5EF4-FFF2-40B4-BE49-F238E27FC236}">
                <a16:creationId xmlns:a16="http://schemas.microsoft.com/office/drawing/2014/main" id="{250F94BC-F1A7-5941-8DA0-6C33B2ACF334}"/>
              </a:ext>
            </a:extLst>
          </p:cNvPr>
          <p:cNvSpPr/>
          <p:nvPr/>
        </p:nvSpPr>
        <p:spPr>
          <a:xfrm>
            <a:off x="3141653" y="1692214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5-Point Star 319">
            <a:extLst>
              <a:ext uri="{FF2B5EF4-FFF2-40B4-BE49-F238E27FC236}">
                <a16:creationId xmlns:a16="http://schemas.microsoft.com/office/drawing/2014/main" id="{B8C31049-3B6D-CD49-A4E4-0C6D6AFB2046}"/>
              </a:ext>
            </a:extLst>
          </p:cNvPr>
          <p:cNvSpPr/>
          <p:nvPr/>
        </p:nvSpPr>
        <p:spPr>
          <a:xfrm>
            <a:off x="3596604" y="768262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5-Point Star 320">
            <a:extLst>
              <a:ext uri="{FF2B5EF4-FFF2-40B4-BE49-F238E27FC236}">
                <a16:creationId xmlns:a16="http://schemas.microsoft.com/office/drawing/2014/main" id="{A409528B-B7F9-B34B-A92B-77B84D4F2574}"/>
              </a:ext>
            </a:extLst>
          </p:cNvPr>
          <p:cNvSpPr/>
          <p:nvPr/>
        </p:nvSpPr>
        <p:spPr>
          <a:xfrm>
            <a:off x="2935980" y="26101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5-Point Star 321">
            <a:extLst>
              <a:ext uri="{FF2B5EF4-FFF2-40B4-BE49-F238E27FC236}">
                <a16:creationId xmlns:a16="http://schemas.microsoft.com/office/drawing/2014/main" id="{0541682A-AC89-DB4B-BD13-A8D9DF40F507}"/>
              </a:ext>
            </a:extLst>
          </p:cNvPr>
          <p:cNvSpPr/>
          <p:nvPr/>
        </p:nvSpPr>
        <p:spPr>
          <a:xfrm>
            <a:off x="2374736" y="242444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5-Point Star 322">
            <a:extLst>
              <a:ext uri="{FF2B5EF4-FFF2-40B4-BE49-F238E27FC236}">
                <a16:creationId xmlns:a16="http://schemas.microsoft.com/office/drawing/2014/main" id="{2F5488A3-0390-844D-BA58-5780BFE6EA7F}"/>
              </a:ext>
            </a:extLst>
          </p:cNvPr>
          <p:cNvSpPr/>
          <p:nvPr/>
        </p:nvSpPr>
        <p:spPr>
          <a:xfrm>
            <a:off x="3314683" y="2390078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5-Point Star 323">
            <a:extLst>
              <a:ext uri="{FF2B5EF4-FFF2-40B4-BE49-F238E27FC236}">
                <a16:creationId xmlns:a16="http://schemas.microsoft.com/office/drawing/2014/main" id="{B17823D2-2DB1-DB4E-B1C1-120839DD600A}"/>
              </a:ext>
            </a:extLst>
          </p:cNvPr>
          <p:cNvSpPr/>
          <p:nvPr/>
        </p:nvSpPr>
        <p:spPr>
          <a:xfrm>
            <a:off x="3560474" y="141068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5-Point Star 324">
            <a:extLst>
              <a:ext uri="{FF2B5EF4-FFF2-40B4-BE49-F238E27FC236}">
                <a16:creationId xmlns:a16="http://schemas.microsoft.com/office/drawing/2014/main" id="{064C69FE-CE79-3E40-AC0C-48C4BA7AC0C9}"/>
              </a:ext>
            </a:extLst>
          </p:cNvPr>
          <p:cNvSpPr/>
          <p:nvPr/>
        </p:nvSpPr>
        <p:spPr>
          <a:xfrm>
            <a:off x="2349900" y="3027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5-Point Star 325">
            <a:extLst>
              <a:ext uri="{FF2B5EF4-FFF2-40B4-BE49-F238E27FC236}">
                <a16:creationId xmlns:a16="http://schemas.microsoft.com/office/drawing/2014/main" id="{2F3002E8-1097-8A47-B7DF-2B10BC7FA634}"/>
              </a:ext>
            </a:extLst>
          </p:cNvPr>
          <p:cNvSpPr/>
          <p:nvPr/>
        </p:nvSpPr>
        <p:spPr>
          <a:xfrm>
            <a:off x="2372890" y="1779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5-Point Star 326">
            <a:extLst>
              <a:ext uri="{FF2B5EF4-FFF2-40B4-BE49-F238E27FC236}">
                <a16:creationId xmlns:a16="http://schemas.microsoft.com/office/drawing/2014/main" id="{F714D55F-5488-9D47-BCF3-1F9047C81CD6}"/>
              </a:ext>
            </a:extLst>
          </p:cNvPr>
          <p:cNvSpPr/>
          <p:nvPr/>
        </p:nvSpPr>
        <p:spPr>
          <a:xfrm>
            <a:off x="3076240" y="3083112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5-Point Star 327">
            <a:extLst>
              <a:ext uri="{FF2B5EF4-FFF2-40B4-BE49-F238E27FC236}">
                <a16:creationId xmlns:a16="http://schemas.microsoft.com/office/drawing/2014/main" id="{23780220-B7E4-7548-B1DE-5010AFD97C5C}"/>
              </a:ext>
            </a:extLst>
          </p:cNvPr>
          <p:cNvSpPr/>
          <p:nvPr/>
        </p:nvSpPr>
        <p:spPr>
          <a:xfrm>
            <a:off x="3621046" y="31945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968EAB5-896C-FA40-90F0-15071EB438E6}"/>
              </a:ext>
            </a:extLst>
          </p:cNvPr>
          <p:cNvSpPr/>
          <p:nvPr/>
        </p:nvSpPr>
        <p:spPr>
          <a:xfrm>
            <a:off x="985493" y="2836120"/>
            <a:ext cx="118869" cy="110323"/>
          </a:xfrm>
          <a:prstGeom prst="ellipse">
            <a:avLst/>
          </a:prstGeom>
          <a:solidFill>
            <a:srgbClr val="F0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F47C4-A0E5-E142-BE0B-AD9463F95CA1}"/>
              </a:ext>
            </a:extLst>
          </p:cNvPr>
          <p:cNvSpPr txBox="1"/>
          <p:nvPr/>
        </p:nvSpPr>
        <p:spPr>
          <a:xfrm>
            <a:off x="2539250" y="5958248"/>
            <a:ext cx="202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around (1,8)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C35057-120E-3E48-B873-916C2FEBFE2F}"/>
              </a:ext>
            </a:extLst>
          </p:cNvPr>
          <p:cNvSpPr/>
          <p:nvPr/>
        </p:nvSpPr>
        <p:spPr>
          <a:xfrm>
            <a:off x="719052" y="1380673"/>
            <a:ext cx="2172374" cy="2118219"/>
          </a:xfrm>
          <a:prstGeom prst="rect">
            <a:avLst/>
          </a:prstGeom>
          <a:solidFill>
            <a:srgbClr val="00B050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637BF4-A7D0-5548-830E-DCD88C8F0CDF}"/>
              </a:ext>
            </a:extLst>
          </p:cNvPr>
          <p:cNvSpPr/>
          <p:nvPr/>
        </p:nvSpPr>
        <p:spPr>
          <a:xfrm>
            <a:off x="7857598" y="1791402"/>
            <a:ext cx="1653529" cy="202206"/>
          </a:xfrm>
          <a:prstGeom prst="rect">
            <a:avLst/>
          </a:prstGeom>
          <a:solidFill>
            <a:srgbClr val="00B050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28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67" descr="Table&#10;&#10;Description automatically generated with medium confidence">
            <a:extLst>
              <a:ext uri="{FF2B5EF4-FFF2-40B4-BE49-F238E27FC236}">
                <a16:creationId xmlns:a16="http://schemas.microsoft.com/office/drawing/2014/main" id="{991C07A7-F5DB-7442-9891-694A74005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269" name="Picture 268" descr="Table&#10;&#10;Description automatically generated with medium confidence">
            <a:extLst>
              <a:ext uri="{FF2B5EF4-FFF2-40B4-BE49-F238E27FC236}">
                <a16:creationId xmlns:a16="http://schemas.microsoft.com/office/drawing/2014/main" id="{691368FE-0492-C146-BDAC-D27B3BA4F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476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8F642DD-BFBD-4C45-91AF-BC6253523700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6668B06-BACF-664B-BE96-5C1554202EA2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748123A-947C-3444-85E8-0F303245279C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72" name="Table 18">
            <a:extLst>
              <a:ext uri="{FF2B5EF4-FFF2-40B4-BE49-F238E27FC236}">
                <a16:creationId xmlns:a16="http://schemas.microsoft.com/office/drawing/2014/main" id="{E4E1E754-BCF8-2D4D-86E1-9C69E4EC8978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73" name="Table 17">
            <a:extLst>
              <a:ext uri="{FF2B5EF4-FFF2-40B4-BE49-F238E27FC236}">
                <a16:creationId xmlns:a16="http://schemas.microsoft.com/office/drawing/2014/main" id="{4A699D68-B8A3-7D44-A99F-B2C62FDC3667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74" name="Oval 273">
            <a:extLst>
              <a:ext uri="{FF2B5EF4-FFF2-40B4-BE49-F238E27FC236}">
                <a16:creationId xmlns:a16="http://schemas.microsoft.com/office/drawing/2014/main" id="{EBF92636-84DA-AC41-A6B7-72102C54558A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A59D086-E0F0-8F48-A06A-31072BB8F429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F7252D4-545C-A643-85EF-3CB3931D4224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B067A8B0-9938-F645-8368-E493CBD41226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B7DFE33-FE70-6B44-B6E3-85E9ED27C5E6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106BC42C-C20D-8042-80F2-0BCB42499316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17140A5C-DA82-0A41-B016-A366D0250CF9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AFA7F79-5722-0E45-95BD-F21DE795F71C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9727C34-C03F-0749-B3CC-B2B6B372756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AAD6DB1E-6D08-C34D-8739-E28D10690A8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B83015D-8ED2-2B43-B276-406DEF44766D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FD497665-3888-1943-9917-8D1A418A58C2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D94046-AC9B-134A-9647-5D9B46C48A06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87" name="Table 18">
            <a:extLst>
              <a:ext uri="{FF2B5EF4-FFF2-40B4-BE49-F238E27FC236}">
                <a16:creationId xmlns:a16="http://schemas.microsoft.com/office/drawing/2014/main" id="{A1FD6C67-2C9E-484D-AB87-E55DDFC33B9D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88" name="Table 17">
            <a:extLst>
              <a:ext uri="{FF2B5EF4-FFF2-40B4-BE49-F238E27FC236}">
                <a16:creationId xmlns:a16="http://schemas.microsoft.com/office/drawing/2014/main" id="{9ECC5473-5170-2C4F-9CF2-8881CF87253F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89" name="Oval 288">
            <a:extLst>
              <a:ext uri="{FF2B5EF4-FFF2-40B4-BE49-F238E27FC236}">
                <a16:creationId xmlns:a16="http://schemas.microsoft.com/office/drawing/2014/main" id="{7C3AEBFB-B366-E343-975C-578A6740D268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241603E8-C330-904F-983E-84855CFBC71D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8D823E06-7334-A944-B660-CCA10B76F423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5705ADC-962F-AF41-B4FC-05009B1DEC73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827C684B-9316-B046-B05F-AFDB995A01B2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1E6AECA7-657A-4345-9B41-357881E6F034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4B1A4828-4BEA-A448-AAE9-52895A5038B7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7546CA6-9A78-494F-A99A-9B9A944E20F8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8DEC88-FF7D-AB4A-BDED-C14D6C3A59A2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8" name="Oval 297">
            <a:extLst>
              <a:ext uri="{FF2B5EF4-FFF2-40B4-BE49-F238E27FC236}">
                <a16:creationId xmlns:a16="http://schemas.microsoft.com/office/drawing/2014/main" id="{FED95E66-F247-A247-A595-D6CB9E8EC053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F09B761C-17B2-7541-9B21-5404FC8D8142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99F3002D-E487-C74D-B117-A96850FF429C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6496AAA6-E8E4-744E-B16E-804BA470D111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AAD94D63-3404-0D45-9DD0-897DD1FB4341}"/>
              </a:ext>
            </a:extLst>
          </p:cNvPr>
          <p:cNvCxnSpPr>
            <a:cxnSpLocks/>
          </p:cNvCxnSpPr>
          <p:nvPr/>
        </p:nvCxnSpPr>
        <p:spPr>
          <a:xfrm>
            <a:off x="3474024" y="1373718"/>
            <a:ext cx="0" cy="2068312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6016F27E-DB4D-1749-A0F0-E34C7EB694FD}"/>
              </a:ext>
            </a:extLst>
          </p:cNvPr>
          <p:cNvCxnSpPr>
            <a:cxnSpLocks/>
          </p:cNvCxnSpPr>
          <p:nvPr/>
        </p:nvCxnSpPr>
        <p:spPr>
          <a:xfrm flipH="1">
            <a:off x="2814797" y="2866357"/>
            <a:ext cx="894037" cy="0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4" name="5-Point Star 303">
            <a:extLst>
              <a:ext uri="{FF2B5EF4-FFF2-40B4-BE49-F238E27FC236}">
                <a16:creationId xmlns:a16="http://schemas.microsoft.com/office/drawing/2014/main" id="{E3040E9B-AE4B-B442-95E2-C9C921FE5ADB}"/>
              </a:ext>
            </a:extLst>
          </p:cNvPr>
          <p:cNvSpPr/>
          <p:nvPr/>
        </p:nvSpPr>
        <p:spPr>
          <a:xfrm>
            <a:off x="1156842" y="2983488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5-Point Star 304">
            <a:extLst>
              <a:ext uri="{FF2B5EF4-FFF2-40B4-BE49-F238E27FC236}">
                <a16:creationId xmlns:a16="http://schemas.microsoft.com/office/drawing/2014/main" id="{27ED8A57-CC36-1249-8329-DEF27CDAD3E6}"/>
              </a:ext>
            </a:extLst>
          </p:cNvPr>
          <p:cNvSpPr/>
          <p:nvPr/>
        </p:nvSpPr>
        <p:spPr>
          <a:xfrm>
            <a:off x="1184740" y="3235274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5-Point Star 305">
            <a:extLst>
              <a:ext uri="{FF2B5EF4-FFF2-40B4-BE49-F238E27FC236}">
                <a16:creationId xmlns:a16="http://schemas.microsoft.com/office/drawing/2014/main" id="{5EEA7461-938F-FF4B-93E4-59C2E3B51BDE}"/>
              </a:ext>
            </a:extLst>
          </p:cNvPr>
          <p:cNvSpPr/>
          <p:nvPr/>
        </p:nvSpPr>
        <p:spPr>
          <a:xfrm>
            <a:off x="1461642" y="3288288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5-Point Star 306">
            <a:extLst>
              <a:ext uri="{FF2B5EF4-FFF2-40B4-BE49-F238E27FC236}">
                <a16:creationId xmlns:a16="http://schemas.microsoft.com/office/drawing/2014/main" id="{FE29CAC9-5693-CE4B-845B-CBC0444EF299}"/>
              </a:ext>
            </a:extLst>
          </p:cNvPr>
          <p:cNvSpPr/>
          <p:nvPr/>
        </p:nvSpPr>
        <p:spPr>
          <a:xfrm>
            <a:off x="861215" y="3304379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5-Point Star 307">
            <a:extLst>
              <a:ext uri="{FF2B5EF4-FFF2-40B4-BE49-F238E27FC236}">
                <a16:creationId xmlns:a16="http://schemas.microsoft.com/office/drawing/2014/main" id="{5E86E590-DB3E-894D-BD37-E61223D6BEF7}"/>
              </a:ext>
            </a:extLst>
          </p:cNvPr>
          <p:cNvSpPr/>
          <p:nvPr/>
        </p:nvSpPr>
        <p:spPr>
          <a:xfrm>
            <a:off x="1464888" y="2353549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5-Point Star 308">
            <a:extLst>
              <a:ext uri="{FF2B5EF4-FFF2-40B4-BE49-F238E27FC236}">
                <a16:creationId xmlns:a16="http://schemas.microsoft.com/office/drawing/2014/main" id="{6C3B1BF6-F9FE-E845-9EAD-E287A76DCBAA}"/>
              </a:ext>
            </a:extLst>
          </p:cNvPr>
          <p:cNvSpPr/>
          <p:nvPr/>
        </p:nvSpPr>
        <p:spPr>
          <a:xfrm>
            <a:off x="1082118" y="2341033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5-Point Star 309">
            <a:extLst>
              <a:ext uri="{FF2B5EF4-FFF2-40B4-BE49-F238E27FC236}">
                <a16:creationId xmlns:a16="http://schemas.microsoft.com/office/drawing/2014/main" id="{AA7005AA-8074-A848-B8EF-7C8005448172}"/>
              </a:ext>
            </a:extLst>
          </p:cNvPr>
          <p:cNvSpPr/>
          <p:nvPr/>
        </p:nvSpPr>
        <p:spPr>
          <a:xfrm>
            <a:off x="1490495" y="17475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5-Point Star 310">
            <a:extLst>
              <a:ext uri="{FF2B5EF4-FFF2-40B4-BE49-F238E27FC236}">
                <a16:creationId xmlns:a16="http://schemas.microsoft.com/office/drawing/2014/main" id="{A1C86031-D382-3A4E-A789-AD2A15FD23A9}"/>
              </a:ext>
            </a:extLst>
          </p:cNvPr>
          <p:cNvSpPr/>
          <p:nvPr/>
        </p:nvSpPr>
        <p:spPr>
          <a:xfrm>
            <a:off x="1642895" y="18999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5-Point Star 311">
            <a:extLst>
              <a:ext uri="{FF2B5EF4-FFF2-40B4-BE49-F238E27FC236}">
                <a16:creationId xmlns:a16="http://schemas.microsoft.com/office/drawing/2014/main" id="{92AB24FA-F616-334A-B5A9-8F231196B9B2}"/>
              </a:ext>
            </a:extLst>
          </p:cNvPr>
          <p:cNvSpPr/>
          <p:nvPr/>
        </p:nvSpPr>
        <p:spPr>
          <a:xfrm>
            <a:off x="1795781" y="149432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5-Point Star 312">
            <a:extLst>
              <a:ext uri="{FF2B5EF4-FFF2-40B4-BE49-F238E27FC236}">
                <a16:creationId xmlns:a16="http://schemas.microsoft.com/office/drawing/2014/main" id="{FAC46300-52B3-EE44-B7C7-278F91C7A58D}"/>
              </a:ext>
            </a:extLst>
          </p:cNvPr>
          <p:cNvSpPr/>
          <p:nvPr/>
        </p:nvSpPr>
        <p:spPr>
          <a:xfrm>
            <a:off x="1749246" y="8468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5-Point Star 313">
            <a:extLst>
              <a:ext uri="{FF2B5EF4-FFF2-40B4-BE49-F238E27FC236}">
                <a16:creationId xmlns:a16="http://schemas.microsoft.com/office/drawing/2014/main" id="{BC5FECCD-D75B-3440-A27A-86462D36178C}"/>
              </a:ext>
            </a:extLst>
          </p:cNvPr>
          <p:cNvSpPr/>
          <p:nvPr/>
        </p:nvSpPr>
        <p:spPr>
          <a:xfrm>
            <a:off x="1901646" y="9992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5-Point Star 314">
            <a:extLst>
              <a:ext uri="{FF2B5EF4-FFF2-40B4-BE49-F238E27FC236}">
                <a16:creationId xmlns:a16="http://schemas.microsoft.com/office/drawing/2014/main" id="{C97C65A0-2FF7-B54E-A9B9-EF4FC575DF72}"/>
              </a:ext>
            </a:extLst>
          </p:cNvPr>
          <p:cNvSpPr/>
          <p:nvPr/>
        </p:nvSpPr>
        <p:spPr>
          <a:xfrm>
            <a:off x="1448334" y="1163236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5-Point Star 315">
            <a:extLst>
              <a:ext uri="{FF2B5EF4-FFF2-40B4-BE49-F238E27FC236}">
                <a16:creationId xmlns:a16="http://schemas.microsoft.com/office/drawing/2014/main" id="{64E9DA00-AB81-4045-BCDB-BF52F5FD2188}"/>
              </a:ext>
            </a:extLst>
          </p:cNvPr>
          <p:cNvSpPr/>
          <p:nvPr/>
        </p:nvSpPr>
        <p:spPr>
          <a:xfrm>
            <a:off x="2372872" y="842029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5-Point Star 316">
            <a:extLst>
              <a:ext uri="{FF2B5EF4-FFF2-40B4-BE49-F238E27FC236}">
                <a16:creationId xmlns:a16="http://schemas.microsoft.com/office/drawing/2014/main" id="{74CDB69B-8764-6446-B36A-D2F02996110D}"/>
              </a:ext>
            </a:extLst>
          </p:cNvPr>
          <p:cNvSpPr/>
          <p:nvPr/>
        </p:nvSpPr>
        <p:spPr>
          <a:xfrm>
            <a:off x="943651" y="829774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5-Point Star 317">
            <a:extLst>
              <a:ext uri="{FF2B5EF4-FFF2-40B4-BE49-F238E27FC236}">
                <a16:creationId xmlns:a16="http://schemas.microsoft.com/office/drawing/2014/main" id="{6982089B-3A5A-4843-8648-1742F2660400}"/>
              </a:ext>
            </a:extLst>
          </p:cNvPr>
          <p:cNvSpPr/>
          <p:nvPr/>
        </p:nvSpPr>
        <p:spPr>
          <a:xfrm>
            <a:off x="3030816" y="695341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5-Point Star 318">
            <a:extLst>
              <a:ext uri="{FF2B5EF4-FFF2-40B4-BE49-F238E27FC236}">
                <a16:creationId xmlns:a16="http://schemas.microsoft.com/office/drawing/2014/main" id="{250F94BC-F1A7-5941-8DA0-6C33B2ACF334}"/>
              </a:ext>
            </a:extLst>
          </p:cNvPr>
          <p:cNvSpPr/>
          <p:nvPr/>
        </p:nvSpPr>
        <p:spPr>
          <a:xfrm>
            <a:off x="3141653" y="1692214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5-Point Star 319">
            <a:extLst>
              <a:ext uri="{FF2B5EF4-FFF2-40B4-BE49-F238E27FC236}">
                <a16:creationId xmlns:a16="http://schemas.microsoft.com/office/drawing/2014/main" id="{B8C31049-3B6D-CD49-A4E4-0C6D6AFB2046}"/>
              </a:ext>
            </a:extLst>
          </p:cNvPr>
          <p:cNvSpPr/>
          <p:nvPr/>
        </p:nvSpPr>
        <p:spPr>
          <a:xfrm>
            <a:off x="3596604" y="768262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5-Point Star 320">
            <a:extLst>
              <a:ext uri="{FF2B5EF4-FFF2-40B4-BE49-F238E27FC236}">
                <a16:creationId xmlns:a16="http://schemas.microsoft.com/office/drawing/2014/main" id="{A409528B-B7F9-B34B-A92B-77B84D4F2574}"/>
              </a:ext>
            </a:extLst>
          </p:cNvPr>
          <p:cNvSpPr/>
          <p:nvPr/>
        </p:nvSpPr>
        <p:spPr>
          <a:xfrm>
            <a:off x="2935980" y="26101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5-Point Star 321">
            <a:extLst>
              <a:ext uri="{FF2B5EF4-FFF2-40B4-BE49-F238E27FC236}">
                <a16:creationId xmlns:a16="http://schemas.microsoft.com/office/drawing/2014/main" id="{0541682A-AC89-DB4B-BD13-A8D9DF40F507}"/>
              </a:ext>
            </a:extLst>
          </p:cNvPr>
          <p:cNvSpPr/>
          <p:nvPr/>
        </p:nvSpPr>
        <p:spPr>
          <a:xfrm>
            <a:off x="2374736" y="242444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5-Point Star 322">
            <a:extLst>
              <a:ext uri="{FF2B5EF4-FFF2-40B4-BE49-F238E27FC236}">
                <a16:creationId xmlns:a16="http://schemas.microsoft.com/office/drawing/2014/main" id="{2F5488A3-0390-844D-BA58-5780BFE6EA7F}"/>
              </a:ext>
            </a:extLst>
          </p:cNvPr>
          <p:cNvSpPr/>
          <p:nvPr/>
        </p:nvSpPr>
        <p:spPr>
          <a:xfrm>
            <a:off x="3314683" y="2390078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5-Point Star 323">
            <a:extLst>
              <a:ext uri="{FF2B5EF4-FFF2-40B4-BE49-F238E27FC236}">
                <a16:creationId xmlns:a16="http://schemas.microsoft.com/office/drawing/2014/main" id="{B17823D2-2DB1-DB4E-B1C1-120839DD600A}"/>
              </a:ext>
            </a:extLst>
          </p:cNvPr>
          <p:cNvSpPr/>
          <p:nvPr/>
        </p:nvSpPr>
        <p:spPr>
          <a:xfrm>
            <a:off x="3560474" y="141068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5-Point Star 324">
            <a:extLst>
              <a:ext uri="{FF2B5EF4-FFF2-40B4-BE49-F238E27FC236}">
                <a16:creationId xmlns:a16="http://schemas.microsoft.com/office/drawing/2014/main" id="{064C69FE-CE79-3E40-AC0C-48C4BA7AC0C9}"/>
              </a:ext>
            </a:extLst>
          </p:cNvPr>
          <p:cNvSpPr/>
          <p:nvPr/>
        </p:nvSpPr>
        <p:spPr>
          <a:xfrm>
            <a:off x="2349900" y="3027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5-Point Star 325">
            <a:extLst>
              <a:ext uri="{FF2B5EF4-FFF2-40B4-BE49-F238E27FC236}">
                <a16:creationId xmlns:a16="http://schemas.microsoft.com/office/drawing/2014/main" id="{2F3002E8-1097-8A47-B7DF-2B10BC7FA634}"/>
              </a:ext>
            </a:extLst>
          </p:cNvPr>
          <p:cNvSpPr/>
          <p:nvPr/>
        </p:nvSpPr>
        <p:spPr>
          <a:xfrm>
            <a:off x="2372890" y="1779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5-Point Star 326">
            <a:extLst>
              <a:ext uri="{FF2B5EF4-FFF2-40B4-BE49-F238E27FC236}">
                <a16:creationId xmlns:a16="http://schemas.microsoft.com/office/drawing/2014/main" id="{F714D55F-5488-9D47-BCF3-1F9047C81CD6}"/>
              </a:ext>
            </a:extLst>
          </p:cNvPr>
          <p:cNvSpPr/>
          <p:nvPr/>
        </p:nvSpPr>
        <p:spPr>
          <a:xfrm>
            <a:off x="3076240" y="3083112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5-Point Star 327">
            <a:extLst>
              <a:ext uri="{FF2B5EF4-FFF2-40B4-BE49-F238E27FC236}">
                <a16:creationId xmlns:a16="http://schemas.microsoft.com/office/drawing/2014/main" id="{23780220-B7E4-7548-B1DE-5010AFD97C5C}"/>
              </a:ext>
            </a:extLst>
          </p:cNvPr>
          <p:cNvSpPr/>
          <p:nvPr/>
        </p:nvSpPr>
        <p:spPr>
          <a:xfrm>
            <a:off x="3621046" y="31945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968EAB5-896C-FA40-90F0-15071EB438E6}"/>
              </a:ext>
            </a:extLst>
          </p:cNvPr>
          <p:cNvSpPr/>
          <p:nvPr/>
        </p:nvSpPr>
        <p:spPr>
          <a:xfrm>
            <a:off x="985493" y="2836120"/>
            <a:ext cx="118869" cy="110323"/>
          </a:xfrm>
          <a:prstGeom prst="ellipse">
            <a:avLst/>
          </a:prstGeom>
          <a:solidFill>
            <a:srgbClr val="F0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F47C4-A0E5-E142-BE0B-AD9463F95CA1}"/>
              </a:ext>
            </a:extLst>
          </p:cNvPr>
          <p:cNvSpPr txBox="1"/>
          <p:nvPr/>
        </p:nvSpPr>
        <p:spPr>
          <a:xfrm>
            <a:off x="2539250" y="5958248"/>
            <a:ext cx="202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around (1,8)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C35057-120E-3E48-B873-916C2FEBFE2F}"/>
              </a:ext>
            </a:extLst>
          </p:cNvPr>
          <p:cNvSpPr/>
          <p:nvPr/>
        </p:nvSpPr>
        <p:spPr>
          <a:xfrm>
            <a:off x="719052" y="1380673"/>
            <a:ext cx="2172374" cy="2118219"/>
          </a:xfrm>
          <a:prstGeom prst="rect">
            <a:avLst/>
          </a:prstGeom>
          <a:solidFill>
            <a:srgbClr val="00B050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637BF4-A7D0-5548-830E-DCD88C8F0CDF}"/>
              </a:ext>
            </a:extLst>
          </p:cNvPr>
          <p:cNvSpPr/>
          <p:nvPr/>
        </p:nvSpPr>
        <p:spPr>
          <a:xfrm>
            <a:off x="7857598" y="1791402"/>
            <a:ext cx="1653529" cy="202206"/>
          </a:xfrm>
          <a:prstGeom prst="rect">
            <a:avLst/>
          </a:prstGeom>
          <a:solidFill>
            <a:srgbClr val="00B050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35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67" descr="Table&#10;&#10;Description automatically generated with medium confidence">
            <a:extLst>
              <a:ext uri="{FF2B5EF4-FFF2-40B4-BE49-F238E27FC236}">
                <a16:creationId xmlns:a16="http://schemas.microsoft.com/office/drawing/2014/main" id="{991C07A7-F5DB-7442-9891-694A74005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269" name="Picture 268" descr="Table&#10;&#10;Description automatically generated with medium confidence">
            <a:extLst>
              <a:ext uri="{FF2B5EF4-FFF2-40B4-BE49-F238E27FC236}">
                <a16:creationId xmlns:a16="http://schemas.microsoft.com/office/drawing/2014/main" id="{691368FE-0492-C146-BDAC-D27B3BA4F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8F642DD-BFBD-4C45-91AF-BC6253523700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6668B06-BACF-664B-BE96-5C1554202EA2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748123A-947C-3444-85E8-0F303245279C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72" name="Table 18">
            <a:extLst>
              <a:ext uri="{FF2B5EF4-FFF2-40B4-BE49-F238E27FC236}">
                <a16:creationId xmlns:a16="http://schemas.microsoft.com/office/drawing/2014/main" id="{E4E1E754-BCF8-2D4D-86E1-9C69E4EC8978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73" name="Table 17">
            <a:extLst>
              <a:ext uri="{FF2B5EF4-FFF2-40B4-BE49-F238E27FC236}">
                <a16:creationId xmlns:a16="http://schemas.microsoft.com/office/drawing/2014/main" id="{4A699D68-B8A3-7D44-A99F-B2C62FDC3667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74" name="Oval 273">
            <a:extLst>
              <a:ext uri="{FF2B5EF4-FFF2-40B4-BE49-F238E27FC236}">
                <a16:creationId xmlns:a16="http://schemas.microsoft.com/office/drawing/2014/main" id="{EBF92636-84DA-AC41-A6B7-72102C54558A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A59D086-E0F0-8F48-A06A-31072BB8F429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F7252D4-545C-A643-85EF-3CB3931D4224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B067A8B0-9938-F645-8368-E493CBD41226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B7DFE33-FE70-6B44-B6E3-85E9ED27C5E6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106BC42C-C20D-8042-80F2-0BCB42499316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17140A5C-DA82-0A41-B016-A366D0250CF9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AFA7F79-5722-0E45-95BD-F21DE795F71C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9727C34-C03F-0749-B3CC-B2B6B372756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AAD6DB1E-6D08-C34D-8739-E28D10690A8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B83015D-8ED2-2B43-B276-406DEF44766D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FD497665-3888-1943-9917-8D1A418A58C2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D94046-AC9B-134A-9647-5D9B46C48A06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87" name="Table 18">
            <a:extLst>
              <a:ext uri="{FF2B5EF4-FFF2-40B4-BE49-F238E27FC236}">
                <a16:creationId xmlns:a16="http://schemas.microsoft.com/office/drawing/2014/main" id="{A1FD6C67-2C9E-484D-AB87-E55DDFC33B9D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88" name="Table 17">
            <a:extLst>
              <a:ext uri="{FF2B5EF4-FFF2-40B4-BE49-F238E27FC236}">
                <a16:creationId xmlns:a16="http://schemas.microsoft.com/office/drawing/2014/main" id="{9ECC5473-5170-2C4F-9CF2-8881CF87253F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89" name="Oval 288">
            <a:extLst>
              <a:ext uri="{FF2B5EF4-FFF2-40B4-BE49-F238E27FC236}">
                <a16:creationId xmlns:a16="http://schemas.microsoft.com/office/drawing/2014/main" id="{7C3AEBFB-B366-E343-975C-578A6740D268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241603E8-C330-904F-983E-84855CFBC71D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8D823E06-7334-A944-B660-CCA10B76F423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5705ADC-962F-AF41-B4FC-05009B1DEC73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827C684B-9316-B046-B05F-AFDB995A01B2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1E6AECA7-657A-4345-9B41-357881E6F034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4B1A4828-4BEA-A448-AAE9-52895A5038B7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7546CA6-9A78-494F-A99A-9B9A944E20F8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8DEC88-FF7D-AB4A-BDED-C14D6C3A59A2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8" name="Oval 297">
            <a:extLst>
              <a:ext uri="{FF2B5EF4-FFF2-40B4-BE49-F238E27FC236}">
                <a16:creationId xmlns:a16="http://schemas.microsoft.com/office/drawing/2014/main" id="{FED95E66-F247-A247-A595-D6CB9E8EC053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F09B761C-17B2-7541-9B21-5404FC8D8142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99F3002D-E487-C74D-B117-A96850FF429C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6496AAA6-E8E4-744E-B16E-804BA470D111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AAD94D63-3404-0D45-9DD0-897DD1FB4341}"/>
              </a:ext>
            </a:extLst>
          </p:cNvPr>
          <p:cNvCxnSpPr>
            <a:cxnSpLocks/>
          </p:cNvCxnSpPr>
          <p:nvPr/>
        </p:nvCxnSpPr>
        <p:spPr>
          <a:xfrm>
            <a:off x="3474024" y="1373718"/>
            <a:ext cx="0" cy="2068312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6016F27E-DB4D-1749-A0F0-E34C7EB694FD}"/>
              </a:ext>
            </a:extLst>
          </p:cNvPr>
          <p:cNvCxnSpPr>
            <a:cxnSpLocks/>
          </p:cNvCxnSpPr>
          <p:nvPr/>
        </p:nvCxnSpPr>
        <p:spPr>
          <a:xfrm flipH="1">
            <a:off x="2814797" y="2866357"/>
            <a:ext cx="894037" cy="0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4" name="5-Point Star 303">
            <a:extLst>
              <a:ext uri="{FF2B5EF4-FFF2-40B4-BE49-F238E27FC236}">
                <a16:creationId xmlns:a16="http://schemas.microsoft.com/office/drawing/2014/main" id="{E3040E9B-AE4B-B442-95E2-C9C921FE5ADB}"/>
              </a:ext>
            </a:extLst>
          </p:cNvPr>
          <p:cNvSpPr/>
          <p:nvPr/>
        </p:nvSpPr>
        <p:spPr>
          <a:xfrm>
            <a:off x="1156842" y="2983488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5-Point Star 304">
            <a:extLst>
              <a:ext uri="{FF2B5EF4-FFF2-40B4-BE49-F238E27FC236}">
                <a16:creationId xmlns:a16="http://schemas.microsoft.com/office/drawing/2014/main" id="{27ED8A57-CC36-1249-8329-DEF27CDAD3E6}"/>
              </a:ext>
            </a:extLst>
          </p:cNvPr>
          <p:cNvSpPr/>
          <p:nvPr/>
        </p:nvSpPr>
        <p:spPr>
          <a:xfrm>
            <a:off x="1184740" y="3235274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5-Point Star 305">
            <a:extLst>
              <a:ext uri="{FF2B5EF4-FFF2-40B4-BE49-F238E27FC236}">
                <a16:creationId xmlns:a16="http://schemas.microsoft.com/office/drawing/2014/main" id="{5EEA7461-938F-FF4B-93E4-59C2E3B51BDE}"/>
              </a:ext>
            </a:extLst>
          </p:cNvPr>
          <p:cNvSpPr/>
          <p:nvPr/>
        </p:nvSpPr>
        <p:spPr>
          <a:xfrm>
            <a:off x="1461642" y="3288288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5-Point Star 306">
            <a:extLst>
              <a:ext uri="{FF2B5EF4-FFF2-40B4-BE49-F238E27FC236}">
                <a16:creationId xmlns:a16="http://schemas.microsoft.com/office/drawing/2014/main" id="{FE29CAC9-5693-CE4B-845B-CBC0444EF299}"/>
              </a:ext>
            </a:extLst>
          </p:cNvPr>
          <p:cNvSpPr/>
          <p:nvPr/>
        </p:nvSpPr>
        <p:spPr>
          <a:xfrm>
            <a:off x="861215" y="3304379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5-Point Star 307">
            <a:extLst>
              <a:ext uri="{FF2B5EF4-FFF2-40B4-BE49-F238E27FC236}">
                <a16:creationId xmlns:a16="http://schemas.microsoft.com/office/drawing/2014/main" id="{5E86E590-DB3E-894D-BD37-E61223D6BEF7}"/>
              </a:ext>
            </a:extLst>
          </p:cNvPr>
          <p:cNvSpPr/>
          <p:nvPr/>
        </p:nvSpPr>
        <p:spPr>
          <a:xfrm>
            <a:off x="1464888" y="2353549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5-Point Star 308">
            <a:extLst>
              <a:ext uri="{FF2B5EF4-FFF2-40B4-BE49-F238E27FC236}">
                <a16:creationId xmlns:a16="http://schemas.microsoft.com/office/drawing/2014/main" id="{6C3B1BF6-F9FE-E845-9EAD-E287A76DCBAA}"/>
              </a:ext>
            </a:extLst>
          </p:cNvPr>
          <p:cNvSpPr/>
          <p:nvPr/>
        </p:nvSpPr>
        <p:spPr>
          <a:xfrm>
            <a:off x="1082118" y="2341033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5-Point Star 309">
            <a:extLst>
              <a:ext uri="{FF2B5EF4-FFF2-40B4-BE49-F238E27FC236}">
                <a16:creationId xmlns:a16="http://schemas.microsoft.com/office/drawing/2014/main" id="{AA7005AA-8074-A848-B8EF-7C8005448172}"/>
              </a:ext>
            </a:extLst>
          </p:cNvPr>
          <p:cNvSpPr/>
          <p:nvPr/>
        </p:nvSpPr>
        <p:spPr>
          <a:xfrm>
            <a:off x="1490495" y="17475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5-Point Star 310">
            <a:extLst>
              <a:ext uri="{FF2B5EF4-FFF2-40B4-BE49-F238E27FC236}">
                <a16:creationId xmlns:a16="http://schemas.microsoft.com/office/drawing/2014/main" id="{A1C86031-D382-3A4E-A789-AD2A15FD23A9}"/>
              </a:ext>
            </a:extLst>
          </p:cNvPr>
          <p:cNvSpPr/>
          <p:nvPr/>
        </p:nvSpPr>
        <p:spPr>
          <a:xfrm>
            <a:off x="1642895" y="18999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5-Point Star 311">
            <a:extLst>
              <a:ext uri="{FF2B5EF4-FFF2-40B4-BE49-F238E27FC236}">
                <a16:creationId xmlns:a16="http://schemas.microsoft.com/office/drawing/2014/main" id="{92AB24FA-F616-334A-B5A9-8F231196B9B2}"/>
              </a:ext>
            </a:extLst>
          </p:cNvPr>
          <p:cNvSpPr/>
          <p:nvPr/>
        </p:nvSpPr>
        <p:spPr>
          <a:xfrm>
            <a:off x="1795781" y="149432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5-Point Star 312">
            <a:extLst>
              <a:ext uri="{FF2B5EF4-FFF2-40B4-BE49-F238E27FC236}">
                <a16:creationId xmlns:a16="http://schemas.microsoft.com/office/drawing/2014/main" id="{FAC46300-52B3-EE44-B7C7-278F91C7A58D}"/>
              </a:ext>
            </a:extLst>
          </p:cNvPr>
          <p:cNvSpPr/>
          <p:nvPr/>
        </p:nvSpPr>
        <p:spPr>
          <a:xfrm>
            <a:off x="1749246" y="8468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5-Point Star 313">
            <a:extLst>
              <a:ext uri="{FF2B5EF4-FFF2-40B4-BE49-F238E27FC236}">
                <a16:creationId xmlns:a16="http://schemas.microsoft.com/office/drawing/2014/main" id="{BC5FECCD-D75B-3440-A27A-86462D36178C}"/>
              </a:ext>
            </a:extLst>
          </p:cNvPr>
          <p:cNvSpPr/>
          <p:nvPr/>
        </p:nvSpPr>
        <p:spPr>
          <a:xfrm>
            <a:off x="1901646" y="9992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5-Point Star 314">
            <a:extLst>
              <a:ext uri="{FF2B5EF4-FFF2-40B4-BE49-F238E27FC236}">
                <a16:creationId xmlns:a16="http://schemas.microsoft.com/office/drawing/2014/main" id="{C97C65A0-2FF7-B54E-A9B9-EF4FC575DF72}"/>
              </a:ext>
            </a:extLst>
          </p:cNvPr>
          <p:cNvSpPr/>
          <p:nvPr/>
        </p:nvSpPr>
        <p:spPr>
          <a:xfrm>
            <a:off x="1448334" y="1163236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5-Point Star 315">
            <a:extLst>
              <a:ext uri="{FF2B5EF4-FFF2-40B4-BE49-F238E27FC236}">
                <a16:creationId xmlns:a16="http://schemas.microsoft.com/office/drawing/2014/main" id="{64E9DA00-AB81-4045-BCDB-BF52F5FD2188}"/>
              </a:ext>
            </a:extLst>
          </p:cNvPr>
          <p:cNvSpPr/>
          <p:nvPr/>
        </p:nvSpPr>
        <p:spPr>
          <a:xfrm>
            <a:off x="2372872" y="842029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5-Point Star 316">
            <a:extLst>
              <a:ext uri="{FF2B5EF4-FFF2-40B4-BE49-F238E27FC236}">
                <a16:creationId xmlns:a16="http://schemas.microsoft.com/office/drawing/2014/main" id="{74CDB69B-8764-6446-B36A-D2F02996110D}"/>
              </a:ext>
            </a:extLst>
          </p:cNvPr>
          <p:cNvSpPr/>
          <p:nvPr/>
        </p:nvSpPr>
        <p:spPr>
          <a:xfrm>
            <a:off x="943651" y="829774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5-Point Star 317">
            <a:extLst>
              <a:ext uri="{FF2B5EF4-FFF2-40B4-BE49-F238E27FC236}">
                <a16:creationId xmlns:a16="http://schemas.microsoft.com/office/drawing/2014/main" id="{6982089B-3A5A-4843-8648-1742F2660400}"/>
              </a:ext>
            </a:extLst>
          </p:cNvPr>
          <p:cNvSpPr/>
          <p:nvPr/>
        </p:nvSpPr>
        <p:spPr>
          <a:xfrm>
            <a:off x="3030816" y="695341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5-Point Star 318">
            <a:extLst>
              <a:ext uri="{FF2B5EF4-FFF2-40B4-BE49-F238E27FC236}">
                <a16:creationId xmlns:a16="http://schemas.microsoft.com/office/drawing/2014/main" id="{250F94BC-F1A7-5941-8DA0-6C33B2ACF334}"/>
              </a:ext>
            </a:extLst>
          </p:cNvPr>
          <p:cNvSpPr/>
          <p:nvPr/>
        </p:nvSpPr>
        <p:spPr>
          <a:xfrm>
            <a:off x="3141653" y="1692214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5-Point Star 319">
            <a:extLst>
              <a:ext uri="{FF2B5EF4-FFF2-40B4-BE49-F238E27FC236}">
                <a16:creationId xmlns:a16="http://schemas.microsoft.com/office/drawing/2014/main" id="{B8C31049-3B6D-CD49-A4E4-0C6D6AFB2046}"/>
              </a:ext>
            </a:extLst>
          </p:cNvPr>
          <p:cNvSpPr/>
          <p:nvPr/>
        </p:nvSpPr>
        <p:spPr>
          <a:xfrm>
            <a:off x="3596604" y="768262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5-Point Star 320">
            <a:extLst>
              <a:ext uri="{FF2B5EF4-FFF2-40B4-BE49-F238E27FC236}">
                <a16:creationId xmlns:a16="http://schemas.microsoft.com/office/drawing/2014/main" id="{A409528B-B7F9-B34B-A92B-77B84D4F2574}"/>
              </a:ext>
            </a:extLst>
          </p:cNvPr>
          <p:cNvSpPr/>
          <p:nvPr/>
        </p:nvSpPr>
        <p:spPr>
          <a:xfrm>
            <a:off x="2935980" y="26101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5-Point Star 321">
            <a:extLst>
              <a:ext uri="{FF2B5EF4-FFF2-40B4-BE49-F238E27FC236}">
                <a16:creationId xmlns:a16="http://schemas.microsoft.com/office/drawing/2014/main" id="{0541682A-AC89-DB4B-BD13-A8D9DF40F507}"/>
              </a:ext>
            </a:extLst>
          </p:cNvPr>
          <p:cNvSpPr/>
          <p:nvPr/>
        </p:nvSpPr>
        <p:spPr>
          <a:xfrm>
            <a:off x="2374736" y="242444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5-Point Star 322">
            <a:extLst>
              <a:ext uri="{FF2B5EF4-FFF2-40B4-BE49-F238E27FC236}">
                <a16:creationId xmlns:a16="http://schemas.microsoft.com/office/drawing/2014/main" id="{2F5488A3-0390-844D-BA58-5780BFE6EA7F}"/>
              </a:ext>
            </a:extLst>
          </p:cNvPr>
          <p:cNvSpPr/>
          <p:nvPr/>
        </p:nvSpPr>
        <p:spPr>
          <a:xfrm>
            <a:off x="3314683" y="2390078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5-Point Star 323">
            <a:extLst>
              <a:ext uri="{FF2B5EF4-FFF2-40B4-BE49-F238E27FC236}">
                <a16:creationId xmlns:a16="http://schemas.microsoft.com/office/drawing/2014/main" id="{B17823D2-2DB1-DB4E-B1C1-120839DD600A}"/>
              </a:ext>
            </a:extLst>
          </p:cNvPr>
          <p:cNvSpPr/>
          <p:nvPr/>
        </p:nvSpPr>
        <p:spPr>
          <a:xfrm>
            <a:off x="3560474" y="141068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5-Point Star 324">
            <a:extLst>
              <a:ext uri="{FF2B5EF4-FFF2-40B4-BE49-F238E27FC236}">
                <a16:creationId xmlns:a16="http://schemas.microsoft.com/office/drawing/2014/main" id="{064C69FE-CE79-3E40-AC0C-48C4BA7AC0C9}"/>
              </a:ext>
            </a:extLst>
          </p:cNvPr>
          <p:cNvSpPr/>
          <p:nvPr/>
        </p:nvSpPr>
        <p:spPr>
          <a:xfrm>
            <a:off x="2349900" y="3027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5-Point Star 325">
            <a:extLst>
              <a:ext uri="{FF2B5EF4-FFF2-40B4-BE49-F238E27FC236}">
                <a16:creationId xmlns:a16="http://schemas.microsoft.com/office/drawing/2014/main" id="{2F3002E8-1097-8A47-B7DF-2B10BC7FA634}"/>
              </a:ext>
            </a:extLst>
          </p:cNvPr>
          <p:cNvSpPr/>
          <p:nvPr/>
        </p:nvSpPr>
        <p:spPr>
          <a:xfrm>
            <a:off x="2372890" y="1779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5-Point Star 326">
            <a:extLst>
              <a:ext uri="{FF2B5EF4-FFF2-40B4-BE49-F238E27FC236}">
                <a16:creationId xmlns:a16="http://schemas.microsoft.com/office/drawing/2014/main" id="{F714D55F-5488-9D47-BCF3-1F9047C81CD6}"/>
              </a:ext>
            </a:extLst>
          </p:cNvPr>
          <p:cNvSpPr/>
          <p:nvPr/>
        </p:nvSpPr>
        <p:spPr>
          <a:xfrm>
            <a:off x="3076240" y="3083112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5-Point Star 327">
            <a:extLst>
              <a:ext uri="{FF2B5EF4-FFF2-40B4-BE49-F238E27FC236}">
                <a16:creationId xmlns:a16="http://schemas.microsoft.com/office/drawing/2014/main" id="{23780220-B7E4-7548-B1DE-5010AFD97C5C}"/>
              </a:ext>
            </a:extLst>
          </p:cNvPr>
          <p:cNvSpPr/>
          <p:nvPr/>
        </p:nvSpPr>
        <p:spPr>
          <a:xfrm>
            <a:off x="3621046" y="31945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968EAB5-896C-FA40-90F0-15071EB438E6}"/>
              </a:ext>
            </a:extLst>
          </p:cNvPr>
          <p:cNvSpPr/>
          <p:nvPr/>
        </p:nvSpPr>
        <p:spPr>
          <a:xfrm>
            <a:off x="985493" y="2836120"/>
            <a:ext cx="118869" cy="110323"/>
          </a:xfrm>
          <a:prstGeom prst="ellipse">
            <a:avLst/>
          </a:prstGeom>
          <a:solidFill>
            <a:srgbClr val="F0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F47C4-A0E5-E142-BE0B-AD9463F95CA1}"/>
              </a:ext>
            </a:extLst>
          </p:cNvPr>
          <p:cNvSpPr txBox="1"/>
          <p:nvPr/>
        </p:nvSpPr>
        <p:spPr>
          <a:xfrm>
            <a:off x="2539250" y="5958248"/>
            <a:ext cx="202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around (1,8)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C35057-120E-3E48-B873-916C2FEBFE2F}"/>
              </a:ext>
            </a:extLst>
          </p:cNvPr>
          <p:cNvSpPr/>
          <p:nvPr/>
        </p:nvSpPr>
        <p:spPr>
          <a:xfrm>
            <a:off x="719052" y="2267644"/>
            <a:ext cx="1234579" cy="1231248"/>
          </a:xfrm>
          <a:prstGeom prst="rect">
            <a:avLst/>
          </a:prstGeom>
          <a:solidFill>
            <a:srgbClr val="00B0F0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637BF4-A7D0-5548-830E-DCD88C8F0CDF}"/>
              </a:ext>
            </a:extLst>
          </p:cNvPr>
          <p:cNvSpPr/>
          <p:nvPr/>
        </p:nvSpPr>
        <p:spPr>
          <a:xfrm>
            <a:off x="8447852" y="2765254"/>
            <a:ext cx="1708421" cy="218234"/>
          </a:xfrm>
          <a:prstGeom prst="rect">
            <a:avLst/>
          </a:prstGeom>
          <a:solidFill>
            <a:srgbClr val="00B0F0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13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67" descr="Table&#10;&#10;Description automatically generated with medium confidence">
            <a:extLst>
              <a:ext uri="{FF2B5EF4-FFF2-40B4-BE49-F238E27FC236}">
                <a16:creationId xmlns:a16="http://schemas.microsoft.com/office/drawing/2014/main" id="{991C07A7-F5DB-7442-9891-694A74005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269" name="Picture 268" descr="Table&#10;&#10;Description automatically generated with medium confidence">
            <a:extLst>
              <a:ext uri="{FF2B5EF4-FFF2-40B4-BE49-F238E27FC236}">
                <a16:creationId xmlns:a16="http://schemas.microsoft.com/office/drawing/2014/main" id="{691368FE-0492-C146-BDAC-D27B3BA4F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8F642DD-BFBD-4C45-91AF-BC6253523700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6668B06-BACF-664B-BE96-5C1554202EA2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748123A-947C-3444-85E8-0F303245279C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72" name="Table 18">
            <a:extLst>
              <a:ext uri="{FF2B5EF4-FFF2-40B4-BE49-F238E27FC236}">
                <a16:creationId xmlns:a16="http://schemas.microsoft.com/office/drawing/2014/main" id="{E4E1E754-BCF8-2D4D-86E1-9C69E4EC8978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73" name="Table 17">
            <a:extLst>
              <a:ext uri="{FF2B5EF4-FFF2-40B4-BE49-F238E27FC236}">
                <a16:creationId xmlns:a16="http://schemas.microsoft.com/office/drawing/2014/main" id="{4A699D68-B8A3-7D44-A99F-B2C62FDC3667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74" name="Oval 273">
            <a:extLst>
              <a:ext uri="{FF2B5EF4-FFF2-40B4-BE49-F238E27FC236}">
                <a16:creationId xmlns:a16="http://schemas.microsoft.com/office/drawing/2014/main" id="{EBF92636-84DA-AC41-A6B7-72102C54558A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A59D086-E0F0-8F48-A06A-31072BB8F429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F7252D4-545C-A643-85EF-3CB3931D4224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B067A8B0-9938-F645-8368-E493CBD41226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B7DFE33-FE70-6B44-B6E3-85E9ED27C5E6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106BC42C-C20D-8042-80F2-0BCB42499316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17140A5C-DA82-0A41-B016-A366D0250CF9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AFA7F79-5722-0E45-95BD-F21DE795F71C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9727C34-C03F-0749-B3CC-B2B6B372756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AAD6DB1E-6D08-C34D-8739-E28D10690A8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B83015D-8ED2-2B43-B276-406DEF44766D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FD497665-3888-1943-9917-8D1A418A58C2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D94046-AC9B-134A-9647-5D9B46C48A06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87" name="Table 18">
            <a:extLst>
              <a:ext uri="{FF2B5EF4-FFF2-40B4-BE49-F238E27FC236}">
                <a16:creationId xmlns:a16="http://schemas.microsoft.com/office/drawing/2014/main" id="{A1FD6C67-2C9E-484D-AB87-E55DDFC33B9D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88" name="Table 17">
            <a:extLst>
              <a:ext uri="{FF2B5EF4-FFF2-40B4-BE49-F238E27FC236}">
                <a16:creationId xmlns:a16="http://schemas.microsoft.com/office/drawing/2014/main" id="{9ECC5473-5170-2C4F-9CF2-8881CF87253F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89" name="Oval 288">
            <a:extLst>
              <a:ext uri="{FF2B5EF4-FFF2-40B4-BE49-F238E27FC236}">
                <a16:creationId xmlns:a16="http://schemas.microsoft.com/office/drawing/2014/main" id="{7C3AEBFB-B366-E343-975C-578A6740D268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241603E8-C330-904F-983E-84855CFBC71D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8D823E06-7334-A944-B660-CCA10B76F423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5705ADC-962F-AF41-B4FC-05009B1DEC73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827C684B-9316-B046-B05F-AFDB995A01B2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1E6AECA7-657A-4345-9B41-357881E6F034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4B1A4828-4BEA-A448-AAE9-52895A5038B7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7546CA6-9A78-494F-A99A-9B9A944E20F8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8DEC88-FF7D-AB4A-BDED-C14D6C3A59A2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8" name="Oval 297">
            <a:extLst>
              <a:ext uri="{FF2B5EF4-FFF2-40B4-BE49-F238E27FC236}">
                <a16:creationId xmlns:a16="http://schemas.microsoft.com/office/drawing/2014/main" id="{FED95E66-F247-A247-A595-D6CB9E8EC053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F09B761C-17B2-7541-9B21-5404FC8D8142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99F3002D-E487-C74D-B117-A96850FF429C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6496AAA6-E8E4-744E-B16E-804BA470D111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AAD94D63-3404-0D45-9DD0-897DD1FB4341}"/>
              </a:ext>
            </a:extLst>
          </p:cNvPr>
          <p:cNvCxnSpPr>
            <a:cxnSpLocks/>
          </p:cNvCxnSpPr>
          <p:nvPr/>
        </p:nvCxnSpPr>
        <p:spPr>
          <a:xfrm>
            <a:off x="3474024" y="1373718"/>
            <a:ext cx="0" cy="2068312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6016F27E-DB4D-1749-A0F0-E34C7EB694FD}"/>
              </a:ext>
            </a:extLst>
          </p:cNvPr>
          <p:cNvCxnSpPr>
            <a:cxnSpLocks/>
          </p:cNvCxnSpPr>
          <p:nvPr/>
        </p:nvCxnSpPr>
        <p:spPr>
          <a:xfrm flipH="1">
            <a:off x="2814797" y="2866357"/>
            <a:ext cx="894037" cy="0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4" name="5-Point Star 303">
            <a:extLst>
              <a:ext uri="{FF2B5EF4-FFF2-40B4-BE49-F238E27FC236}">
                <a16:creationId xmlns:a16="http://schemas.microsoft.com/office/drawing/2014/main" id="{E3040E9B-AE4B-B442-95E2-C9C921FE5ADB}"/>
              </a:ext>
            </a:extLst>
          </p:cNvPr>
          <p:cNvSpPr/>
          <p:nvPr/>
        </p:nvSpPr>
        <p:spPr>
          <a:xfrm>
            <a:off x="1156842" y="2983488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5-Point Star 304">
            <a:extLst>
              <a:ext uri="{FF2B5EF4-FFF2-40B4-BE49-F238E27FC236}">
                <a16:creationId xmlns:a16="http://schemas.microsoft.com/office/drawing/2014/main" id="{27ED8A57-CC36-1249-8329-DEF27CDAD3E6}"/>
              </a:ext>
            </a:extLst>
          </p:cNvPr>
          <p:cNvSpPr/>
          <p:nvPr/>
        </p:nvSpPr>
        <p:spPr>
          <a:xfrm>
            <a:off x="1184740" y="3235274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5-Point Star 305">
            <a:extLst>
              <a:ext uri="{FF2B5EF4-FFF2-40B4-BE49-F238E27FC236}">
                <a16:creationId xmlns:a16="http://schemas.microsoft.com/office/drawing/2014/main" id="{5EEA7461-938F-FF4B-93E4-59C2E3B51BDE}"/>
              </a:ext>
            </a:extLst>
          </p:cNvPr>
          <p:cNvSpPr/>
          <p:nvPr/>
        </p:nvSpPr>
        <p:spPr>
          <a:xfrm>
            <a:off x="1461642" y="3288288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5-Point Star 306">
            <a:extLst>
              <a:ext uri="{FF2B5EF4-FFF2-40B4-BE49-F238E27FC236}">
                <a16:creationId xmlns:a16="http://schemas.microsoft.com/office/drawing/2014/main" id="{FE29CAC9-5693-CE4B-845B-CBC0444EF299}"/>
              </a:ext>
            </a:extLst>
          </p:cNvPr>
          <p:cNvSpPr/>
          <p:nvPr/>
        </p:nvSpPr>
        <p:spPr>
          <a:xfrm>
            <a:off x="861215" y="3304379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5-Point Star 307">
            <a:extLst>
              <a:ext uri="{FF2B5EF4-FFF2-40B4-BE49-F238E27FC236}">
                <a16:creationId xmlns:a16="http://schemas.microsoft.com/office/drawing/2014/main" id="{5E86E590-DB3E-894D-BD37-E61223D6BEF7}"/>
              </a:ext>
            </a:extLst>
          </p:cNvPr>
          <p:cNvSpPr/>
          <p:nvPr/>
        </p:nvSpPr>
        <p:spPr>
          <a:xfrm>
            <a:off x="1464888" y="2353549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5-Point Star 308">
            <a:extLst>
              <a:ext uri="{FF2B5EF4-FFF2-40B4-BE49-F238E27FC236}">
                <a16:creationId xmlns:a16="http://schemas.microsoft.com/office/drawing/2014/main" id="{6C3B1BF6-F9FE-E845-9EAD-E287A76DCBAA}"/>
              </a:ext>
            </a:extLst>
          </p:cNvPr>
          <p:cNvSpPr/>
          <p:nvPr/>
        </p:nvSpPr>
        <p:spPr>
          <a:xfrm>
            <a:off x="1082118" y="2341033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5-Point Star 309">
            <a:extLst>
              <a:ext uri="{FF2B5EF4-FFF2-40B4-BE49-F238E27FC236}">
                <a16:creationId xmlns:a16="http://schemas.microsoft.com/office/drawing/2014/main" id="{AA7005AA-8074-A848-B8EF-7C8005448172}"/>
              </a:ext>
            </a:extLst>
          </p:cNvPr>
          <p:cNvSpPr/>
          <p:nvPr/>
        </p:nvSpPr>
        <p:spPr>
          <a:xfrm>
            <a:off x="1490495" y="17475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5-Point Star 310">
            <a:extLst>
              <a:ext uri="{FF2B5EF4-FFF2-40B4-BE49-F238E27FC236}">
                <a16:creationId xmlns:a16="http://schemas.microsoft.com/office/drawing/2014/main" id="{A1C86031-D382-3A4E-A789-AD2A15FD23A9}"/>
              </a:ext>
            </a:extLst>
          </p:cNvPr>
          <p:cNvSpPr/>
          <p:nvPr/>
        </p:nvSpPr>
        <p:spPr>
          <a:xfrm>
            <a:off x="1642895" y="18999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5-Point Star 311">
            <a:extLst>
              <a:ext uri="{FF2B5EF4-FFF2-40B4-BE49-F238E27FC236}">
                <a16:creationId xmlns:a16="http://schemas.microsoft.com/office/drawing/2014/main" id="{92AB24FA-F616-334A-B5A9-8F231196B9B2}"/>
              </a:ext>
            </a:extLst>
          </p:cNvPr>
          <p:cNvSpPr/>
          <p:nvPr/>
        </p:nvSpPr>
        <p:spPr>
          <a:xfrm>
            <a:off x="1795781" y="149432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5-Point Star 312">
            <a:extLst>
              <a:ext uri="{FF2B5EF4-FFF2-40B4-BE49-F238E27FC236}">
                <a16:creationId xmlns:a16="http://schemas.microsoft.com/office/drawing/2014/main" id="{FAC46300-52B3-EE44-B7C7-278F91C7A58D}"/>
              </a:ext>
            </a:extLst>
          </p:cNvPr>
          <p:cNvSpPr/>
          <p:nvPr/>
        </p:nvSpPr>
        <p:spPr>
          <a:xfrm>
            <a:off x="1749246" y="8468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5-Point Star 313">
            <a:extLst>
              <a:ext uri="{FF2B5EF4-FFF2-40B4-BE49-F238E27FC236}">
                <a16:creationId xmlns:a16="http://schemas.microsoft.com/office/drawing/2014/main" id="{BC5FECCD-D75B-3440-A27A-86462D36178C}"/>
              </a:ext>
            </a:extLst>
          </p:cNvPr>
          <p:cNvSpPr/>
          <p:nvPr/>
        </p:nvSpPr>
        <p:spPr>
          <a:xfrm>
            <a:off x="1901646" y="9992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5-Point Star 314">
            <a:extLst>
              <a:ext uri="{FF2B5EF4-FFF2-40B4-BE49-F238E27FC236}">
                <a16:creationId xmlns:a16="http://schemas.microsoft.com/office/drawing/2014/main" id="{C97C65A0-2FF7-B54E-A9B9-EF4FC575DF72}"/>
              </a:ext>
            </a:extLst>
          </p:cNvPr>
          <p:cNvSpPr/>
          <p:nvPr/>
        </p:nvSpPr>
        <p:spPr>
          <a:xfrm>
            <a:off x="1448334" y="1163236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5-Point Star 315">
            <a:extLst>
              <a:ext uri="{FF2B5EF4-FFF2-40B4-BE49-F238E27FC236}">
                <a16:creationId xmlns:a16="http://schemas.microsoft.com/office/drawing/2014/main" id="{64E9DA00-AB81-4045-BCDB-BF52F5FD2188}"/>
              </a:ext>
            </a:extLst>
          </p:cNvPr>
          <p:cNvSpPr/>
          <p:nvPr/>
        </p:nvSpPr>
        <p:spPr>
          <a:xfrm>
            <a:off x="2372872" y="842029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5-Point Star 316">
            <a:extLst>
              <a:ext uri="{FF2B5EF4-FFF2-40B4-BE49-F238E27FC236}">
                <a16:creationId xmlns:a16="http://schemas.microsoft.com/office/drawing/2014/main" id="{74CDB69B-8764-6446-B36A-D2F02996110D}"/>
              </a:ext>
            </a:extLst>
          </p:cNvPr>
          <p:cNvSpPr/>
          <p:nvPr/>
        </p:nvSpPr>
        <p:spPr>
          <a:xfrm>
            <a:off x="943651" y="829774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5-Point Star 317">
            <a:extLst>
              <a:ext uri="{FF2B5EF4-FFF2-40B4-BE49-F238E27FC236}">
                <a16:creationId xmlns:a16="http://schemas.microsoft.com/office/drawing/2014/main" id="{6982089B-3A5A-4843-8648-1742F2660400}"/>
              </a:ext>
            </a:extLst>
          </p:cNvPr>
          <p:cNvSpPr/>
          <p:nvPr/>
        </p:nvSpPr>
        <p:spPr>
          <a:xfrm>
            <a:off x="3030816" y="695341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5-Point Star 318">
            <a:extLst>
              <a:ext uri="{FF2B5EF4-FFF2-40B4-BE49-F238E27FC236}">
                <a16:creationId xmlns:a16="http://schemas.microsoft.com/office/drawing/2014/main" id="{250F94BC-F1A7-5941-8DA0-6C33B2ACF334}"/>
              </a:ext>
            </a:extLst>
          </p:cNvPr>
          <p:cNvSpPr/>
          <p:nvPr/>
        </p:nvSpPr>
        <p:spPr>
          <a:xfrm>
            <a:off x="3141653" y="1692214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5-Point Star 319">
            <a:extLst>
              <a:ext uri="{FF2B5EF4-FFF2-40B4-BE49-F238E27FC236}">
                <a16:creationId xmlns:a16="http://schemas.microsoft.com/office/drawing/2014/main" id="{B8C31049-3B6D-CD49-A4E4-0C6D6AFB2046}"/>
              </a:ext>
            </a:extLst>
          </p:cNvPr>
          <p:cNvSpPr/>
          <p:nvPr/>
        </p:nvSpPr>
        <p:spPr>
          <a:xfrm>
            <a:off x="3596604" y="768262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5-Point Star 320">
            <a:extLst>
              <a:ext uri="{FF2B5EF4-FFF2-40B4-BE49-F238E27FC236}">
                <a16:creationId xmlns:a16="http://schemas.microsoft.com/office/drawing/2014/main" id="{A409528B-B7F9-B34B-A92B-77B84D4F2574}"/>
              </a:ext>
            </a:extLst>
          </p:cNvPr>
          <p:cNvSpPr/>
          <p:nvPr/>
        </p:nvSpPr>
        <p:spPr>
          <a:xfrm>
            <a:off x="2935980" y="26101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5-Point Star 321">
            <a:extLst>
              <a:ext uri="{FF2B5EF4-FFF2-40B4-BE49-F238E27FC236}">
                <a16:creationId xmlns:a16="http://schemas.microsoft.com/office/drawing/2014/main" id="{0541682A-AC89-DB4B-BD13-A8D9DF40F507}"/>
              </a:ext>
            </a:extLst>
          </p:cNvPr>
          <p:cNvSpPr/>
          <p:nvPr/>
        </p:nvSpPr>
        <p:spPr>
          <a:xfrm>
            <a:off x="2374736" y="242444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5-Point Star 322">
            <a:extLst>
              <a:ext uri="{FF2B5EF4-FFF2-40B4-BE49-F238E27FC236}">
                <a16:creationId xmlns:a16="http://schemas.microsoft.com/office/drawing/2014/main" id="{2F5488A3-0390-844D-BA58-5780BFE6EA7F}"/>
              </a:ext>
            </a:extLst>
          </p:cNvPr>
          <p:cNvSpPr/>
          <p:nvPr/>
        </p:nvSpPr>
        <p:spPr>
          <a:xfrm>
            <a:off x="3314683" y="2390078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5-Point Star 323">
            <a:extLst>
              <a:ext uri="{FF2B5EF4-FFF2-40B4-BE49-F238E27FC236}">
                <a16:creationId xmlns:a16="http://schemas.microsoft.com/office/drawing/2014/main" id="{B17823D2-2DB1-DB4E-B1C1-120839DD600A}"/>
              </a:ext>
            </a:extLst>
          </p:cNvPr>
          <p:cNvSpPr/>
          <p:nvPr/>
        </p:nvSpPr>
        <p:spPr>
          <a:xfrm>
            <a:off x="3560474" y="141068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5-Point Star 324">
            <a:extLst>
              <a:ext uri="{FF2B5EF4-FFF2-40B4-BE49-F238E27FC236}">
                <a16:creationId xmlns:a16="http://schemas.microsoft.com/office/drawing/2014/main" id="{064C69FE-CE79-3E40-AC0C-48C4BA7AC0C9}"/>
              </a:ext>
            </a:extLst>
          </p:cNvPr>
          <p:cNvSpPr/>
          <p:nvPr/>
        </p:nvSpPr>
        <p:spPr>
          <a:xfrm>
            <a:off x="2349900" y="3027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5-Point Star 325">
            <a:extLst>
              <a:ext uri="{FF2B5EF4-FFF2-40B4-BE49-F238E27FC236}">
                <a16:creationId xmlns:a16="http://schemas.microsoft.com/office/drawing/2014/main" id="{2F3002E8-1097-8A47-B7DF-2B10BC7FA634}"/>
              </a:ext>
            </a:extLst>
          </p:cNvPr>
          <p:cNvSpPr/>
          <p:nvPr/>
        </p:nvSpPr>
        <p:spPr>
          <a:xfrm>
            <a:off x="2372890" y="1779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5-Point Star 326">
            <a:extLst>
              <a:ext uri="{FF2B5EF4-FFF2-40B4-BE49-F238E27FC236}">
                <a16:creationId xmlns:a16="http://schemas.microsoft.com/office/drawing/2014/main" id="{F714D55F-5488-9D47-BCF3-1F9047C81CD6}"/>
              </a:ext>
            </a:extLst>
          </p:cNvPr>
          <p:cNvSpPr/>
          <p:nvPr/>
        </p:nvSpPr>
        <p:spPr>
          <a:xfrm>
            <a:off x="3076240" y="3083112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5-Point Star 327">
            <a:extLst>
              <a:ext uri="{FF2B5EF4-FFF2-40B4-BE49-F238E27FC236}">
                <a16:creationId xmlns:a16="http://schemas.microsoft.com/office/drawing/2014/main" id="{23780220-B7E4-7548-B1DE-5010AFD97C5C}"/>
              </a:ext>
            </a:extLst>
          </p:cNvPr>
          <p:cNvSpPr/>
          <p:nvPr/>
        </p:nvSpPr>
        <p:spPr>
          <a:xfrm>
            <a:off x="3621046" y="31945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968EAB5-896C-FA40-90F0-15071EB438E6}"/>
              </a:ext>
            </a:extLst>
          </p:cNvPr>
          <p:cNvSpPr/>
          <p:nvPr/>
        </p:nvSpPr>
        <p:spPr>
          <a:xfrm>
            <a:off x="985493" y="2836120"/>
            <a:ext cx="118869" cy="110323"/>
          </a:xfrm>
          <a:prstGeom prst="ellipse">
            <a:avLst/>
          </a:prstGeom>
          <a:solidFill>
            <a:srgbClr val="F0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F47C4-A0E5-E142-BE0B-AD9463F95CA1}"/>
              </a:ext>
            </a:extLst>
          </p:cNvPr>
          <p:cNvSpPr txBox="1"/>
          <p:nvPr/>
        </p:nvSpPr>
        <p:spPr>
          <a:xfrm>
            <a:off x="2539250" y="5958248"/>
            <a:ext cx="202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around (1,8)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C35057-120E-3E48-B873-916C2FEBFE2F}"/>
              </a:ext>
            </a:extLst>
          </p:cNvPr>
          <p:cNvSpPr/>
          <p:nvPr/>
        </p:nvSpPr>
        <p:spPr>
          <a:xfrm>
            <a:off x="743766" y="2875662"/>
            <a:ext cx="595267" cy="623229"/>
          </a:xfrm>
          <a:prstGeom prst="rect">
            <a:avLst/>
          </a:prstGeom>
          <a:solidFill>
            <a:srgbClr val="FA00F3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637BF4-A7D0-5548-830E-DCD88C8F0CDF}"/>
              </a:ext>
            </a:extLst>
          </p:cNvPr>
          <p:cNvSpPr/>
          <p:nvPr/>
        </p:nvSpPr>
        <p:spPr>
          <a:xfrm>
            <a:off x="10228520" y="3561109"/>
            <a:ext cx="1708421" cy="218234"/>
          </a:xfrm>
          <a:prstGeom prst="rect">
            <a:avLst/>
          </a:prstGeom>
          <a:solidFill>
            <a:srgbClr val="FA00F3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9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8176551-80B5-BE42-AE86-0FD616EA6943}"/>
              </a:ext>
            </a:extLst>
          </p:cNvPr>
          <p:cNvSpPr/>
          <p:nvPr/>
        </p:nvSpPr>
        <p:spPr>
          <a:xfrm>
            <a:off x="1920264" y="5380587"/>
            <a:ext cx="160311" cy="1601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1026C550-46D3-2E41-B631-D6BCD7E39764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DD8832-4CE7-EC4A-A5A2-3DCBA1D6BACB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solidFill>
            <a:srgbClr val="FF0000">
              <a:alpha val="1931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781CCC-B728-EC4B-907B-DD91138D21FE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4,6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7C3065-B231-D849-B8BB-FB0C571D1BBE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052A9C-DC6B-FC41-A3AC-BDEF8E396668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E7D6B1-A2D6-264A-AB72-D8104188091F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30B30D-E04A-7A47-BF99-301F563CD820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82C8E9-337A-204C-A6B9-4363B3734BB8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</p:spTree>
    <p:extLst>
      <p:ext uri="{BB962C8B-B14F-4D97-AF65-F5344CB8AC3E}">
        <p14:creationId xmlns:p14="http://schemas.microsoft.com/office/powerpoint/2010/main" val="196782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465F015F-1D39-6F49-8A35-2EB130EC3F8A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733B16-EAC6-DB4F-BBE6-BB34EE0B52F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E0C86F-03B2-5244-9976-27DA4F861D22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52CD6A-C5DF-D341-8154-729150BA09F1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3B8000-24E6-7B4B-B379-278522813268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D7B45CF-9A22-B448-8DA3-8A98E85AA4CC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026C550-46D3-2E41-B631-D6BCD7E39764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DD8832-4CE7-EC4A-A5A2-3DCBA1D6BACB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solidFill>
            <a:srgbClr val="FF0000">
              <a:alpha val="1931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781CCC-B728-EC4B-907B-DD91138D21FE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4,6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7C3065-B231-D849-B8BB-FB0C571D1BBE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052A9C-DC6B-FC41-A3AC-BDEF8E396668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E7D6B1-A2D6-264A-AB72-D8104188091F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192608-B1CF-7247-978B-FA29E49E8E31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26B38A-D760-0E4C-B6FF-A63C6C79E17C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A780EA-E1B1-2D4A-A3F2-82AE1116EA0E}"/>
              </a:ext>
            </a:extLst>
          </p:cNvPr>
          <p:cNvSpPr/>
          <p:nvPr/>
        </p:nvSpPr>
        <p:spPr>
          <a:xfrm>
            <a:off x="632690" y="4065373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C049DC-4E74-D244-BD3A-E3D17D1ECDF1}"/>
              </a:ext>
            </a:extLst>
          </p:cNvPr>
          <p:cNvSpPr/>
          <p:nvPr/>
        </p:nvSpPr>
        <p:spPr>
          <a:xfrm>
            <a:off x="1287922" y="4065372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10,10</a:t>
            </a:r>
          </a:p>
        </p:txBody>
      </p:sp>
    </p:spTree>
    <p:extLst>
      <p:ext uri="{BB962C8B-B14F-4D97-AF65-F5344CB8AC3E}">
        <p14:creationId xmlns:p14="http://schemas.microsoft.com/office/powerpoint/2010/main" val="114354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65F015F-1D39-6F49-8A35-2EB130EC3F8A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733B16-EAC6-DB4F-BBE6-BB34EE0B52F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E0C86F-03B2-5244-9976-27DA4F861D22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52CD6A-C5DF-D341-8154-729150BA09F1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3B8000-24E6-7B4B-B379-278522813268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D7B45CF-9A22-B448-8DA3-8A98E85AA4CC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DD8832-4CE7-EC4A-A5A2-3DCBA1D6BACB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solidFill>
            <a:srgbClr val="FF0000">
              <a:alpha val="1931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781CCC-B728-EC4B-907B-DD91138D21FE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4,6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7C3065-B231-D849-B8BB-FB0C571D1BBE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052A9C-DC6B-FC41-A3AC-BDEF8E396668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E7D6B1-A2D6-264A-AB72-D8104188091F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pic>
        <p:nvPicPr>
          <p:cNvPr id="22" name="Picture 21" descr="Table&#10;&#10;Description automatically generated with medium confidence">
            <a:extLst>
              <a:ext uri="{FF2B5EF4-FFF2-40B4-BE49-F238E27FC236}">
                <a16:creationId xmlns:a16="http://schemas.microsoft.com/office/drawing/2014/main" id="{A4186A62-CDBE-9D47-8EB8-DAD9CB623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947A95-A505-0C4D-B05F-18BC514BC84C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F142A0-21EC-EB4C-BE2D-EC7264EAB3FE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8" name="Table 18">
            <a:extLst>
              <a:ext uri="{FF2B5EF4-FFF2-40B4-BE49-F238E27FC236}">
                <a16:creationId xmlns:a16="http://schemas.microsoft.com/office/drawing/2014/main" id="{E53EBFAF-EDD5-654E-8544-732FEBFDA0E2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502E563D-6DA7-FE4C-9538-CF1F7A50E75A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4254BFA-370D-5C44-B079-BCBCCD9950EB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219461-0205-2A4B-98AF-976CE6686319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E572EC-25C1-9149-AD8B-77EA894C3E0D}"/>
              </a:ext>
            </a:extLst>
          </p:cNvPr>
          <p:cNvSpPr/>
          <p:nvPr/>
        </p:nvSpPr>
        <p:spPr>
          <a:xfrm>
            <a:off x="268606" y="3964517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92EF97-DB00-8543-9542-4D0BEB3B3A21}"/>
              </a:ext>
            </a:extLst>
          </p:cNvPr>
          <p:cNvSpPr/>
          <p:nvPr/>
        </p:nvSpPr>
        <p:spPr>
          <a:xfrm>
            <a:off x="948552" y="396451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10,10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69A389-5EAB-864E-A705-AD59EEC5E595}"/>
              </a:ext>
            </a:extLst>
          </p:cNvPr>
          <p:cNvGrpSpPr/>
          <p:nvPr/>
        </p:nvGrpSpPr>
        <p:grpSpPr>
          <a:xfrm>
            <a:off x="914675" y="4318178"/>
            <a:ext cx="1868254" cy="168879"/>
            <a:chOff x="114736" y="4674970"/>
            <a:chExt cx="2011062" cy="31394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54BCA0B-19DD-D64E-A080-A34BBF8D27CE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C504F37-6089-EE40-96B7-51BE94B9A204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3,10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CC203D3-E9CC-544C-9E32-7FC6A7D519A4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275882-F543-344F-9701-B4E58C4C06EA}"/>
              </a:ext>
            </a:extLst>
          </p:cNvPr>
          <p:cNvGrpSpPr/>
          <p:nvPr/>
        </p:nvGrpSpPr>
        <p:grpSpPr>
          <a:xfrm>
            <a:off x="914675" y="4495472"/>
            <a:ext cx="1868254" cy="168879"/>
            <a:chOff x="114736" y="4674970"/>
            <a:chExt cx="2011062" cy="31394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7779300-1E5D-F348-B784-9EB4439FE840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172BE0-21CF-4047-9A03-F768C4B4CC4D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10,10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FE83A08-5E6E-5D4C-8439-70CF41D0D50A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3C44F44-06C2-1646-AD0A-261B26B8D164}"/>
              </a:ext>
            </a:extLst>
          </p:cNvPr>
          <p:cNvGrpSpPr/>
          <p:nvPr/>
        </p:nvGrpSpPr>
        <p:grpSpPr>
          <a:xfrm>
            <a:off x="914675" y="4655117"/>
            <a:ext cx="1868254" cy="168879"/>
            <a:chOff x="114736" y="4674970"/>
            <a:chExt cx="2011062" cy="31394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D868157-BE39-2D44-8E06-F85464868A8D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CF0732D-BD68-AA4E-8215-6203FD138B7E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7,10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451A14F-D37A-5E46-B6A4-A72D9C9DD5AF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13D1A60-7672-7A4A-8F71-F93CC7CEF391}"/>
              </a:ext>
            </a:extLst>
          </p:cNvPr>
          <p:cNvGrpSpPr/>
          <p:nvPr/>
        </p:nvGrpSpPr>
        <p:grpSpPr>
          <a:xfrm>
            <a:off x="914675" y="4837370"/>
            <a:ext cx="1868254" cy="168879"/>
            <a:chOff x="114736" y="4674970"/>
            <a:chExt cx="2011062" cy="31394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5F55B4-6808-C847-AEAD-A5C09992C86A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629E054-5DB0-7347-8602-8D7BA27F3C59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7,3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7932E84-339C-B044-BDE7-9C3B3635AF03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NW</a:t>
              </a:r>
            </a:p>
          </p:txBody>
        </p:sp>
      </p:grpSp>
      <p:graphicFrame>
        <p:nvGraphicFramePr>
          <p:cNvPr id="60" name="Table 17">
            <a:extLst>
              <a:ext uri="{FF2B5EF4-FFF2-40B4-BE49-F238E27FC236}">
                <a16:creationId xmlns:a16="http://schemas.microsoft.com/office/drawing/2014/main" id="{90B5CDB4-4C78-1042-BCED-CEB84538E2CB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10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FEADFB-730C-F143-89C1-609F02A7A37F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224EE-75E3-734E-AB89-69754CD98485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058BC7-E0AA-3848-A352-1DC1BCAAA565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D52EC69-F995-FC44-B716-DBA0011184DC}"/>
              </a:ext>
            </a:extLst>
          </p:cNvPr>
          <p:cNvSpPr/>
          <p:nvPr/>
        </p:nvSpPr>
        <p:spPr>
          <a:xfrm>
            <a:off x="1875210" y="2187634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DB4A395-C930-AE4F-9415-57F3AA7850D3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0FE31F4-B9CD-1E4B-A4AF-03D17E6142E9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solidFill>
            <a:srgbClr val="00B050">
              <a:alpha val="1935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6C6F88-59C9-3C43-BFEB-99D1885E7135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CF4D85C-CD39-C34D-9E2F-14A5A86EB51E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4029F1D-11FE-4F49-BD07-5EE9501E3598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900264-21DB-1D4A-9C47-A9B1C46EB5BA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125B7B2-0213-014F-A95C-3F7017AD3ADE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DBC01C6-4DC1-6541-A135-A06EA03B6E9A}"/>
              </a:ext>
            </a:extLst>
          </p:cNvPr>
          <p:cNvSpPr/>
          <p:nvPr/>
        </p:nvSpPr>
        <p:spPr>
          <a:xfrm>
            <a:off x="268606" y="3964517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77F2001-4128-754B-83D6-D5285C3AA8DC}"/>
              </a:ext>
            </a:extLst>
          </p:cNvPr>
          <p:cNvSpPr/>
          <p:nvPr/>
        </p:nvSpPr>
        <p:spPr>
          <a:xfrm>
            <a:off x="948552" y="396451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10,10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0B9733D-16DB-B447-BA27-15470A6C0BB5}"/>
              </a:ext>
            </a:extLst>
          </p:cNvPr>
          <p:cNvGrpSpPr/>
          <p:nvPr/>
        </p:nvGrpSpPr>
        <p:grpSpPr>
          <a:xfrm>
            <a:off x="914675" y="4318178"/>
            <a:ext cx="1868254" cy="168879"/>
            <a:chOff x="114736" y="4674970"/>
            <a:chExt cx="2011062" cy="31394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52AD05C-EF19-B247-AEEF-C93BC97C352F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488A6DA-EC04-3745-8006-02B24735D2E3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3,10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CB69DFD-C764-A24B-B61B-034243C83766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6BB7D2E-5919-F241-B381-FE9CFC3F18D9}"/>
              </a:ext>
            </a:extLst>
          </p:cNvPr>
          <p:cNvGrpSpPr/>
          <p:nvPr/>
        </p:nvGrpSpPr>
        <p:grpSpPr>
          <a:xfrm>
            <a:off x="914675" y="4495472"/>
            <a:ext cx="1868254" cy="168879"/>
            <a:chOff x="114736" y="4674970"/>
            <a:chExt cx="2011062" cy="31394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538EDB0-EDB4-F04F-8FC5-7B48F9EBC1EE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7,3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14217FF-B4CC-CF44-B95E-FA45F8295FD0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10,10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5807596-4F8A-6347-9ECB-4A7DFD2A55D2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SE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DD5B882-B900-A74A-92DA-4E91D305FDB0}"/>
              </a:ext>
            </a:extLst>
          </p:cNvPr>
          <p:cNvGrpSpPr/>
          <p:nvPr/>
        </p:nvGrpSpPr>
        <p:grpSpPr>
          <a:xfrm>
            <a:off x="914675" y="4655117"/>
            <a:ext cx="1868254" cy="168879"/>
            <a:chOff x="114736" y="4674970"/>
            <a:chExt cx="2011062" cy="31394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14E2792-6505-0943-ABDA-217EB0DF2517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0,3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73AB9DE-25A2-844A-9F7B-7E98F255AB94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7,10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BF62C97-37D8-5444-AE22-E999608F09EC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1E01CEB-75B4-A843-82B7-CF2EFA61ECD1}"/>
              </a:ext>
            </a:extLst>
          </p:cNvPr>
          <p:cNvGrpSpPr/>
          <p:nvPr/>
        </p:nvGrpSpPr>
        <p:grpSpPr>
          <a:xfrm>
            <a:off x="914675" y="4837370"/>
            <a:ext cx="1868254" cy="168879"/>
            <a:chOff x="114736" y="4674970"/>
            <a:chExt cx="2011062" cy="31394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F480842-B284-034E-8DA5-3EB49C3F4685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2212167-CCE0-A341-A9B6-DBFDF30F85A9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7,3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A5C11FB-10B2-894F-9DF7-C207CB8F789C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313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FEADFB-730C-F143-89C1-609F02A7A37F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224EE-75E3-734E-AB89-69754CD98485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E78BA4D-9A05-8645-83EE-ABF7D282AF07}"/>
              </a:ext>
            </a:extLst>
          </p:cNvPr>
          <p:cNvSpPr/>
          <p:nvPr/>
        </p:nvSpPr>
        <p:spPr>
          <a:xfrm>
            <a:off x="1875210" y="2187634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22AD2F2-34AC-E94E-B019-FACCE6AFA454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22EFB0A-974D-2B4A-9F67-147858A8EC30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8D6B7DB-FC9F-D041-9E54-2D7C1542972E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2D6F23-F251-604E-978C-4A7B12AC8E24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343DCF-2D05-2A46-89E4-92F3887151FF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B512CB-56A4-8C40-A985-799E41CDB77D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solidFill>
            <a:srgbClr val="00B050">
              <a:alpha val="1935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A06B2AB-34B2-1E43-AB89-56605E6BAF0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82E37F-F838-1748-B48E-E4C338E28E8F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36A744-E083-8146-9D41-4403C4966A57}"/>
              </a:ext>
            </a:extLst>
          </p:cNvPr>
          <p:cNvSpPr/>
          <p:nvPr/>
        </p:nvSpPr>
        <p:spPr>
          <a:xfrm>
            <a:off x="268606" y="3964517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310CB3C-BE8F-C543-9984-9EAB5419AB73}"/>
              </a:ext>
            </a:extLst>
          </p:cNvPr>
          <p:cNvSpPr/>
          <p:nvPr/>
        </p:nvSpPr>
        <p:spPr>
          <a:xfrm>
            <a:off x="948552" y="396451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10,10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A7557BF-E642-CE44-A198-64491907E90F}"/>
              </a:ext>
            </a:extLst>
          </p:cNvPr>
          <p:cNvGrpSpPr/>
          <p:nvPr/>
        </p:nvGrpSpPr>
        <p:grpSpPr>
          <a:xfrm>
            <a:off x="914675" y="4318178"/>
            <a:ext cx="1868254" cy="168879"/>
            <a:chOff x="114736" y="4674970"/>
            <a:chExt cx="2011062" cy="31394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40DFF82-4A9C-D24A-A534-D12D555AFA8D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7,0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9D97F65-1089-2C4F-AE1E-470C29F0B167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3,10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26CF323-764E-0D45-863A-549E4B315C81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7CDD584-6864-4149-8FA3-BF7E4E2CFDB3}"/>
              </a:ext>
            </a:extLst>
          </p:cNvPr>
          <p:cNvGrpSpPr/>
          <p:nvPr/>
        </p:nvGrpSpPr>
        <p:grpSpPr>
          <a:xfrm>
            <a:off x="914675" y="4495472"/>
            <a:ext cx="1868254" cy="168879"/>
            <a:chOff x="114736" y="4674970"/>
            <a:chExt cx="2011062" cy="31394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69561D6-BE22-D24A-90B6-B23A37EA05B4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7,3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34F7C4F-45C9-214A-8BA2-D5537F96637A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10,10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AFDF8D3-E54F-344A-8AB2-517799D2449D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SE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410C88F-642C-0D47-87EF-9F9E2E05511B}"/>
              </a:ext>
            </a:extLst>
          </p:cNvPr>
          <p:cNvGrpSpPr/>
          <p:nvPr/>
        </p:nvGrpSpPr>
        <p:grpSpPr>
          <a:xfrm>
            <a:off x="914675" y="4655117"/>
            <a:ext cx="1868254" cy="168879"/>
            <a:chOff x="114736" y="4674970"/>
            <a:chExt cx="2011062" cy="31394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701DB25-1E43-6C45-A0F0-71D496AD68E2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0,3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9FF8523-C23D-D54F-A413-CF48EC62BAF8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7,10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310366B-C336-C545-9ECE-FD0525C30686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DA1912-26EF-DF43-9648-D7C09C151129}"/>
              </a:ext>
            </a:extLst>
          </p:cNvPr>
          <p:cNvGrpSpPr/>
          <p:nvPr/>
        </p:nvGrpSpPr>
        <p:grpSpPr>
          <a:xfrm>
            <a:off x="914675" y="4837370"/>
            <a:ext cx="1868254" cy="168879"/>
            <a:chOff x="114736" y="4674970"/>
            <a:chExt cx="2011062" cy="31394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FB4FD5D-32D3-4944-B65E-EE4B099CD9C8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82CB7E2-0882-2D43-A961-106DFD32FD99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7,3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9618913-F8CE-074D-A0E4-B7EC78094C5B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549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FEADFB-730C-F143-89C1-609F02A7A37F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224EE-75E3-734E-AB89-69754CD98485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DCD53-E70F-D44A-B343-25D1F4B1F119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B975A8-126A-7D48-9A58-8F52664258B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2B15850-13B9-014C-8811-59A8D9E061A8}"/>
              </a:ext>
            </a:extLst>
          </p:cNvPr>
          <p:cNvSpPr/>
          <p:nvPr/>
        </p:nvSpPr>
        <p:spPr>
          <a:xfrm>
            <a:off x="1875210" y="2187634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3BCC957-EAF0-DD46-B679-CBEE27AC6E92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7DAE7E-BBBD-DA44-A84F-F6391AB9EF2E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ECB4A7-48E8-E145-A775-095AE83611F0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8CCC420-39BE-4E40-B33E-E54FCA7696FA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341B3E-BF71-DA46-A7B1-1FD0B1086069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EEE409-3BE3-784E-9B0A-55C7A65BC2DB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solidFill>
            <a:srgbClr val="00B050">
              <a:alpha val="1935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20448EC-3DDF-E34F-A514-D5555E274BA2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41D149-712C-254B-AC7E-BCC8FAB615FC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2F748D-BF3A-344E-94C6-48BA23A9B39B}"/>
              </a:ext>
            </a:extLst>
          </p:cNvPr>
          <p:cNvSpPr/>
          <p:nvPr/>
        </p:nvSpPr>
        <p:spPr>
          <a:xfrm>
            <a:off x="268606" y="3964517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9C2B2D4-4247-074E-8981-01D289F80F93}"/>
              </a:ext>
            </a:extLst>
          </p:cNvPr>
          <p:cNvSpPr/>
          <p:nvPr/>
        </p:nvSpPr>
        <p:spPr>
          <a:xfrm>
            <a:off x="948552" y="396451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10,10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5BA123B-1869-4E4F-B8BB-CB9B01706FBE}"/>
              </a:ext>
            </a:extLst>
          </p:cNvPr>
          <p:cNvGrpSpPr/>
          <p:nvPr/>
        </p:nvGrpSpPr>
        <p:grpSpPr>
          <a:xfrm>
            <a:off x="914675" y="4318178"/>
            <a:ext cx="1868254" cy="168879"/>
            <a:chOff x="114736" y="4674970"/>
            <a:chExt cx="2011062" cy="31394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434D132-882E-B347-856B-1E94D874545C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086CAC1-7846-0A41-B5A6-B0E65DD6906D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3,10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734C5E5-EAF4-A949-97CE-6E780C1759AC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DE35DBA-ED01-2C49-B496-011E5394E870}"/>
              </a:ext>
            </a:extLst>
          </p:cNvPr>
          <p:cNvGrpSpPr/>
          <p:nvPr/>
        </p:nvGrpSpPr>
        <p:grpSpPr>
          <a:xfrm>
            <a:off x="914675" y="4495472"/>
            <a:ext cx="1868254" cy="168879"/>
            <a:chOff x="114736" y="4674970"/>
            <a:chExt cx="2011062" cy="31394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9A160C-550D-2F41-9985-7BD4149A8FC6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7,3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674811A-447A-7C4B-A9AB-BF751227E7D7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10,10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29ABFA-0F5F-4547-A3FB-C0E32FC3E9F2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0E12976-5DF6-2540-B294-8E3674EBFAAC}"/>
              </a:ext>
            </a:extLst>
          </p:cNvPr>
          <p:cNvGrpSpPr/>
          <p:nvPr/>
        </p:nvGrpSpPr>
        <p:grpSpPr>
          <a:xfrm>
            <a:off x="914675" y="4655117"/>
            <a:ext cx="1868254" cy="168879"/>
            <a:chOff x="114736" y="4674970"/>
            <a:chExt cx="2011062" cy="31394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624252D-7318-7340-B843-AF63A4B668D0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29A5318-71D5-F146-904F-B1557B643BD3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7,10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D266541-8909-094E-9D3F-F8A692DE846E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C96FC39-1972-0F44-BB7A-D96C3F2A328E}"/>
              </a:ext>
            </a:extLst>
          </p:cNvPr>
          <p:cNvGrpSpPr/>
          <p:nvPr/>
        </p:nvGrpSpPr>
        <p:grpSpPr>
          <a:xfrm>
            <a:off x="914675" y="4837370"/>
            <a:ext cx="1868254" cy="168879"/>
            <a:chOff x="114736" y="4674970"/>
            <a:chExt cx="2011062" cy="31394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622BAA4-CACD-D742-9D0A-AFE3FD474389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D10A361-DBD9-E04F-BCA9-5584972C1E62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7,3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8CD7429-D28F-6641-B44A-74232B5C483A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NW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C572933-F5F4-8B41-8C4B-A26BFE1737DB}"/>
              </a:ext>
            </a:extLst>
          </p:cNvPr>
          <p:cNvGrpSpPr/>
          <p:nvPr/>
        </p:nvGrpSpPr>
        <p:grpSpPr>
          <a:xfrm>
            <a:off x="3610394" y="3812206"/>
            <a:ext cx="1868254" cy="168879"/>
            <a:chOff x="114736" y="4674970"/>
            <a:chExt cx="2011062" cy="31394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756E72E-2F22-9848-9B30-44F4CC6122EF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4,3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486A9E5-0D9F-6944-9B7B-85CF28EC6BD2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7,6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E995E09-B1B6-6245-AC19-3BCA8FDAD368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NE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0A8D29A-0BEC-8D4A-98D6-F3BBC7FFB22D}"/>
              </a:ext>
            </a:extLst>
          </p:cNvPr>
          <p:cNvGrpSpPr/>
          <p:nvPr/>
        </p:nvGrpSpPr>
        <p:grpSpPr>
          <a:xfrm>
            <a:off x="3610394" y="3989500"/>
            <a:ext cx="1868254" cy="168879"/>
            <a:chOff x="114736" y="4674970"/>
            <a:chExt cx="2011062" cy="31394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B800AF8-74C9-E444-967D-721F36431389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4,6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FCCECE3-05D9-8F4B-8B22-6924C71535B7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7,10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0770229-AEA0-2A44-8E0F-E2EE19616E8C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A308420-F5E5-D74B-BAA2-8F89E2B03189}"/>
              </a:ext>
            </a:extLst>
          </p:cNvPr>
          <p:cNvGrpSpPr/>
          <p:nvPr/>
        </p:nvGrpSpPr>
        <p:grpSpPr>
          <a:xfrm>
            <a:off x="3610394" y="4149145"/>
            <a:ext cx="1868254" cy="168879"/>
            <a:chOff x="114736" y="4674970"/>
            <a:chExt cx="2011062" cy="31394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F086B6F-F400-EC41-AEEF-102DFB37E122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0,6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728C856-8B46-DA44-BFE2-40FD48ADD6A4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4,10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23A8857-264B-474D-90BC-32C0E3F131AB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D92C35F-767C-CB4D-9E6D-34650ABCC0A6}"/>
              </a:ext>
            </a:extLst>
          </p:cNvPr>
          <p:cNvGrpSpPr/>
          <p:nvPr/>
        </p:nvGrpSpPr>
        <p:grpSpPr>
          <a:xfrm>
            <a:off x="3610394" y="4331398"/>
            <a:ext cx="1868254" cy="168879"/>
            <a:chOff x="114736" y="4674970"/>
            <a:chExt cx="2011062" cy="31394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6D64872-14BC-664C-822E-B2C6B976441D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0,3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479C8CF-DCE3-594B-B71D-8C52204E759A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4,6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CDDAF7A-7408-6549-AE63-895AC741C91A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NW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FA3D449-FDD9-0D42-85B5-3DDB64ED5046}"/>
              </a:ext>
            </a:extLst>
          </p:cNvPr>
          <p:cNvCxnSpPr>
            <a:cxnSpLocks/>
            <a:stCxn id="69" idx="3"/>
            <a:endCxn id="82" idx="1"/>
          </p:cNvCxnSpPr>
          <p:nvPr/>
        </p:nvCxnSpPr>
        <p:spPr>
          <a:xfrm flipV="1">
            <a:off x="2782929" y="4073939"/>
            <a:ext cx="827465" cy="66561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06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2292</Words>
  <Application>Microsoft Macintosh PowerPoint</Application>
  <PresentationFormat>Widescreen</PresentationFormat>
  <Paragraphs>2217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KD-Tree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Griffin, Terry</dc:creator>
  <cp:lastModifiedBy>Griffin, Terry</cp:lastModifiedBy>
  <cp:revision>12</cp:revision>
  <dcterms:created xsi:type="dcterms:W3CDTF">2022-03-29T06:30:12Z</dcterms:created>
  <dcterms:modified xsi:type="dcterms:W3CDTF">2022-04-07T13:51:15Z</dcterms:modified>
</cp:coreProperties>
</file>