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78" r:id="rId3"/>
    <p:sldId id="279" r:id="rId4"/>
    <p:sldId id="280" r:id="rId5"/>
    <p:sldId id="281" r:id="rId6"/>
    <p:sldId id="274" r:id="rId7"/>
    <p:sldId id="265" r:id="rId8"/>
    <p:sldId id="260" r:id="rId9"/>
    <p:sldId id="262" r:id="rId10"/>
    <p:sldId id="267" r:id="rId11"/>
    <p:sldId id="271" r:id="rId12"/>
    <p:sldId id="263" r:id="rId13"/>
    <p:sldId id="264" r:id="rId14"/>
    <p:sldId id="268" r:id="rId15"/>
    <p:sldId id="269" r:id="rId16"/>
    <p:sldId id="270" r:id="rId17"/>
    <p:sldId id="272" r:id="rId18"/>
    <p:sldId id="283" r:id="rId19"/>
    <p:sldId id="284" r:id="rId20"/>
    <p:sldId id="285" r:id="rId21"/>
    <p:sldId id="282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41"/>
    <a:srgbClr val="1BA1E3"/>
    <a:srgbClr val="FA6703"/>
    <a:srgbClr val="6900FF"/>
    <a:srgbClr val="D90072"/>
    <a:srgbClr val="A3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9"/>
    <p:restoredTop sz="94589"/>
  </p:normalViewPr>
  <p:slideViewPr>
    <p:cSldViewPr snapToGrid="0" snapToObjects="1">
      <p:cViewPr varScale="1">
        <p:scale>
          <a:sx n="85" d="100"/>
          <a:sy n="85" d="100"/>
        </p:scale>
        <p:origin x="192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AC68-5164-E645-BF27-3C922E5116BD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8D967-5CC4-6049-AF29-FE56832C6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805C-FCBE-5F4C-BCAF-01E1D4BD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5196-F1DD-FD4B-8A59-748C18E3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56B0-29BD-B44E-8E10-4136A0C4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86A-692C-1142-BA3B-366DB7CD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3047-E933-1F49-9792-DF97EE11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47DD-A4C6-8145-B161-D43630F8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5D45-567F-BB4B-884B-462F731D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9DCC-6806-DB41-866B-4F3384CD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3672-E932-7143-8DCD-F848B11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834E-F329-5E4B-8409-34A29D4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2CC2A-C4E1-AD44-90B3-2A625E73F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081E-F3DB-2142-89A3-6E084B1B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D5CF-DFB4-E84C-99F4-65850B7C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8CC7-80E1-1443-8EC8-B4D4733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EA48-7FBB-9D40-8A48-D4CE833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AD0-6A5F-3345-B593-D3CA81B6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C006-7C60-4443-A6CB-E8D66D37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267A-A034-E94D-BA8E-9637AA1D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CB11-D43C-0F47-B2CC-78D13922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26A-FECE-CF46-BB05-7D8FE002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398-6300-3A4D-A9AE-DFF932D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3AD1-82B8-CB41-9823-7529BE3A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E796-8B5D-3646-9096-01DFF5D6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4C6A-5F89-1E46-AB6F-3DA3079A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55C7-062E-9444-8267-6D7A609D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DFA-D262-4D40-A89C-87504E1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065-BE38-4D47-A6D0-0D430033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4618-AEAC-0D45-8D57-D0964E36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4ADC-0E60-C54F-A4F2-8900C97E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9C9B-0399-9147-BC7F-EE3833F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C4D7-4163-C44B-97C2-7312BA4A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68-1715-9042-A38C-3866F65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D141-7CB9-AF4A-9FA9-C7A61496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A02EF-E365-2244-9A9B-6964DAA9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4F09-C0B9-854F-AA24-955206DD8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DEF4-C0B1-4B47-89C5-ED390D1E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CDE09-E847-3348-981E-B485ABD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272AA-4CDF-3C4A-9A9B-46E4260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5B5B-EB81-4C4B-AC46-BB9F846A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D26-F261-0648-9856-06099E5F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A688-AE24-3E44-8EF9-A0C7933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34CC-8FD6-A64D-99E9-D862128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0A06-A607-6741-A515-18CFC0E8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2B9C2-FA70-B045-991A-6C612D6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B2B54-A6B6-3B48-89C3-F9A28AB2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220B-C22B-AD41-B74E-8960CFBB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9F96-34DE-2349-A9E1-39A801B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8D1-7518-154F-AA2E-3BFF7F6D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72E4-7A13-864E-A2EF-3678349B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9EE1-1E91-0B4B-95DE-0575C0F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D7BA-EDD8-E140-BA0C-5AA8A4D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59DC-F342-1248-BED0-1C85608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88E-68C0-7843-AB80-C83EC1E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8F5A5-AF61-4D4E-A89B-3441ACFF8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B8E5-AF09-4941-ABA4-D9BA60C7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2381-C17E-7A48-A4A3-4941E69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CEAE-CFE6-F248-8CFD-CCB489F8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4BF6-A2CF-E742-9D50-3544FB9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EFF0-1538-0941-A5E1-4B971773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614AF-5242-F647-B365-A8F7F2DE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CCF4-1800-3147-A76D-19B5E2E8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7144-1F43-624A-A02A-67B931D4F8CF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6310-E22A-B04C-93D1-5C207CBC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94E8-8861-D340-B5EB-2A8C72FF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5.png"/><Relationship Id="rId12" Type="http://schemas.openxmlformats.org/officeDocument/2006/relationships/image" Target="../media/image42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User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D84FDB8-35A4-4043-A119-416830C88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889" y="5843705"/>
            <a:ext cx="288890" cy="2888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B28E6DBA-AFA8-294B-941D-3D355937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023" y="5039557"/>
            <a:ext cx="288890" cy="2888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95B72AAF-BCDA-D14F-B609-D0FC9A1F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4992" y="2727386"/>
            <a:ext cx="288890" cy="28889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5A019885-CCA4-FB4E-8AF9-A2FAA80586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3889" y="1798655"/>
            <a:ext cx="288890" cy="288890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1E5B9BD-ADA9-254C-B10C-CA57C8526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07" y="2778068"/>
            <a:ext cx="288890" cy="288890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6F2BB942-E70A-3741-AB3A-C6FC96F8C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0201" y="4992314"/>
            <a:ext cx="288890" cy="2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44 L -2.70833E-6 -0.2763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6927 -0.171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86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71 L -0.17122 0.1261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59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16 L 0.00209 0.249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1 L 0.16576 0.1261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61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71 L 0.16589 -0.156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E3A7-0A42-5346-AAF5-C7A278E5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01" y="5716412"/>
            <a:ext cx="250306" cy="5198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7A880-A4C7-1147-AE1A-693F76FECF52}"/>
              </a:ext>
            </a:extLst>
          </p:cNvPr>
          <p:cNvGrpSpPr/>
          <p:nvPr/>
        </p:nvGrpSpPr>
        <p:grpSpPr>
          <a:xfrm>
            <a:off x="9482850" y="5716412"/>
            <a:ext cx="316138" cy="519866"/>
            <a:chOff x="9788059" y="1412042"/>
            <a:chExt cx="316138" cy="5198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9A6CB7-7700-3544-9D59-B4E590038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C9D55C-26D1-DA42-8BC5-0CF3D4C2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8046A-6D09-1843-86B7-6547B9B5AA55}"/>
              </a:ext>
            </a:extLst>
          </p:cNvPr>
          <p:cNvCxnSpPr>
            <a:cxnSpLocks/>
          </p:cNvCxnSpPr>
          <p:nvPr/>
        </p:nvCxnSpPr>
        <p:spPr>
          <a:xfrm>
            <a:off x="6838786" y="450775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2A9B-E4D7-FC47-A1C4-09F49B14913A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C25AC9-035B-EF48-8696-7A2CA847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1E431F-0D97-874B-8EC6-AB3BB57C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E7347-5C8E-6F4B-9B21-40F49A62D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2E5B6D-F4D9-374D-964D-C02F75B139A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1969D-3740-224D-A7C2-8FF31907EE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3F23F-A9FD-564A-BCC1-2D862FE3056F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42204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3 L -0.13399 -0.0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1598 L -0.13347 -0.09561 " pathEditMode="relative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91A24-88EE-4041-8D07-C81B0583ECA7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65EC-CC11-EB44-8500-FE8E8FBF952B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6199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9E4BAE-6BF4-EE4A-A8A4-2B150FB3030E}"/>
              </a:ext>
            </a:extLst>
          </p:cNvPr>
          <p:cNvSpPr txBox="1"/>
          <p:nvPr/>
        </p:nvSpPr>
        <p:spPr>
          <a:xfrm>
            <a:off x="6842228" y="19538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595AE-C339-FE42-8C4B-5CCABB4EE0FF}"/>
              </a:ext>
            </a:extLst>
          </p:cNvPr>
          <p:cNvSpPr txBox="1"/>
          <p:nvPr/>
        </p:nvSpPr>
        <p:spPr>
          <a:xfrm>
            <a:off x="7339420" y="225752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F31D8-4F27-B941-A9CA-A568FBDC7532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A711-69DA-E745-A14F-EF34F08330B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26583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07 L -0.00443 0.0007 C -0.00651 -0.00324 -0.00859 -0.00717 -0.01081 -0.01088 C -0.01159 -0.01203 -0.01276 -0.01273 -0.01354 -0.01412 C -0.01432 -0.0155 -0.01471 -0.01736 -0.01537 -0.01898 C -0.01615 -0.0206 -0.01732 -0.02199 -0.0181 -0.02384 C -0.01914 -0.02592 -0.01979 -0.02824 -0.02083 -0.03032 C -0.02227 -0.0331 -0.02422 -0.03518 -0.02539 -0.03842 C -0.02669 -0.04166 -0.02747 -0.04537 -0.02904 -0.04814 C -0.03164 -0.05277 -0.03047 -0.05023 -0.03268 -0.05625 C -0.03359 -0.06111 -0.03581 -0.0662 -0.03359 -0.07106 C -0.03294 -0.07245 -0.0319 -0.07338 -0.03086 -0.0743 C -0.03008 -0.075 -0.02904 -0.07523 -0.02813 -0.07592 C -0.02461 -0.08217 -0.02839 -0.07638 -0.02357 -0.08078 C -0.01654 -0.08703 -0.025 -0.08148 -0.0181 -0.08564 C -0.01589 -0.08935 -0.01393 -0.09351 -0.01081 -0.09537 L -0.00534 -0.09861 L -0.0026 -0.10023 C -0.00169 -0.10138 -0.00078 -0.10277 0.00013 -0.10347 C 0.00195 -0.10486 0.0056 -0.10671 0.0056 -0.10671 C 0.00651 -0.10787 0.00742 -0.10925 0.00846 -0.10995 C 0.01016 -0.11134 0.01393 -0.11319 0.01393 -0.11319 C 0.01745 -0.11967 0.01367 -0.11388 0.01849 -0.11805 C 0.0194 -0.11898 0.02018 -0.1206 0.02122 -0.12129 C 0.02292 -0.12268 0.02513 -0.12268 0.02669 -0.12453 L 0.03216 -0.13125 L 0.04036 -0.14097 C 0.04128 -0.14189 0.04232 -0.14282 0.0431 -0.14421 L 0.04766 -0.15231 C 0.04831 -0.15347 0.04883 -0.15463 0.04948 -0.15555 C 0.05052 -0.15671 0.05143 -0.15763 0.05234 -0.15879 C 0.05299 -0.15972 0.05338 -0.16111 0.05417 -0.16203 C 0.05664 -0.16574 0.05664 -0.16527 0.05963 -0.16689 C 0.06419 -0.17523 0.0582 -0.1655 0.06419 -0.17175 C 0.06484 -0.17268 0.06523 -0.1743 0.06601 -0.175 C 0.0668 -0.17592 0.06784 -0.17592 0.06875 -0.17662 C 0.07812 -0.18588 0.0707 -0.18101 0.07695 -0.18472 C 0.08112 -0.19213 0.07617 -0.18449 0.08151 -0.18958 C 0.09101 -0.19907 0.08359 -0.19421 0.08971 -0.19791 C 0.09154 -0.2 0.09349 -0.20648 0.09531 -0.20439 C 0.09622 -0.20324 0.09713 -0.20231 0.09805 -0.20115 C 0.0987 -0.2 0.09909 -0.19861 0.09987 -0.19791 C 0.10065 -0.19699 0.10169 -0.19675 0.1026 -0.19606 C 0.10391 -0.19259 0.10443 -0.19074 0.10625 -0.18796 C 0.10703 -0.1868 0.10807 -0.18611 0.10898 -0.18472 C 0.1125 -0.17963 0.10872 -0.18263 0.11354 -0.17986 C 0.11706 -0.17361 0.11341 -0.17916 0.1181 -0.175 C 0.11914 -0.17407 0.11979 -0.17268 0.12083 -0.17175 C 0.12266 -0.17037 0.1263 -0.16851 0.1263 -0.16851 C 0.12812 -0.16643 0.12969 -0.16319 0.13177 -0.16203 C 0.13359 -0.16088 0.13568 -0.16064 0.13737 -0.15879 C 0.13828 -0.15763 0.13906 -0.15648 0.1401 -0.15555 C 0.14766 -0.14884 0.13698 -0.16088 0.14648 -0.15069 C 0.15924 -0.13703 0.14779 -0.1493 0.15378 -0.14097 C 0.15456 -0.13958 0.15573 -0.13888 0.15651 -0.13773 C 0.15781 -0.13564 0.15846 -0.13217 0.16016 -0.13125 C 0.16107 -0.13055 0.16198 -0.13032 0.16289 -0.12939 C 0.16536 -0.12754 0.16758 -0.12453 0.17018 -0.12291 C 0.17109 -0.12245 0.17213 -0.12222 0.17292 -0.12129 C 0.17396 -0.1206 0.17474 -0.11898 0.17565 -0.11805 C 0.17995 -0.11435 0.17734 -0.11851 0.17943 -0.11481 " pathEditMode="relative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0.00162 L -0.01054 0.00162 C -0.01276 0.00486 -0.01497 0.00787 -0.01705 0.01134 C -0.01784 0.01273 -0.0181 0.01481 -0.01888 0.0162 C -0.0194 0.01736 -0.02018 0.01828 -0.0207 0.01944 C -0.0263 0.03194 -0.01731 0.01527 -0.02617 0.03101 C -0.02682 0.03194 -0.02721 0.03379 -0.02799 0.03425 L -0.03073 0.03587 C -0.03138 0.03472 -0.0319 0.03356 -0.03255 0.03263 C -0.03437 0.03009 -0.03698 0.02754 -0.03893 0.02592 C -0.03984 0.02546 -0.04088 0.02523 -0.04166 0.0243 C -0.04362 0.02245 -0.04531 0.02013 -0.04713 0.01782 L -0.04987 0.01458 C -0.05078 0.01365 -0.05169 0.01203 -0.05273 0.01134 C -0.05364 0.01087 -0.05455 0.01064 -0.05547 0.00972 C -0.05989 0.00578 -0.05664 0.00787 -0.06002 0.00324 C -0.06172 0.00092 -0.06341 -0.00209 -0.06549 -0.00325 C -0.0664 -0.00371 -0.06731 -0.00394 -0.06823 -0.00487 C -0.07018 -0.00672 -0.07213 -0.00857 -0.07369 -0.01135 C -0.07435 -0.0125 -0.07474 -0.01389 -0.07552 -0.01459 C -0.0763 -0.01551 -0.07734 -0.01575 -0.07825 -0.01621 C -0.08294 -0.02454 -0.07695 -0.01482 -0.08281 -0.02107 C -0.08359 -0.022 -0.08398 -0.02338 -0.08463 -0.02431 C -0.08554 -0.0257 -0.08646 -0.02686 -0.08737 -0.02755 C -0.08828 -0.02848 -0.08932 -0.02871 -0.0901 -0.02917 C -0.0914 -0.03033 -0.09257 -0.03149 -0.09388 -0.03241 C -0.10026 -0.03033 -0.09687 -0.03172 -0.1039 -0.02755 L -0.10664 -0.02593 L -0.10937 -0.02431 L -0.11484 -0.01783 C -0.11575 -0.0169 -0.11653 -0.01528 -0.11757 -0.01459 L -0.12031 -0.01297 L -0.13125 4.81481E-6 C -0.13216 0.00115 -0.13333 0.00185 -0.13411 0.00324 C -0.13463 0.00439 -0.13515 0.00578 -0.13593 0.00648 C -0.13672 0.0074 -0.13776 0.00763 -0.13867 0.0081 C -0.14297 0.01597 -0.14062 0.01365 -0.14505 0.0162 C -0.14557 0.01736 -0.14622 0.01851 -0.14687 0.01944 C -0.14856 0.02199 -0.15078 0.02337 -0.15234 0.02592 C -0.15573 0.03194 -0.15351 0.02847 -0.15963 0.03587 L -0.1651 0.04236 C -0.16601 0.04328 -0.16679 0.0449 -0.16784 0.0456 L -0.17057 0.04722 C -0.17526 0.05532 -0.16927 0.04583 -0.17526 0.05208 C -0.17591 0.05277 -0.1763 0.05462 -0.17708 0.05532 C -0.17877 0.05694 -0.18073 0.0574 -0.18255 0.05856 L -0.18528 0.06018 C -0.18841 0.06597 -0.18632 0.06296 -0.19257 0.06666 L -0.19531 0.06828 C -0.20312 0.07754 -0.19323 0.06643 -0.20078 0.07314 C -0.20182 0.07407 -0.2026 0.07569 -0.20351 0.07638 C -0.20442 0.07731 -0.20547 0.07731 -0.20625 0.078 C -0.2082 0.08009 -0.20989 0.0824 -0.21172 0.08449 L -0.21445 0.08796 C -0.2125 0.09884 -0.21549 0.08611 -0.20807 0.0993 C -0.20195 0.11041 -0.21159 0.09351 -0.20351 0.10578 C -0.20221 0.10763 -0.20117 0.11018 -0.19987 0.11226 C -0.19922 0.11342 -0.19882 0.11504 -0.19804 0.1155 L -0.19531 0.11712 C -0.1944 0.11828 -0.19349 0.11921 -0.19257 0.12037 C -0.19192 0.12129 -0.19153 0.12291 -0.19075 0.12361 C -0.18997 0.12453 -0.18893 0.12476 -0.18802 0.12523 C -0.18437 0.13171 -0.18815 0.12592 -0.18346 0.13009 C -0.18242 0.13101 -0.18151 0.13217 -0.18073 0.13333 C -0.18007 0.13425 -0.17955 0.13587 -0.1789 0.13657 C -0.17799 0.1375 -0.17695 0.1375 -0.17617 0.13819 C -0.17513 0.13912 -0.17435 0.14074 -0.1733 0.14143 C -0.17252 0.14236 -0.17148 0.14212 -0.17057 0.14305 C -0.17031 0.14351 -0.17057 0.14421 -0.17057 0.1449 " pathEditMode="relative" ptsTypes="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222 L -0.0013 -0.02222 C -0.00364 -0.02616 -0.00612 -0.03009 -0.00859 -0.0338 C -0.01276 -0.03982 -0.01002 -0.03426 -0.01497 -0.04028 C -0.01575 -0.04097 -0.01601 -0.04283 -0.01679 -0.04352 C -0.01822 -0.04491 -0.01992 -0.04537 -0.02135 -0.04676 C -0.03125 -0.05625 -0.02317 -0.05116 -0.02968 -0.05486 C -0.03151 -0.05695 -0.0332 -0.05972 -0.03515 -0.06134 C -0.03971 -0.06551 -0.03763 -0.0632 -0.04153 -0.06783 C -0.04127 -0.06945 -0.04114 -0.0713 -0.04062 -0.07269 C -0.03958 -0.0757 -0.0375 -0.07709 -0.03606 -0.07917 C -0.03541 -0.08009 -0.03489 -0.08148 -0.03424 -0.08241 C -0.02721 -0.09236 -0.03658 -0.07662 -0.02786 -0.09213 C -0.02721 -0.09329 -0.02669 -0.09468 -0.02591 -0.0956 L -0.02044 -0.10209 C -0.01992 -0.10371 -0.0194 -0.10556 -0.01862 -0.10695 C -0.01783 -0.10834 -0.01679 -0.1088 -0.01588 -0.11019 C -0.01523 -0.11111 -0.01471 -0.1125 -0.01406 -0.11343 C -0.01237 -0.11574 -0.01041 -0.11783 -0.00859 -0.11991 L -0.00312 -0.12639 C -0.00221 -0.12755 -0.00143 -0.12894 -0.00039 -0.12963 L 0.00235 -0.13125 C 0.00873 -0.13866 0.00573 -0.13658 0.01068 -0.13935 C 0.01185 -0.14167 0.0129 -0.14422 0.01433 -0.14584 C 0.01615 -0.14815 0.01823 -0.14954 0.0198 -0.15232 C 0.02865 -0.16806 0.01928 -0.15232 0.02618 -0.16204 C 0.02683 -0.1632 0.02735 -0.16459 0.028 -0.16551 C 0.02982 -0.16783 0.03191 -0.16922 0.03347 -0.17199 C 0.03685 -0.17801 0.03464 -0.17431 0.04076 -0.18172 L 0.04909 -0.19144 L 0.0573 -0.20116 C 0.05821 -0.20232 0.05925 -0.20301 0.06003 -0.2044 C 0.0625 -0.2088 0.06107 -0.20718 0.06459 -0.20926 C 0.0655 -0.21088 0.06641 -0.21273 0.06732 -0.21412 C 0.06823 -0.21551 0.07032 -0.21551 0.07006 -0.21736 C 0.0698 -0.21968 0.06758 -0.21945 0.06641 -0.2206 C 0.06459 -0.22269 0.0625 -0.22431 0.06094 -0.22709 C 0.05756 -0.2331 0.0599 -0.22963 0.05365 -0.23704 C 0.05274 -0.23797 0.0517 -0.23889 0.05092 -0.24028 C 0.0487 -0.24398 0.04662 -0.24815 0.04362 -0.25 L 0.04076 -0.25162 C 0.03217 -0.2669 0.04597 -0.24375 0.03256 -0.25972 C 0.03073 -0.26181 0.02865 -0.26343 0.02709 -0.26621 C 0.0254 -0.26922 0.02487 -0.2706 0.02253 -0.27269 C 0.02162 -0.27338 0.02058 -0.27338 0.0198 -0.27431 C 0.01784 -0.27616 0.01615 -0.27871 0.01433 -0.28079 L 0.01159 -0.28403 C 0.01068 -0.28519 0.00964 -0.28588 0.00886 -0.28727 C 0.00625 -0.2919 0.00782 -0.29005 0.00417 -0.29213 C -0.00416 -0.30232 0.00612 -0.28935 -0.00039 -0.29861 C -0.00117 -0.3 -0.00221 -0.3007 -0.00312 -0.30185 C -0.00377 -0.30301 -0.00429 -0.30417 -0.00494 -0.30533 C -0.00612 -0.30695 -0.00755 -0.3081 -0.00859 -0.31019 C -0.00937 -0.31158 -0.0095 -0.31366 -0.01041 -0.31505 C -0.01106 -0.31597 -0.01653 -0.31806 -0.01679 -0.31829 C -0.01809 -0.31898 -0.01927 -0.32014 -0.02044 -0.32153 C -0.02239 -0.32338 -0.02408 -0.3257 -0.02591 -0.32801 L -0.02877 -0.33125 L -0.03151 -0.33449 C -0.03242 -0.33565 -0.03346 -0.33634 -0.03424 -0.33773 L -0.03789 -0.34422 C -0.03854 -0.34537 -0.03893 -0.34699 -0.03971 -0.34746 L -0.04244 -0.34908 C -0.05442 -0.36505 -0.03945 -0.34537 -0.04882 -0.35718 C -0.05013 -0.3588 -0.0513 -0.36065 -0.05247 -0.36204 C -0.05338 -0.3632 -0.05442 -0.36412 -0.0552 -0.36528 C -0.05625 -0.3669 -0.05703 -0.36875 -0.05794 -0.37014 C -0.05885 -0.37153 -0.06067 -0.37338 -0.06067 -0.37338 " pathEditMode="relative" ptsTypes="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301 L -0.00182 0.00301 C -0.0013 0.00787 -0.00091 0.01273 1.66667E-6 0.01759 C 0.00026 0.01944 0.0013 0.0206 0.00182 0.02245 C 0.00221 0.02454 0.00234 0.02685 0.00273 0.02893 C 0.00234 0.04305 0.00117 0.05717 0.00182 0.07129 C 0.00182 0.07338 0.00338 0.07477 0.00456 0.07616 C 0.00534 0.07708 0.00638 0.07685 0.00729 0.07778 C 0.01432 0.08403 0.00586 0.07847 0.01276 0.08264 C 0.01367 0.08356 0.01445 0.08495 0.01549 0.08588 C 0.01732 0.08727 0.02096 0.08912 0.02096 0.08912 C 0.02565 0.09722 0.01966 0.08773 0.02552 0.09398 C 0.0263 0.09467 0.02669 0.09629 0.02734 0.09722 C 0.02734 0.09722 0.03424 0.10532 0.03568 0.10694 L 0.04114 0.11342 L 0.04388 0.11666 C 0.04518 0.12037 0.0457 0.12222 0.04752 0.12477 C 0.04831 0.12616 0.04935 0.12685 0.05026 0.12801 C 0.05091 0.12916 0.05143 0.13032 0.05208 0.13148 C 0.05325 0.1331 0.05456 0.13449 0.05573 0.13634 C 0.05638 0.13727 0.0569 0.13866 0.05755 0.13958 C 0.05846 0.14074 0.0595 0.14143 0.06028 0.14282 C 0.06159 0.14467 0.0625 0.14745 0.06393 0.1493 C 0.07239 0.15926 0.06198 0.14653 0.06849 0.15579 C 0.0694 0.15694 0.07044 0.15787 0.07122 0.15903 C 0.07487 0.16412 0.07109 0.16111 0.07591 0.16389 L 0.08138 0.17037 C 0.08229 0.17153 0.08307 0.17315 0.08411 0.17361 C 0.08711 0.17546 0.08737 0.17523 0.09049 0.17847 C 0.09544 0.18356 0.09088 0.18079 0.09687 0.18333 L 0.10234 0.18981 C 0.10234 0.18981 0.10781 0.19653 0.10781 0.19653 L 0.10976 0.19977 C 0.10937 0.20139 0.1095 0.20324 0.10872 0.20463 C 0.10807 0.20579 0.1069 0.20532 0.10599 0.20625 C 0.09974 0.21296 0.10924 0.20648 0.10143 0.21111 C 0.097 0.21898 0.1026 0.20926 0.09687 0.21759 C 0.09622 0.21852 0.09583 0.22014 0.09505 0.22083 C 0.09427 0.22176 0.09323 0.22199 0.09232 0.22245 C 0.0914 0.22361 0.09049 0.22454 0.08958 0.22569 C 0.08893 0.22662 0.08854 0.22824 0.08776 0.22893 C 0.08698 0.22986 0.08594 0.23009 0.08502 0.23055 C 0.07877 0.24166 0.08854 0.22477 0.08047 0.23704 C 0.07917 0.23912 0.07799 0.24143 0.07682 0.24352 L 0.075 0.24676 C 0.07435 0.24791 0.07383 0.2493 0.07318 0.25 L 0.06484 0.25995 C 0.06393 0.26088 0.06315 0.2625 0.06211 0.26319 C 0.0612 0.26366 0.06028 0.26389 0.05937 0.26481 C 0.05234 0.27106 0.06081 0.26551 0.0539 0.26967 C 0.04948 0.27754 0.05508 0.26782 0.04935 0.27616 C 0.0487 0.27708 0.04818 0.27847 0.04752 0.2794 C 0.04661 0.28055 0.04557 0.28125 0.04479 0.28264 C 0.04349 0.28472 0.04206 0.28657 0.04114 0.28912 C 0.04049 0.29074 0.0401 0.29259 0.03932 0.29398 C 0.03854 0.29537 0.03737 0.29606 0.03659 0.29722 C 0.03294 0.30231 0.03672 0.2993 0.0319 0.30208 C 0.02734 0.31041 0.03333 0.30069 0.02734 0.30694 C 0.02669 0.30787 0.02617 0.30926 0.02552 0.31018 C 0.02474 0.31157 0.02383 0.31273 0.02278 0.31342 C 0.01901 0.3169 0.02083 0.31296 0.01732 0.31829 C 0.01732 0.31852 0.01224 0.32754 0.01094 0.32986 C 0.01028 0.33079 0.00976 0.33217 0.00911 0.3331 L 0.00638 0.33634 C 0.00703 0.34004 0.00703 0.34213 0.00911 0.34444 C 0.00989 0.34537 0.01094 0.34537 0.01185 0.34606 C 0.01276 0.34699 0.01367 0.34815 0.01458 0.3493 C 0.01523 0.35023 0.01562 0.35185 0.0164 0.35254 C 0.01719 0.35347 0.01823 0.3537 0.01914 0.35416 L 0.0237 0.36227 C 0.02461 0.36389 0.02539 0.36597 0.02643 0.36713 C 0.02734 0.36829 0.02838 0.36921 0.02917 0.37037 C 0.02995 0.37129 0.03034 0.37291 0.03099 0.37361 C 0.03385 0.37708 0.03515 0.37708 0.03841 0.37847 C 0.04167 0.38264 0.04427 0.38588 0.04844 0.38842 L 0.0539 0.39166 C 0.06015 0.40254 0.05039 0.38588 0.05846 0.39815 C 0.05976 0.4 0.06094 0.40231 0.06211 0.40463 C 0.06276 0.40579 0.06393 0.40949 0.06393 0.40787 L 0.06393 0.40625 " pathEditMode="relative" ptsTypes="AAAAAAAAAA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64726-96DD-5F45-867F-92EF27B92D12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B8D29-69C8-7A44-960D-EEED6E3BB964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67ABB-38DF-6E4B-BBC3-4CCFDD6BF9A6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1978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714E7-699C-1E40-80BE-C68D9E446455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8C49E-D6F5-5442-8D98-40D8A05A79E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5768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463 L -0.02813 0.010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63 L -0.02721 0.01019 " pathEditMode="relative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3EA526-B9BB-9844-AC6D-3942F7A00726}"/>
              </a:ext>
            </a:extLst>
          </p:cNvPr>
          <p:cNvGrpSpPr/>
          <p:nvPr/>
        </p:nvGrpSpPr>
        <p:grpSpPr>
          <a:xfrm>
            <a:off x="4560260" y="3024730"/>
            <a:ext cx="689612" cy="496139"/>
            <a:chOff x="4560260" y="3024730"/>
            <a:chExt cx="689612" cy="4961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53787-16BF-6F4C-AAF3-2CA85037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0842" y="3254096"/>
              <a:ext cx="128447" cy="2667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BBEB26-1652-204C-93E4-649BCB2F07E6}"/>
                </a:ext>
              </a:extLst>
            </p:cNvPr>
            <p:cNvSpPr txBox="1"/>
            <p:nvPr/>
          </p:nvSpPr>
          <p:spPr>
            <a:xfrm>
              <a:off x="4560260" y="3024730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1009287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D2554-2AE4-6C4F-A1B6-001F1B031CEF}"/>
              </a:ext>
            </a:extLst>
          </p:cNvPr>
          <p:cNvGrpSpPr/>
          <p:nvPr/>
        </p:nvGrpSpPr>
        <p:grpSpPr>
          <a:xfrm>
            <a:off x="7750592" y="5057096"/>
            <a:ext cx="689612" cy="481796"/>
            <a:chOff x="7750592" y="5057096"/>
            <a:chExt cx="689612" cy="48179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193A4E-A23D-5943-B480-33F18C0D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4123" y="5274806"/>
              <a:ext cx="127153" cy="2640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F945B-F288-834C-8820-2E6F7F04D169}"/>
                </a:ext>
              </a:extLst>
            </p:cNvPr>
            <p:cNvSpPr txBox="1"/>
            <p:nvPr/>
          </p:nvSpPr>
          <p:spPr>
            <a:xfrm>
              <a:off x="7750592" y="5057096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1339500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5A513-E1C2-D840-AEF2-38DD5B9CA356}"/>
              </a:ext>
            </a:extLst>
          </p:cNvPr>
          <p:cNvSpPr txBox="1"/>
          <p:nvPr/>
        </p:nvSpPr>
        <p:spPr>
          <a:xfrm>
            <a:off x="4557483" y="303285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1BE9-6BE6-914D-8DC9-D2C93055A705}"/>
              </a:ext>
            </a:extLst>
          </p:cNvPr>
          <p:cNvSpPr txBox="1"/>
          <p:nvPr/>
        </p:nvSpPr>
        <p:spPr>
          <a:xfrm>
            <a:off x="7750592" y="505240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0E8F8-7B9D-5C4E-B94B-367996BFB793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B6174-9125-5144-B3F7-95A3FEB3C6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27050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393 L 0.00274 -0.00393 C 0.00026 -0.0074 -0.00221 -0.01041 -0.00455 -0.01389 C -0.0052 -0.01481 -0.00573 -0.01597 -0.00638 -0.01713 C -0.00937 -0.02152 -0.01224 -0.02639 -0.01562 -0.03009 C -0.01705 -0.03171 -0.01862 -0.03333 -0.02018 -0.03495 C -0.02252 -0.03727 -0.02513 -0.03865 -0.02747 -0.04143 C -0.03125 -0.04583 -0.02916 -0.04421 -0.03385 -0.04629 C -0.03476 -0.04745 -0.03567 -0.04838 -0.03658 -0.04953 C -0.03789 -0.05115 -0.03893 -0.05324 -0.04023 -0.05439 C -0.0414 -0.05555 -0.0427 -0.05555 -0.04388 -0.05602 C -0.05052 -0.05949 -0.04192 -0.05602 -0.05117 -0.05926 C -0.04804 -0.06782 -0.05117 -0.06203 -0.04479 -0.06574 C -0.04349 -0.06666 -0.04244 -0.06805 -0.04114 -0.06898 C -0.03671 -0.07268 -0.03724 -0.07199 -0.03294 -0.07407 C -0.0302 -0.07731 -0.02981 -0.07801 -0.02656 -0.08055 C -0.02565 -0.08125 -0.02474 -0.08148 -0.02382 -0.08217 C -0.02252 -0.0831 -0.02135 -0.08449 -0.02018 -0.08541 C -0.01836 -0.08657 -0.01627 -0.0868 -0.01471 -0.08865 C -0.00937 -0.0949 -0.01445 -0.08935 -0.00911 -0.09352 C -0.00794 -0.09444 -0.00677 -0.09583 -0.00546 -0.09676 C -0.00455 -0.09745 -0.00364 -0.09768 -0.00273 -0.09838 C -0.00182 -0.0993 -0.00104 -0.10069 -3.75E-6 -0.10162 C 0.00079 -0.10231 0.00183 -0.10254 0.00274 -0.10324 C 0.00977 -0.10949 0.00131 -0.10393 0.00821 -0.1081 C 0.00912 -0.10926 0.0099 -0.11064 0.01094 -0.11134 C 0.01276 -0.11273 0.01641 -0.11458 0.01641 -0.11458 C 0.01771 -0.1162 0.01875 -0.11805 0.02006 -0.11944 C 0.02266 -0.12245 0.02383 -0.12268 0.02657 -0.1243 C 0.03008 -0.13078 0.02631 -0.125 0.03112 -0.12916 C 0.03204 -0.13009 0.03295 -0.13125 0.03386 -0.1324 C 0.03451 -0.13356 0.0349 -0.13495 0.03568 -0.13564 C 0.03646 -0.13657 0.0375 -0.1368 0.03842 -0.1375 C 0.04258 -0.1449 0.03724 -0.13611 0.04388 -0.14398 C 0.04467 -0.14467 0.04506 -0.14629 0.04571 -0.14722 C 0.04883 -0.15162 0.04831 -0.14953 0.05209 -0.1537 C 0.05404 -0.15555 0.05573 -0.15787 0.05756 -0.16018 C 0.05847 -0.16134 0.05938 -0.1625 0.06029 -0.16342 C 0.06159 -0.16458 0.06289 -0.16551 0.06407 -0.16666 C 0.07188 -0.175 0.06667 -0.17152 0.07227 -0.17477 C 0.07787 -0.18495 0.06967 -0.17129 0.07683 -0.17963 C 0.07787 -0.18102 0.07852 -0.18333 0.07956 -0.18449 C 0.08034 -0.18541 0.08138 -0.18541 0.0823 -0.18611 C 0.08334 -0.18703 0.08412 -0.18819 0.08503 -0.18935 C 0.08568 -0.19027 0.08607 -0.19189 0.08685 -0.19259 C 0.08763 -0.19352 0.08868 -0.19375 0.08959 -0.19421 C 0.09401 -0.20208 0.09167 -0.20185 0.09597 -0.19907 C 0.09961 -0.19421 0.10274 -0.18912 0.10704 -0.18611 C 0.10821 -0.18541 0.10938 -0.18518 0.11068 -0.18449 C 0.11732 -0.17662 0.10899 -0.18634 0.11706 -0.17801 C 0.11797 -0.17708 0.11888 -0.17569 0.1198 -0.17477 C 0.12292 -0.17152 0.12318 -0.17176 0.12618 -0.1699 C 0.12982 -0.16365 0.12605 -0.16921 0.13073 -0.16504 C 0.13711 -0.15949 0.12956 -0.16342 0.13711 -0.16018 C 0.13802 -0.15902 0.13894 -0.15787 0.13998 -0.15694 C 0.14076 -0.15602 0.1418 -0.15602 0.14271 -0.15532 C 0.14388 -0.15439 0.14519 -0.15324 0.14636 -0.15208 C 0.14727 -0.15115 0.14805 -0.14953 0.14909 -0.14884 C 0.15365 -0.14467 0.15157 -0.15092 0.1573 -0.14074 C 0.16446 -0.12801 0.15261 -0.14838 0.16185 -0.13402 C 0.16355 -0.13171 0.16446 -0.12777 0.16641 -0.12592 C 0.16771 -0.125 0.16901 -0.1243 0.17006 -0.12268 C 0.17149 -0.12083 0.17214 -0.11713 0.1737 -0.1162 C 0.17696 -0.11435 0.17579 -0.11574 0.17748 -0.11296 " pathEditMode="relative" ptsTypes="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671 L 0.00091 -0.00671 C -0.00156 -0.01018 -0.00403 -0.01319 -0.00638 -0.01666 C -0.00703 -0.01759 -0.00755 -0.01898 -0.0082 -0.0199 C -0.01002 -0.02222 -0.01185 -0.02407 -0.01367 -0.02639 C -0.01458 -0.02731 -0.01562 -0.02847 -0.0164 -0.02963 C -0.01771 -0.03125 -0.01888 -0.03287 -0.02005 -0.03449 C -0.02096 -0.03564 -0.022 -0.03657 -0.02278 -0.03773 C -0.02435 -0.03981 -0.02578 -0.04236 -0.02747 -0.04421 C -0.02825 -0.04514 -0.02929 -0.04537 -0.03021 -0.04583 C -0.03685 -0.05764 -0.02747 -0.04213 -0.04023 -0.05717 C -0.04375 -0.06134 -0.04192 -0.05995 -0.0457 -0.06203 C -0.04101 -0.0706 -0.04778 -0.05856 -0.04023 -0.07014 C -0.03919 -0.07176 -0.03854 -0.07361 -0.0375 -0.075 C -0.02916 -0.0875 -0.04205 -0.06527 -0.03112 -0.08495 L -0.02383 -0.09791 L -0.02096 -0.10277 C -0.02044 -0.1037 -0.01966 -0.10463 -0.01914 -0.10601 C -0.01705 -0.1118 -0.01719 -0.11203 -0.01367 -0.11736 C -0.0082 -0.12569 -0.01393 -0.11365 -0.00729 -0.12708 C -0.00625 -0.12916 -0.0056 -0.13171 -0.00455 -0.13356 C -0.00377 -0.13495 -0.0026 -0.13564 -0.00182 -0.1368 C -0.00052 -0.13889 0.00052 -0.14143 0.00183 -0.14328 C 0.00313 -0.1449 0.0043 -0.14676 0.00547 -0.14814 C 0.00729 -0.15046 0.00951 -0.15208 0.01107 -0.15463 C 0.01446 -0.16088 0.0125 -0.15879 0.01654 -0.16134 C 0.025 -0.17245 0.0155 -0.16041 0.02383 -0.16944 C 0.02565 -0.17129 0.02735 -0.17407 0.0293 -0.17592 L 0.03659 -0.1824 C 0.03828 -0.18541 0.03893 -0.1868 0.04115 -0.18889 C 0.04206 -0.18958 0.04297 -0.19004 0.04388 -0.19051 C 0.04492 -0.19166 0.04571 -0.19305 0.04675 -0.19375 C 0.04844 -0.19514 0.05222 -0.19699 0.05222 -0.19699 C 0.05768 -0.20347 0.05183 -0.19745 0.0586 -0.20185 C 0.0599 -0.20277 0.06094 -0.20416 0.06224 -0.20509 C 0.0638 -0.20625 0.06524 -0.20717 0.0668 -0.20833 C 0.06745 -0.20949 0.06797 -0.21088 0.06862 -0.21157 C 0.07227 -0.21597 0.07162 -0.21389 0.075 -0.21643 C 0.0763 -0.21736 0.07748 -0.21875 0.07878 -0.21967 C 0.07722 -0.22245 0.07591 -0.22569 0.07409 -0.22777 L 0.06589 -0.23773 C 0.06472 -0.23889 0.06341 -0.23958 0.06224 -0.24097 C 0.06094 -0.24236 0.05977 -0.24421 0.0586 -0.24583 C 0.05768 -0.24699 0.05677 -0.24791 0.05586 -0.24907 C 0.05456 -0.25069 0.05352 -0.25254 0.05222 -0.25393 C 0.05078 -0.25532 0.04909 -0.25578 0.04766 -0.25717 C 0.04571 -0.25879 0.04284 -0.26342 0.04115 -0.26527 C 0.04011 -0.26643 0.03867 -0.26736 0.0375 -0.26851 C 0.03594 -0.27014 0.02839 -0.27824 0.02748 -0.27986 C 0.02409 -0.28588 0.02591 -0.28402 0.02201 -0.28634 C 0.01784 -0.29375 0.02279 -0.28588 0.01745 -0.2912 C 0.0155 -0.29305 0.01393 -0.29606 0.01198 -0.29768 C 0.01068 -0.29884 0.00951 -0.29976 0.00821 -0.30092 C 0.00664 -0.30254 0.00521 -0.30439 0.00365 -0.30578 C 0.00287 -0.30671 0.00183 -0.30694 0.00091 -0.3074 C -0.00026 -0.30926 -0.00143 -0.31111 -0.00273 -0.3125 C -0.00351 -0.31319 -0.00469 -0.31296 -0.00547 -0.31412 C -0.00651 -0.31527 -0.00716 -0.31759 -0.0082 -0.31898 C -0.00937 -0.32037 -0.01067 -0.32106 -0.01185 -0.32222 C -0.01289 -0.32314 -0.01367 -0.32453 -0.01458 -0.32546 C -0.01575 -0.32662 -0.01705 -0.32731 -0.01823 -0.3287 C -0.02018 -0.33055 -0.02187 -0.3331 -0.02383 -0.33518 C -0.02474 -0.33634 -0.02565 -0.33726 -0.02656 -0.33842 C -0.02773 -0.34004 -0.0289 -0.34189 -0.03021 -0.34328 C -0.04674 -0.36041 -0.0319 -0.34305 -0.04023 -0.35301 C -0.04219 -0.3581 -0.04349 -0.36226 -0.04661 -0.36597 C -0.04752 -0.36713 -0.04857 -0.36805 -0.04935 -0.36921 C -0.05 -0.37014 -0.05052 -0.37152 -0.05117 -0.37245 C -0.05208 -0.37384 -0.05312 -0.37453 -0.0539 -0.37569 C -0.05651 -0.37939 -0.05469 -0.37893 -0.05664 -0.37893 " pathEditMode="relative" ptsTypes="AAAAAAAAAAAAAAAAAAAAAAAAAAAAAAAAAAAAAAAAAAAAAAAAAAAAAAAAAAAAAAAAA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200393-846A-B54B-9D7B-68E88A98E2DC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E0976-9DCF-B249-8FF9-070A0EB65794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40EC7-D5B6-2C40-9B06-05E1B7277112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6107E1-7717-BF41-8766-C64587DD432C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4386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082615" y="528954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301013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539858" y="2113944"/>
            <a:ext cx="1111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http://msubackend.xyz/api/?route=getActive&amp;token=[replace with your token]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B570-6ACD-9143-A31F-8FC479A12927}"/>
              </a:ext>
            </a:extLst>
          </p:cNvPr>
          <p:cNvSpPr/>
          <p:nvPr/>
        </p:nvSpPr>
        <p:spPr>
          <a:xfrm>
            <a:off x="2536556" y="25750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"102"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"1605891415"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},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"103"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"1605891422"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5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201478" y="2113944"/>
            <a:ext cx="1176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http://msubackend.xyz/api/?route=getPubKey&amp;token=[replace with your token]&amp;</a:t>
            </a:r>
            <a:r>
              <a:rPr lang="en-US" b="1" i="0" dirty="0" err="1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uid</a:t>
            </a:r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=23412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43FD2-29AA-2A4B-9201-A062A15574DF}"/>
              </a:ext>
            </a:extLst>
          </p:cNvPr>
          <p:cNvSpPr/>
          <p:nvPr/>
        </p:nvSpPr>
        <p:spPr>
          <a:xfrm>
            <a:off x="201478" y="3034007"/>
            <a:ext cx="11763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”23412"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"-----BEGIN PUBLIC KEY-----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MIIBIjANBgkqhkiG9w0BAQEFAAOCAQ8AMIIBCgKCAQEAvI2QjAT3naoP8ZGFwKmc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9b01//L0uUVKOZHRpnPGFgGklrFtqtljLcWlHnpzyq8SuI+4o8pPoDKLDLIREmbe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fyiLTxs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/nKFoOBUOOsY9PqdIruZU5oZDUgzg8wy5ODQIAR4SuxtnbSmy3IFp2zJB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bNK1X4BLe/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DsC+Xloc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/R08EgKGUukXgMryhIKYCkrAyT/9YV5mxJzGvqYekqg0SL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VGHkpH7UO7TQu9UpTCTasPjwePLKAb0PsmIDkjuBgkJo35hwK8HfIiYtwQxCdDWi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INA7XYoy5/D11GauZN0a2/7mZU4uDY6iw2Js7wNlm6job93JVGTq4Fc9QGEZz6Pk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TwIDAQAB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-----END PUBLIC KEY-----"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5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009" y="4978886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327" y="5781338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015" y="4978886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377" y="2752588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5249" y="1629143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016" y="2752292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339 -0.26041 " pathEditMode="relative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4.44444E-6 L -0.16276 -0.15393 " pathEditMode="relative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16459 0.12268 " pathEditMode="relative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48148E-6 L -0.00469 0.26273 " pathEditMode="relative" ptsTypes="AA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1 L 0.16771 0.12453 " pathEditMode="relative" ptsTypes="AA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4.44444E-6 L 0.16368 -0.15393 " pathEditMode="relative" ptsTypes="AA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CE711-514F-0340-ADE0-B9AF32763BDE}"/>
              </a:ext>
            </a:extLst>
          </p:cNvPr>
          <p:cNvSpPr/>
          <p:nvPr/>
        </p:nvSpPr>
        <p:spPr>
          <a:xfrm>
            <a:off x="686481" y="2097401"/>
            <a:ext cx="109546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plaintext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Encrypting With Public Key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make sure the text is "bytes"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is typically shown like this: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b'message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(see the b before the quotes?)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plaintext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.encode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(plaintext)</a:t>
            </a: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encrypted =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.public_key.encrypt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plaintext,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padding.OAEP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mgf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=padding.MGF1(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encrypted</a:t>
            </a:r>
          </a:p>
        </p:txBody>
      </p:sp>
    </p:spTree>
    <p:extLst>
      <p:ext uri="{BB962C8B-B14F-4D97-AF65-F5344CB8AC3E}">
        <p14:creationId xmlns:p14="http://schemas.microsoft.com/office/powerpoint/2010/main" val="228557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836717-4EFF-EA4D-B8B2-C1A2D4790A2A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11791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  <p:pic>
        <p:nvPicPr>
          <p:cNvPr id="13" name="Audio Recording Nov 21, 2020 at 6:22:45 PM" descr="Audio Recording Nov 21, 2020 at 6:22:45 PM">
            <a:hlinkClick r:id="" action="ppaction://media"/>
            <a:extLst>
              <a:ext uri="{FF2B5EF4-FFF2-40B4-BE49-F238E27FC236}">
                <a16:creationId xmlns:a16="http://schemas.microsoft.com/office/drawing/2014/main" id="{964EB4D6-5DE5-3E45-8879-07D3CDE2D1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463.4379"/>
                    <p14:bmk name="Bookmark 2" time="1469.4531"/>
                    <p14:bmk name="Bookmark 3" time="2511.051"/>
                    <p14:bmk name="Bookmark 4" time="3644.5589"/>
                    <p14:bmk name="Bookmark 5" time="4665.9123"/>
                    <p14:bmk name="Bookmark 6" time="5666.0348"/>
                  </p14:bmkLst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24250" y="11628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576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  <p:cond evt="onNext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3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1"/>
                      </p:tgtEl>
                    </p:cond>
                  </p:nextCondLst>
                </p:seq>
                <p:seq concurrent="1" nextAc="seek">
                  <p:cTn id="1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" fill="hold">
                          <p:stCondLst>
                            <p:cond delay="0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    <p:cBhvr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2"/>
                      </p:tgtEl>
                    </p:cond>
                  </p:nextCondLst>
                </p:seq>
                <p:seq concurrent="1" nextAc="seek">
                  <p:cTn id="1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" fill="hold">
                          <p:stCondLst>
                            <p:cond delay="0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3"/>
                      </p:tgtEl>
                    </p:cond>
                  </p:nextCondLst>
                </p:seq>
                <p:seq concurrent="1" nextAc="seek">
                  <p:cTn id="2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" fill="hold">
                          <p:stCondLst>
                            <p:cond delay="0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4"/>
                      </p:tgtEl>
                    </p:cond>
                  </p:nextCondLst>
                </p:seq>
                <p:seq concurrent="1" nextAc="seek">
                  <p:cTn id="2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" fill="hold">
                          <p:stCondLst>
                            <p:cond delay="0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5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6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576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  <p:cond evt="onNext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3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1652" y="3677552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6675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599" y="3691857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4257" y="3403797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7779" y="3521058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2546" y="3592493"/>
            <a:ext cx="339024" cy="339024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3F7C994B-3517-8344-B8EA-37204FFC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8279"/>
            <a:ext cx="339024" cy="339024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A33E5C7A-B01E-A148-BD76-B2F54ED10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3739" y="3802124"/>
            <a:ext cx="339024" cy="339024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E3FFD789-AD84-1245-B10F-998449C92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9423" y="3685121"/>
            <a:ext cx="339024" cy="339024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F407C144-9953-3749-8977-D25B09BAA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3559" y="3652706"/>
            <a:ext cx="339024" cy="339024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A2D67E9E-41DE-4D47-9E8D-51066570B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4918" y="3542407"/>
            <a:ext cx="339024" cy="339024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D9B427B0-9C29-864C-A836-541A8B4D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4220" y="3625559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052 -0.3291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9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55 -2.96296E-6 L -0.02487 -0.300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50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09 L -0.18477 -0.103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-49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6 -4.44444E-6 L 0.19024 -0.1175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588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-0.203 0.2048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10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43 3.7037E-7 L 0.18425 0.2053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102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0.19766 -0.157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55 3.33333E-6 L -0.21054 0.1601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80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00573 0.3155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6 4.07407E-6 L -0.00078 0.3203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601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0.20808 0.2122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108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143 -7.40741E-7 L -0.18138 -0.1326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F7716-3466-E048-924F-8F12AEEE9798}"/>
              </a:ext>
            </a:extLst>
          </p:cNvPr>
          <p:cNvCxnSpPr>
            <a:cxnSpLocks/>
          </p:cNvCxnSpPr>
          <p:nvPr/>
        </p:nvCxnSpPr>
        <p:spPr>
          <a:xfrm flipH="1">
            <a:off x="6357937" y="2921620"/>
            <a:ext cx="1893965" cy="7359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9937F-78BA-8D49-9BB7-CEBCD2049E1C}"/>
              </a:ext>
            </a:extLst>
          </p:cNvPr>
          <p:cNvCxnSpPr>
            <a:cxnSpLocks/>
          </p:cNvCxnSpPr>
          <p:nvPr/>
        </p:nvCxnSpPr>
        <p:spPr>
          <a:xfrm flipH="1" flipV="1">
            <a:off x="5896672" y="1752350"/>
            <a:ext cx="14636" cy="17379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7900449" y="251250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7DA12C-BD48-A84F-ABC7-6AB273492531}"/>
              </a:ext>
            </a:extLst>
          </p:cNvPr>
          <p:cNvSpPr txBox="1"/>
          <p:nvPr/>
        </p:nvSpPr>
        <p:spPr>
          <a:xfrm>
            <a:off x="8896916" y="2653499"/>
            <a:ext cx="22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Encrypt w/ Public Key</a:t>
            </a:r>
          </a:p>
        </p:txBody>
      </p:sp>
    </p:spTree>
    <p:extLst>
      <p:ext uri="{BB962C8B-B14F-4D97-AF65-F5344CB8AC3E}">
        <p14:creationId xmlns:p14="http://schemas.microsoft.com/office/powerpoint/2010/main" val="31833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07 L 0.00117 -0.00046 C -0.00143 0.00255 -0.00352 0.00694 -0.00638 0.0088 C -0.00716 0.00926 -0.00794 0.00926 -0.00859 0.00995 C -0.01029 0.01157 -0.01146 0.01435 -0.01315 0.01528 L -0.01771 0.01805 C -0.01836 0.01852 -0.01914 0.01875 -0.01992 0.01944 C -0.02682 0.02546 -0.0237 0.02384 -0.02891 0.02592 C -0.03555 0.0338 -0.025 0.02176 -0.03568 0.03148 C -0.03672 0.03217 -0.03763 0.03333 -0.03867 0.03403 C -0.0401 0.03518 -0.04167 0.03588 -0.0431 0.0368 C -0.04388 0.03727 -0.04479 0.03727 -0.04544 0.03796 C -0.04609 0.03889 -0.04688 0.04005 -0.04766 0.04074 C -0.04909 0.0419 -0.05065 0.04259 -0.05221 0.04329 C -0.05469 0.04491 -0.05456 0.04491 -0.05742 0.04606 C -0.06094 0.04745 -0.06094 0.04699 -0.06419 0.04861 C -0.0668 0.05 -0.06732 0.05092 -0.07018 0.05278 C -0.07162 0.0537 -0.07331 0.05417 -0.07461 0.05532 C -0.07565 0.05625 -0.07656 0.05741 -0.0776 0.0581 C -0.07891 0.0588 -0.08021 0.0588 -0.08138 0.05949 C -0.08294 0.06018 -0.08438 0.06111 -0.08594 0.06204 L -0.09037 0.06481 L -0.09271 0.06597 C -0.09336 0.06643 -0.09427 0.06667 -0.09492 0.06736 C -0.0957 0.06829 -0.09635 0.06944 -0.09714 0.07014 C -0.09857 0.0713 -0.10039 0.07106 -0.10169 0.07268 C -0.10247 0.07361 -0.10313 0.07477 -0.10391 0.07546 C -0.10534 0.07662 -0.1069 0.07708 -0.10846 0.07801 L -0.11289 0.08079 L -0.11523 0.08217 C -0.11589 0.08241 -0.11667 0.08287 -0.11745 0.08333 C -0.11849 0.08426 -0.1194 0.08542 -0.12044 0.08611 C -0.12188 0.08704 -0.12357 0.0875 -0.12487 0.08866 C -0.12591 0.08958 -0.12682 0.09074 -0.128 0.09143 C -0.12995 0.09259 -0.13398 0.09398 -0.13398 0.09421 C -0.13464 0.09491 -0.13542 0.09606 -0.1362 0.09676 C -0.13711 0.09745 -0.13815 0.09745 -0.13919 0.09815 C -0.14076 0.09884 -0.14219 0.09977 -0.14375 0.10069 C -0.1513 0.10532 -0.13945 0.09838 -0.14896 0.10347 C -0.15807 0.10833 -0.14948 0.1044 -0.15638 0.10741 C -0.16289 0.11505 -0.15469 0.10579 -0.16094 0.11134 C -0.16172 0.11204 -0.16237 0.11342 -0.16315 0.11412 C -0.16393 0.11481 -0.16471 0.11481 -0.1655 0.11551 C -0.16706 0.1169 -0.16823 0.11967 -0.16992 0.12083 L -0.17891 0.12616 L -0.18125 0.12731 C -0.1819 0.12778 -0.18281 0.12801 -0.18346 0.1287 C -0.18633 0.13217 -0.1849 0.13102 -0.18789 0.13287 C -0.18841 0.13148 -0.18919 0.13032 -0.18945 0.1287 C -0.18997 0.12569 -0.1901 0.12245 -0.19023 0.11944 C -0.1905 0.11227 -0.19076 0.10509 -0.19089 0.09815 C -0.18919 -0.02824 -0.19089 0.1206 -0.19089 -0.12477 C -0.19089 -0.13102 -0.19037 -0.13704 -0.19023 -0.14329 C -0.1901 -0.14861 -0.19023 -0.15394 -0.19023 -0.15926 " pathEditMode="relative" rAng="0" ptsTypes="AAAAAAAAAAAAAAAAAAAAAAAAAAAAAAAAAAAAAAAAAAAAAAAAAAAAAA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5577873" y="141522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18C534-F764-654F-8BEA-7B3A8F582682}"/>
              </a:ext>
            </a:extLst>
          </p:cNvPr>
          <p:cNvGrpSpPr/>
          <p:nvPr/>
        </p:nvGrpSpPr>
        <p:grpSpPr>
          <a:xfrm>
            <a:off x="5577872" y="1415227"/>
            <a:ext cx="648587" cy="651317"/>
            <a:chOff x="8468727" y="1089568"/>
            <a:chExt cx="648587" cy="651317"/>
          </a:xfrm>
        </p:grpSpPr>
        <p:pic>
          <p:nvPicPr>
            <p:cNvPr id="20" name="Graphic 19" descr="Speech">
              <a:extLst>
                <a:ext uri="{FF2B5EF4-FFF2-40B4-BE49-F238E27FC236}">
                  <a16:creationId xmlns:a16="http://schemas.microsoft.com/office/drawing/2014/main" id="{73E06449-7057-7D4C-97B1-5B670974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68727" y="1089568"/>
              <a:ext cx="648587" cy="651317"/>
            </a:xfrm>
            <a:prstGeom prst="rect">
              <a:avLst/>
            </a:prstGeom>
          </p:spPr>
        </p:pic>
        <p:pic>
          <p:nvPicPr>
            <p:cNvPr id="4" name="Graphic 3" descr="Unlock">
              <a:extLst>
                <a:ext uri="{FF2B5EF4-FFF2-40B4-BE49-F238E27FC236}">
                  <a16:creationId xmlns:a16="http://schemas.microsoft.com/office/drawing/2014/main" id="{44654BF8-C89A-0B45-AB91-42046CEB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5189" y="1290603"/>
              <a:ext cx="215663" cy="2156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CD41A03-78E7-B948-8BC5-FB05BC8DC832}"/>
              </a:ext>
            </a:extLst>
          </p:cNvPr>
          <p:cNvSpPr txBox="1"/>
          <p:nvPr/>
        </p:nvSpPr>
        <p:spPr>
          <a:xfrm>
            <a:off x="6366756" y="1409664"/>
            <a:ext cx="23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Decrypt w/ Private Key</a:t>
            </a:r>
          </a:p>
        </p:txBody>
      </p:sp>
    </p:spTree>
    <p:extLst>
      <p:ext uri="{BB962C8B-B14F-4D97-AF65-F5344CB8AC3E}">
        <p14:creationId xmlns:p14="http://schemas.microsoft.com/office/powerpoint/2010/main" val="24171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64B63-53E3-6D45-A64C-C8F562B46A98}"/>
              </a:ext>
            </a:extLst>
          </p:cNvPr>
          <p:cNvSpPr/>
          <p:nvPr/>
        </p:nvSpPr>
        <p:spPr>
          <a:xfrm>
            <a:off x="0" y="534912"/>
            <a:ext cx="3909413" cy="120032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4F5A4-AF23-8F44-8161-ABEE6D150787}"/>
              </a:ext>
            </a:extLst>
          </p:cNvPr>
          <p:cNvSpPr/>
          <p:nvPr/>
        </p:nvSpPr>
        <p:spPr>
          <a:xfrm>
            <a:off x="6926818" y="4852512"/>
            <a:ext cx="5722482" cy="203132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426DB-4488-7D49-9161-B92ACD73F416}"/>
              </a:ext>
            </a:extLst>
          </p:cNvPr>
          <p:cNvSpPr/>
          <p:nvPr/>
        </p:nvSpPr>
        <p:spPr>
          <a:xfrm>
            <a:off x="0" y="4212092"/>
            <a:ext cx="5652707" cy="1615827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AD0D7-6BF4-C648-90B7-DEDFFB4901C9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</p:spTree>
    <p:extLst>
      <p:ext uri="{BB962C8B-B14F-4D97-AF65-F5344CB8AC3E}">
        <p14:creationId xmlns:p14="http://schemas.microsoft.com/office/powerpoint/2010/main" val="25459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B2C11-1006-6D4A-A22D-E6D01FD7862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82629" y="2914498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75044A-E583-5A41-82B2-940837FC6147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6211D-A676-C84D-A351-5B50974235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3742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44 L -0.00287 -0.02569 " pathEditMode="relative" ptsTypes="AA">
                                      <p:cBhvr>
                                        <p:cTn id="1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2569 L -0.00287 -0.04028 " pathEditMode="relative" ptsTypes="AA">
                                      <p:cBhvr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4352 L -0.00287 -0.06134 " pathEditMode="relative" ptsTypes="AA">
                                      <p:cBhvr>
                                        <p:cTn id="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96FB256-2DE8-264A-AC0E-E367124C4F3C}"/>
              </a:ext>
            </a:extLst>
          </p:cNvPr>
          <p:cNvGrpSpPr/>
          <p:nvPr/>
        </p:nvGrpSpPr>
        <p:grpSpPr>
          <a:xfrm>
            <a:off x="1432188" y="2025359"/>
            <a:ext cx="328366" cy="519866"/>
            <a:chOff x="3886796" y="1428973"/>
            <a:chExt cx="328366" cy="519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64A647-5F5F-494F-BE0F-382FE0FC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F659F7-78E3-7949-B20F-70AD5915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91797-331F-7E43-8328-3686A111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91" y="2025359"/>
            <a:ext cx="250306" cy="5198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8349B-46F9-3F4E-9C8D-8A6F24EFFE3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CE4A7-38F5-F940-9A40-9647AEB25BBD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41686-AC66-9440-8DD6-328651D88617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9382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023 L 0.25508 0.20671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023 L 0.25755 0.15139 " pathEditMode="relative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26496" y="494479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788989-CA1E-094C-906E-02ADA4F414C3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39336F6-F9E5-F449-8CDE-71E3EB21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5A91A95-7870-CA49-A2D1-792D86DE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55EBBFC-DD19-0244-8CF6-DCC9CE8E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8A90744-1A04-0D48-9667-343AF424853E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C8064A-0A3C-574C-88CC-4933BB7FF4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9CA53-038E-1D4D-B50A-4F4AA6A86EF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404359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788 L -0.00638 -0.03056 " pathEditMode="relative" ptsTypes="AA">
                                      <p:cBhvr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2894 L -0.00638 -0.05024 " pathEditMode="relative" ptsTypes="AA">
                                      <p:cBhvr>
                                        <p:cTn id="1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1438</Words>
  <Application>Microsoft Macintosh PowerPoint</Application>
  <PresentationFormat>Widescreen</PresentationFormat>
  <Paragraphs>249</Paragraphs>
  <Slides>22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2020-11-21T04:16:46Z</dcterms:created>
  <dcterms:modified xsi:type="dcterms:W3CDTF">2020-11-23T21:30:04Z</dcterms:modified>
</cp:coreProperties>
</file>