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892300"/>
            <a:ext cx="5067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5214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58896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83526"/>
              </p:ext>
            </p:extLst>
          </p:nvPr>
        </p:nvGraphicFramePr>
        <p:xfrm>
          <a:off x="245149" y="1750903"/>
          <a:ext cx="2046124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531"/>
                <a:gridCol w="511531"/>
                <a:gridCol w="511531"/>
                <a:gridCol w="511531"/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60503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7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69468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32766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88832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47469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277" y="2305655"/>
            <a:ext cx="754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19225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105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65547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41310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1599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17154" y="2838450"/>
            <a:ext cx="0" cy="400050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89963" y="324425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82979"/>
              </p:ext>
            </p:extLst>
          </p:nvPr>
        </p:nvGraphicFramePr>
        <p:xfrm>
          <a:off x="1189963" y="3615228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113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78451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01722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593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59447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47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04956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50738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96203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97502" y="2501980"/>
            <a:ext cx="0" cy="14765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1799" y="2888347"/>
            <a:ext cx="11140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42306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2475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6966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94311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31611" y="2812745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07054" y="43157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2584"/>
              </p:ext>
            </p:extLst>
          </p:nvPr>
        </p:nvGraphicFramePr>
        <p:xfrm>
          <a:off x="1907054" y="4686678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98559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72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57181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79282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Straight Arrow Connector 76"/>
          <p:cNvCxnSpPr>
            <a:endCxn id="58" idx="0"/>
          </p:cNvCxnSpPr>
          <p:nvPr/>
        </p:nvCxnSpPr>
        <p:spPr>
          <a:xfrm flipH="1">
            <a:off x="2234741" y="3978480"/>
            <a:ext cx="31936" cy="337229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5391150" y="639411"/>
            <a:ext cx="6350" cy="111318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60320" y="1384300"/>
            <a:ext cx="147245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97502" y="2501980"/>
            <a:ext cx="0" cy="14765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1799" y="2888347"/>
            <a:ext cx="11140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94797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46114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06540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09975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31611" y="2812745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345711" y="13178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85107" y="4192465"/>
            <a:ext cx="7465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-3 , 3</a:t>
            </a:r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94542"/>
              </p:ext>
            </p:extLst>
          </p:nvPr>
        </p:nvGraphicFramePr>
        <p:xfrm>
          <a:off x="2585107" y="4563434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049804" y="4561797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36111"/>
              </p:ext>
            </p:extLst>
          </p:nvPr>
        </p:nvGraphicFramePr>
        <p:xfrm>
          <a:off x="1049804" y="4932766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9558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92748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72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54027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>
            <a:endCxn id="65" idx="0"/>
          </p:cNvCxnSpPr>
          <p:nvPr/>
        </p:nvCxnSpPr>
        <p:spPr>
          <a:xfrm flipH="1">
            <a:off x="1377491" y="3990589"/>
            <a:ext cx="845009" cy="57120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2" idx="0"/>
          </p:cNvCxnSpPr>
          <p:nvPr/>
        </p:nvCxnSpPr>
        <p:spPr>
          <a:xfrm>
            <a:off x="2679167" y="3683627"/>
            <a:ext cx="279201" cy="50883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5759450" y="639411"/>
            <a:ext cx="19050" cy="74488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97500" y="1003300"/>
            <a:ext cx="7352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91150" y="639411"/>
            <a:ext cx="6350" cy="111318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60320" y="1384300"/>
            <a:ext cx="147245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97502" y="2501980"/>
            <a:ext cx="0" cy="14765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1799" y="2888347"/>
            <a:ext cx="11140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23465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50491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68412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34402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31611" y="2812745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345711" y="13178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85107" y="4192465"/>
            <a:ext cx="7465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-3 , 3</a:t>
            </a:r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1300"/>
              </p:ext>
            </p:extLst>
          </p:nvPr>
        </p:nvGraphicFramePr>
        <p:xfrm>
          <a:off x="2585107" y="4563434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049804" y="4561797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8116"/>
              </p:ext>
            </p:extLst>
          </p:nvPr>
        </p:nvGraphicFramePr>
        <p:xfrm>
          <a:off x="1049804" y="4932766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38013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54316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72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41591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>
            <a:endCxn id="65" idx="0"/>
          </p:cNvCxnSpPr>
          <p:nvPr/>
        </p:nvCxnSpPr>
        <p:spPr>
          <a:xfrm flipH="1">
            <a:off x="1377491" y="3990589"/>
            <a:ext cx="845009" cy="57120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2" idx="0"/>
          </p:cNvCxnSpPr>
          <p:nvPr/>
        </p:nvCxnSpPr>
        <p:spPr>
          <a:xfrm>
            <a:off x="2679167" y="3683627"/>
            <a:ext cx="279201" cy="50883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13723" y="9509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021136" y="5196797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86251"/>
              </p:ext>
            </p:extLst>
          </p:nvPr>
        </p:nvGraphicFramePr>
        <p:xfrm>
          <a:off x="3021136" y="5567766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5" name="Straight Arrow Connector 84"/>
          <p:cNvCxnSpPr>
            <a:endCxn id="83" idx="0"/>
          </p:cNvCxnSpPr>
          <p:nvPr/>
        </p:nvCxnSpPr>
        <p:spPr>
          <a:xfrm>
            <a:off x="2837643" y="4760533"/>
            <a:ext cx="511180" cy="43626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3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646</Words>
  <Application>Microsoft Macintosh PowerPoint</Application>
  <PresentationFormat>On-screen Show (4:3)</PresentationFormat>
  <Paragraphs>368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Terry Griffin</cp:lastModifiedBy>
  <cp:revision>24</cp:revision>
  <dcterms:created xsi:type="dcterms:W3CDTF">2015-09-01T15:41:18Z</dcterms:created>
  <dcterms:modified xsi:type="dcterms:W3CDTF">2015-09-01T22:37:23Z</dcterms:modified>
</cp:coreProperties>
</file>