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85" r:id="rId5"/>
    <p:sldId id="286" r:id="rId6"/>
    <p:sldId id="306" r:id="rId7"/>
    <p:sldId id="287" r:id="rId8"/>
    <p:sldId id="307" r:id="rId9"/>
    <p:sldId id="288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72" r:id="rId38"/>
    <p:sldId id="273" r:id="rId39"/>
    <p:sldId id="274" r:id="rId40"/>
    <p:sldId id="275" r:id="rId41"/>
    <p:sldId id="276" r:id="rId42"/>
    <p:sldId id="277" r:id="rId43"/>
    <p:sldId id="278" r:id="rId44"/>
    <p:sldId id="279" r:id="rId45"/>
    <p:sldId id="280" r:id="rId46"/>
    <p:sldId id="281" r:id="rId47"/>
    <p:sldId id="282" r:id="rId48"/>
    <p:sldId id="283" r:id="rId49"/>
    <p:sldId id="284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00"/>
    <a:srgbClr val="DED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 autoAdjust="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04" y="-1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E100-BEB5-0044-B701-F6D736D6FBC5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A43C-FB4F-BF4A-95CC-35D82CE0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1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E100-BEB5-0044-B701-F6D736D6FBC5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A43C-FB4F-BF4A-95CC-35D82CE0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6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E100-BEB5-0044-B701-F6D736D6FBC5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A43C-FB4F-BF4A-95CC-35D82CE0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4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E100-BEB5-0044-B701-F6D736D6FBC5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A43C-FB4F-BF4A-95CC-35D82CE0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5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E100-BEB5-0044-B701-F6D736D6FBC5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A43C-FB4F-BF4A-95CC-35D82CE0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73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E100-BEB5-0044-B701-F6D736D6FBC5}" type="datetimeFigureOut">
              <a:rPr lang="en-US" smtClean="0"/>
              <a:t>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A43C-FB4F-BF4A-95CC-35D82CE0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1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E100-BEB5-0044-B701-F6D736D6FBC5}" type="datetimeFigureOut">
              <a:rPr lang="en-US" smtClean="0"/>
              <a:t>9/10/15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A43C-FB4F-BF4A-95CC-35D82CE0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E100-BEB5-0044-B701-F6D736D6FBC5}" type="datetimeFigureOut">
              <a:rPr lang="en-US" smtClean="0"/>
              <a:t>9/10/15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A43C-FB4F-BF4A-95CC-35D82CE0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E100-BEB5-0044-B701-F6D736D6FBC5}" type="datetimeFigureOut">
              <a:rPr lang="en-US" smtClean="0"/>
              <a:t>9/10/15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A43C-FB4F-BF4A-95CC-35D82CE0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6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E100-BEB5-0044-B701-F6D736D6FBC5}" type="datetimeFigureOut">
              <a:rPr lang="en-US" smtClean="0"/>
              <a:t>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A43C-FB4F-BF4A-95CC-35D82CE0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6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E100-BEB5-0044-B701-F6D736D6FBC5}" type="datetimeFigureOut">
              <a:rPr lang="en-US" smtClean="0"/>
              <a:t>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A43C-FB4F-BF4A-95CC-35D82CE0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7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2E100-BEB5-0044-B701-F6D736D6FBC5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EA43C-FB4F-BF4A-95CC-35D82CE0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0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KD-Tree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It’s Cool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10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KD-Tree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53417" y="176106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( 3 , 1 , 4 )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5397500" y="246908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3 , 4 )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285750" y="2237315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1 , 3 )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285750" y="28088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4 , 5 )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285750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( 6 , 1 , 4 )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285750" y="3930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( 1 , 4 , 4 )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( 0 , 5, </a:t>
            </a:r>
            <a:r>
              <a:rPr lang="en-US" sz="1600" dirty="0"/>
              <a:t>7</a:t>
            </a:r>
            <a:r>
              <a:rPr lang="en-US" sz="1600" dirty="0" smtClean="0"/>
              <a:t> )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( 5 , 2 , 5 )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0 , 6 )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( 7 , 1 , 6 )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80059" y="1307067"/>
            <a:ext cx="25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discriminator 0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529417" y="2475440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3 , 7 )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6" idx="1"/>
            <a:endCxn id="32" idx="0"/>
          </p:cNvCxnSpPr>
          <p:nvPr/>
        </p:nvCxnSpPr>
        <p:spPr>
          <a:xfrm flipH="1">
            <a:off x="3042709" y="1999190"/>
            <a:ext cx="1010708" cy="476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33" idx="0"/>
          </p:cNvCxnSpPr>
          <p:nvPr/>
        </p:nvCxnSpPr>
        <p:spPr>
          <a:xfrm>
            <a:off x="5080001" y="1999190"/>
            <a:ext cx="830791" cy="469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050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KD-Tree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53417" y="176106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( 3 , 1 , 4 )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5397500" y="246908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3 , 4 )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285750" y="2237315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1 , 3 )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285750" y="28088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4 , 5 )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285750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( 6 , 1 , 4 )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285750" y="3930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( 1 , 4 , 4 )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( 0 , 5, </a:t>
            </a:r>
            <a:r>
              <a:rPr lang="en-US" sz="1600" dirty="0"/>
              <a:t>7</a:t>
            </a:r>
            <a:r>
              <a:rPr lang="en-US" sz="1600" dirty="0" smtClean="0"/>
              <a:t> )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( 5 , 2 , 5 )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0 , 6 )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( 7 , 1 , 6 )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80059" y="1307067"/>
            <a:ext cx="25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discriminator 0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529417" y="2475440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3 , 7 )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6" idx="1"/>
            <a:endCxn id="32" idx="0"/>
          </p:cNvCxnSpPr>
          <p:nvPr/>
        </p:nvCxnSpPr>
        <p:spPr>
          <a:xfrm flipH="1">
            <a:off x="3042709" y="1999190"/>
            <a:ext cx="1010708" cy="476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33" idx="0"/>
          </p:cNvCxnSpPr>
          <p:nvPr/>
        </p:nvCxnSpPr>
        <p:spPr>
          <a:xfrm>
            <a:off x="5080001" y="1999190"/>
            <a:ext cx="830791" cy="469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201583" y="1907115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25451" y="2375957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41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KD-Tree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53417" y="176106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( 3 , 1 , 4 )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5397500" y="246908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3 , 4 )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285750" y="2237315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1 , 3 )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285750" y="28088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4 , 5 )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285750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( 6 , 1 , 4 )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285750" y="3930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( 1 , 4 , 4 )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( 0 , 5, </a:t>
            </a:r>
            <a:r>
              <a:rPr lang="en-US" sz="1600" dirty="0"/>
              <a:t>7</a:t>
            </a:r>
            <a:r>
              <a:rPr lang="en-US" sz="1600" dirty="0" smtClean="0"/>
              <a:t> )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( 5 , 2 , 5 )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0 , 6 )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( 7 , 1 , 6 )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80059" y="1307067"/>
            <a:ext cx="25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discriminator 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529417" y="2475440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3 , 7 )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6" idx="1"/>
            <a:endCxn id="32" idx="0"/>
          </p:cNvCxnSpPr>
          <p:nvPr/>
        </p:nvCxnSpPr>
        <p:spPr>
          <a:xfrm flipH="1">
            <a:off x="3042709" y="1999190"/>
            <a:ext cx="1010708" cy="476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33" idx="0"/>
          </p:cNvCxnSpPr>
          <p:nvPr/>
        </p:nvCxnSpPr>
        <p:spPr>
          <a:xfrm>
            <a:off x="5080001" y="1999190"/>
            <a:ext cx="830791" cy="469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21000" y="2567514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68868" y="2375957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53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KD-Tree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53417" y="176106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( 3 , 1 , 4 )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5397500" y="246908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3 , 4 )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1619251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1 , 3 )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285750" y="28088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4 , 5 )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285750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( 6 , 1 , 4 )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285750" y="3930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( 1 , 4 , 4 )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( 0 , 5, </a:t>
            </a:r>
            <a:r>
              <a:rPr lang="en-US" sz="1600" dirty="0"/>
              <a:t>7</a:t>
            </a:r>
            <a:r>
              <a:rPr lang="en-US" sz="1600" dirty="0" smtClean="0"/>
              <a:t> )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( 5 , 2 , 5 )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0 , 6 )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( 7 , 1 , 6 )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2529417" y="2475440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3 , 7 )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6" idx="1"/>
            <a:endCxn id="32" idx="0"/>
          </p:cNvCxnSpPr>
          <p:nvPr/>
        </p:nvCxnSpPr>
        <p:spPr>
          <a:xfrm flipH="1">
            <a:off x="3042709" y="1999190"/>
            <a:ext cx="1010708" cy="476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33" idx="0"/>
          </p:cNvCxnSpPr>
          <p:nvPr/>
        </p:nvCxnSpPr>
        <p:spPr>
          <a:xfrm>
            <a:off x="5080001" y="1999190"/>
            <a:ext cx="830791" cy="469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2" idx="1"/>
            <a:endCxn id="34" idx="0"/>
          </p:cNvCxnSpPr>
          <p:nvPr/>
        </p:nvCxnSpPr>
        <p:spPr>
          <a:xfrm flipH="1">
            <a:off x="2132543" y="2713566"/>
            <a:ext cx="396874" cy="6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898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KD-Tree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53417" y="176106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( 3 , 1 , 4 )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5397500" y="246908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3 , 4 )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285750" y="28088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4 , 5 )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285750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( 6 , 1 , 4 )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285750" y="3930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( 1 , 4 , 4 )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( 0 , 5, </a:t>
            </a:r>
            <a:r>
              <a:rPr lang="en-US" sz="1600" dirty="0"/>
              <a:t>7</a:t>
            </a:r>
            <a:r>
              <a:rPr lang="en-US" sz="1600" dirty="0" smtClean="0"/>
              <a:t> )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( 5 , 2 , 5 )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0 , 6 )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( 7 , 1 , 6 )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80059" y="1307067"/>
            <a:ext cx="25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discriminator 0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529417" y="2475440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3 , 7 )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6" idx="1"/>
            <a:endCxn id="32" idx="0"/>
          </p:cNvCxnSpPr>
          <p:nvPr/>
        </p:nvCxnSpPr>
        <p:spPr>
          <a:xfrm flipH="1">
            <a:off x="3042709" y="1999190"/>
            <a:ext cx="1010708" cy="476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33" idx="0"/>
          </p:cNvCxnSpPr>
          <p:nvPr/>
        </p:nvCxnSpPr>
        <p:spPr>
          <a:xfrm>
            <a:off x="5080001" y="1999190"/>
            <a:ext cx="830791" cy="469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185710" y="1869014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1909" y="2945340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19251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1 , 3 )</a:t>
            </a:r>
            <a:endParaRPr lang="en-US" sz="1600" dirty="0"/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 flipH="1">
            <a:off x="2132543" y="2713566"/>
            <a:ext cx="396874" cy="6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361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KD-Tree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53417" y="176106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( 3 , 1 , 4 )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5397500" y="246908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3 , 4 )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285750" y="28088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4 , 5 )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285750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( 6 , 1 , 4 )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285750" y="3930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( 1 , 4 , 4 )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( 0 , 5, </a:t>
            </a:r>
            <a:r>
              <a:rPr lang="en-US" sz="1600" dirty="0"/>
              <a:t>7</a:t>
            </a:r>
            <a:r>
              <a:rPr lang="en-US" sz="1600" dirty="0" smtClean="0"/>
              <a:t> )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( 5 , 2 , 5 )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0 , 6 )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( 7 , 1 , 6 )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80059" y="1307067"/>
            <a:ext cx="25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discriminator 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529417" y="2475440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3 , 7 )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6" idx="1"/>
            <a:endCxn id="32" idx="0"/>
          </p:cNvCxnSpPr>
          <p:nvPr/>
        </p:nvCxnSpPr>
        <p:spPr>
          <a:xfrm flipH="1">
            <a:off x="3042709" y="1999190"/>
            <a:ext cx="1010708" cy="476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33" idx="0"/>
          </p:cNvCxnSpPr>
          <p:nvPr/>
        </p:nvCxnSpPr>
        <p:spPr>
          <a:xfrm>
            <a:off x="5080001" y="1999190"/>
            <a:ext cx="830791" cy="469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921000" y="2586565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95326" y="2954864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19251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1 , 3 )</a:t>
            </a:r>
            <a:endParaRPr lang="en-US" sz="1600" dirty="0"/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 flipH="1">
            <a:off x="2132543" y="2713566"/>
            <a:ext cx="396874" cy="6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252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KD-Tree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53417" y="176106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( 3 , 1 , 4 )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5397500" y="246908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3 , 4 )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3344333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4 , 5 )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285750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( 6 , 1 , 4 )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285750" y="3930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( 1 , 4 , 4 )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( 0 , 5, </a:t>
            </a:r>
            <a:r>
              <a:rPr lang="en-US" sz="1600" dirty="0"/>
              <a:t>7</a:t>
            </a:r>
            <a:r>
              <a:rPr lang="en-US" sz="1600" dirty="0" smtClean="0"/>
              <a:t> )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( 5 , 2 , 5 )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0 , 6 )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( 7 , 1 , 6 )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2529417" y="2475440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3 , 7 )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6" idx="1"/>
            <a:endCxn id="32" idx="0"/>
          </p:cNvCxnSpPr>
          <p:nvPr/>
        </p:nvCxnSpPr>
        <p:spPr>
          <a:xfrm flipH="1">
            <a:off x="3042709" y="1999190"/>
            <a:ext cx="1010708" cy="476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33" idx="0"/>
          </p:cNvCxnSpPr>
          <p:nvPr/>
        </p:nvCxnSpPr>
        <p:spPr>
          <a:xfrm>
            <a:off x="5080001" y="1999190"/>
            <a:ext cx="830791" cy="469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95326" y="2954864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19251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1 , 3 )</a:t>
            </a:r>
            <a:endParaRPr lang="en-US" sz="1600" dirty="0"/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 flipH="1">
            <a:off x="2132543" y="2713566"/>
            <a:ext cx="396874" cy="6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5" idx="0"/>
          </p:cNvCxnSpPr>
          <p:nvPr/>
        </p:nvCxnSpPr>
        <p:spPr>
          <a:xfrm>
            <a:off x="3542770" y="2713566"/>
            <a:ext cx="314855" cy="6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295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KD-Tree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53417" y="176106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( 3 , 1 , 4 )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5397500" y="246908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3 , 4 )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3344333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4 , 5 )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285750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( 6 , 1 , 4 )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285750" y="3930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( 1 , 4 , 4 )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( 0 , 5, </a:t>
            </a:r>
            <a:r>
              <a:rPr lang="en-US" sz="1600" dirty="0"/>
              <a:t>7</a:t>
            </a:r>
            <a:r>
              <a:rPr lang="en-US" sz="1600" dirty="0" smtClean="0"/>
              <a:t> )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( 5 , 2 , 5 )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0 , 6 )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( 7 , 1 , 6 )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80059" y="1307067"/>
            <a:ext cx="25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discriminator 0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529417" y="2475440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3 , 7 )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6" idx="1"/>
            <a:endCxn id="32" idx="0"/>
          </p:cNvCxnSpPr>
          <p:nvPr/>
        </p:nvCxnSpPr>
        <p:spPr>
          <a:xfrm flipH="1">
            <a:off x="3042709" y="1999190"/>
            <a:ext cx="1010708" cy="476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33" idx="0"/>
          </p:cNvCxnSpPr>
          <p:nvPr/>
        </p:nvCxnSpPr>
        <p:spPr>
          <a:xfrm>
            <a:off x="5080001" y="1999190"/>
            <a:ext cx="830791" cy="469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25451" y="3494614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19251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1 , 3 )</a:t>
            </a:r>
            <a:endParaRPr lang="en-US" sz="1600" dirty="0"/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 flipH="1">
            <a:off x="2132543" y="2713566"/>
            <a:ext cx="396874" cy="6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5" idx="0"/>
          </p:cNvCxnSpPr>
          <p:nvPr/>
        </p:nvCxnSpPr>
        <p:spPr>
          <a:xfrm>
            <a:off x="3542770" y="2713566"/>
            <a:ext cx="314855" cy="6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180415" y="1879597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KD-Tree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53417" y="176106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( 3 , 1 , 4 )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5397500" y="246908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3 , 4 )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3344333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4 , 5 )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285750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( 6 , 1 , 4 )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285750" y="3930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( 1 , 4 , 4 )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( 0 , 5, </a:t>
            </a:r>
            <a:r>
              <a:rPr lang="en-US" sz="1600" dirty="0"/>
              <a:t>7</a:t>
            </a:r>
            <a:r>
              <a:rPr lang="en-US" sz="1600" dirty="0" smtClean="0"/>
              <a:t> )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( 5 , 2 , 5 )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0 , 6 )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( 7 , 1 , 6 )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80059" y="1307067"/>
            <a:ext cx="25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discriminator 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529417" y="2475440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3 , 7 )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6" idx="1"/>
            <a:endCxn id="32" idx="0"/>
          </p:cNvCxnSpPr>
          <p:nvPr/>
        </p:nvCxnSpPr>
        <p:spPr>
          <a:xfrm flipH="1">
            <a:off x="3042709" y="1999190"/>
            <a:ext cx="1010708" cy="476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33" idx="0"/>
          </p:cNvCxnSpPr>
          <p:nvPr/>
        </p:nvCxnSpPr>
        <p:spPr>
          <a:xfrm>
            <a:off x="5080001" y="1999190"/>
            <a:ext cx="830791" cy="469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68868" y="3494614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19251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1 , 3 )</a:t>
            </a:r>
            <a:endParaRPr lang="en-US" sz="1600" dirty="0"/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 flipH="1">
            <a:off x="2132543" y="2713566"/>
            <a:ext cx="396874" cy="6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5" idx="0"/>
          </p:cNvCxnSpPr>
          <p:nvPr/>
        </p:nvCxnSpPr>
        <p:spPr>
          <a:xfrm>
            <a:off x="3542770" y="2713566"/>
            <a:ext cx="314855" cy="6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789083" y="2583390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89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KD-Tree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53417" y="176106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( 3 , 1 , 4 )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5397500" y="246908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3 , 4 )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3344333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4 , 5 )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4566709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( 6 , 1 , 4 )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285750" y="3930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( 1 , 4 , 4 )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( 0 , 5, </a:t>
            </a:r>
            <a:r>
              <a:rPr lang="en-US" sz="1600" dirty="0"/>
              <a:t>7</a:t>
            </a:r>
            <a:r>
              <a:rPr lang="en-US" sz="1600" dirty="0" smtClean="0"/>
              <a:t> )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( 5 , 2 , 5 )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0 , 6 )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( 7 , 1 , 6 )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2529417" y="2475440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3 , 7 )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6" idx="1"/>
            <a:endCxn id="32" idx="0"/>
          </p:cNvCxnSpPr>
          <p:nvPr/>
        </p:nvCxnSpPr>
        <p:spPr>
          <a:xfrm flipH="1">
            <a:off x="3042709" y="1999190"/>
            <a:ext cx="1010708" cy="476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33" idx="0"/>
          </p:cNvCxnSpPr>
          <p:nvPr/>
        </p:nvCxnSpPr>
        <p:spPr>
          <a:xfrm>
            <a:off x="5080001" y="1999190"/>
            <a:ext cx="830791" cy="469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68868" y="3494614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19251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1 , 3 )</a:t>
            </a:r>
            <a:endParaRPr lang="en-US" sz="1600" dirty="0"/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 flipH="1">
            <a:off x="2132543" y="2713566"/>
            <a:ext cx="396874" cy="6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5" idx="0"/>
          </p:cNvCxnSpPr>
          <p:nvPr/>
        </p:nvCxnSpPr>
        <p:spPr>
          <a:xfrm>
            <a:off x="3542770" y="2713566"/>
            <a:ext cx="314855" cy="6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3" idx="1"/>
            <a:endCxn id="36" idx="0"/>
          </p:cNvCxnSpPr>
          <p:nvPr/>
        </p:nvCxnSpPr>
        <p:spPr>
          <a:xfrm flipH="1">
            <a:off x="5080001" y="2707215"/>
            <a:ext cx="317499" cy="6625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997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1793" b="-11793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370416" y="1883833"/>
            <a:ext cx="30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Items Have Exact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969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KD-Tree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53417" y="176106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( 3 , 1 , 4 )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5397500" y="246908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3 , 4 )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3344333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4 , 5 )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4566709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( 6 , 1 , 4 )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285750" y="3930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( 1 , 4 , 4 )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( 0 , 5, </a:t>
            </a:r>
            <a:r>
              <a:rPr lang="en-US" sz="1600" dirty="0"/>
              <a:t>7</a:t>
            </a:r>
            <a:r>
              <a:rPr lang="en-US" sz="1600" dirty="0" smtClean="0"/>
              <a:t> )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( 5 , 2 , 5 )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0 , 6 )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( 7 , 1 , 6 )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2529417" y="2475440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3 , 7 )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6" idx="1"/>
            <a:endCxn id="32" idx="0"/>
          </p:cNvCxnSpPr>
          <p:nvPr/>
        </p:nvCxnSpPr>
        <p:spPr>
          <a:xfrm flipH="1">
            <a:off x="3042709" y="1999190"/>
            <a:ext cx="1010708" cy="476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33" idx="0"/>
          </p:cNvCxnSpPr>
          <p:nvPr/>
        </p:nvCxnSpPr>
        <p:spPr>
          <a:xfrm>
            <a:off x="5080001" y="1999190"/>
            <a:ext cx="830791" cy="469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36034" y="4066114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19251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1 , 3 )</a:t>
            </a:r>
            <a:endParaRPr lang="en-US" sz="1600" dirty="0"/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 flipH="1">
            <a:off x="2132543" y="2713566"/>
            <a:ext cx="396874" cy="6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5" idx="0"/>
          </p:cNvCxnSpPr>
          <p:nvPr/>
        </p:nvCxnSpPr>
        <p:spPr>
          <a:xfrm>
            <a:off x="3542770" y="2713566"/>
            <a:ext cx="314855" cy="6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3" idx="1"/>
            <a:endCxn id="36" idx="0"/>
          </p:cNvCxnSpPr>
          <p:nvPr/>
        </p:nvCxnSpPr>
        <p:spPr>
          <a:xfrm flipH="1">
            <a:off x="5080001" y="2707215"/>
            <a:ext cx="317499" cy="6625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80059" y="1307067"/>
            <a:ext cx="25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discriminator 0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196293" y="1869014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96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KD-Tree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53417" y="176106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( 3 , 1 , 4 )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5397500" y="246908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3 , 4 )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3344333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4 , 5 )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4566709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( 6 , 1 , 4 )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285750" y="3930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( 1 , 4 , 4 )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( 0 , 5, </a:t>
            </a:r>
            <a:r>
              <a:rPr lang="en-US" sz="1600" dirty="0"/>
              <a:t>7</a:t>
            </a:r>
            <a:r>
              <a:rPr lang="en-US" sz="1600" dirty="0" smtClean="0"/>
              <a:t> )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( 5 , 2 , 5 )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0 , 6 )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( 7 , 1 , 6 )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2529417" y="2475440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3 , 7 )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6" idx="1"/>
            <a:endCxn id="32" idx="0"/>
          </p:cNvCxnSpPr>
          <p:nvPr/>
        </p:nvCxnSpPr>
        <p:spPr>
          <a:xfrm flipH="1">
            <a:off x="3042709" y="1999190"/>
            <a:ext cx="1010708" cy="476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33" idx="0"/>
          </p:cNvCxnSpPr>
          <p:nvPr/>
        </p:nvCxnSpPr>
        <p:spPr>
          <a:xfrm>
            <a:off x="5080001" y="1999190"/>
            <a:ext cx="830791" cy="469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79451" y="4066114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19251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1 , 3 )</a:t>
            </a:r>
            <a:endParaRPr lang="en-US" sz="1600" dirty="0"/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 flipH="1">
            <a:off x="2132543" y="2713566"/>
            <a:ext cx="396874" cy="6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5" idx="0"/>
          </p:cNvCxnSpPr>
          <p:nvPr/>
        </p:nvCxnSpPr>
        <p:spPr>
          <a:xfrm>
            <a:off x="3542770" y="2713566"/>
            <a:ext cx="314855" cy="6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3" idx="1"/>
            <a:endCxn id="36" idx="0"/>
          </p:cNvCxnSpPr>
          <p:nvPr/>
        </p:nvCxnSpPr>
        <p:spPr>
          <a:xfrm flipH="1">
            <a:off x="5080001" y="2707215"/>
            <a:ext cx="317499" cy="6625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80059" y="1307067"/>
            <a:ext cx="25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discriminator 1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921000" y="2577039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88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KD-Tree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53417" y="176106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( 3 , 1 , 4 )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5397500" y="246908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3 , 4 )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3344333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4 , 5 )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4566709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( 6 , 1 , 4 )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285750" y="3930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( 1 , 4 , 4 )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( 0 , 5, </a:t>
            </a:r>
            <a:r>
              <a:rPr lang="en-US" sz="1600" dirty="0"/>
              <a:t>7</a:t>
            </a:r>
            <a:r>
              <a:rPr lang="en-US" sz="1600" dirty="0" smtClean="0"/>
              <a:t> )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( 5 , 2 , 5 )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0 , 6 )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( 7 , 1 , 6 )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2529417" y="2475440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3 , 7 )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6" idx="1"/>
            <a:endCxn id="32" idx="0"/>
          </p:cNvCxnSpPr>
          <p:nvPr/>
        </p:nvCxnSpPr>
        <p:spPr>
          <a:xfrm flipH="1">
            <a:off x="3042709" y="1999190"/>
            <a:ext cx="1010708" cy="476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33" idx="0"/>
          </p:cNvCxnSpPr>
          <p:nvPr/>
        </p:nvCxnSpPr>
        <p:spPr>
          <a:xfrm>
            <a:off x="5080001" y="1999190"/>
            <a:ext cx="830791" cy="469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22868" y="4066114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19251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1 , 3 )</a:t>
            </a:r>
            <a:endParaRPr lang="en-US" sz="1600" dirty="0"/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 flipH="1">
            <a:off x="2132543" y="2713566"/>
            <a:ext cx="396874" cy="6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5" idx="0"/>
          </p:cNvCxnSpPr>
          <p:nvPr/>
        </p:nvCxnSpPr>
        <p:spPr>
          <a:xfrm>
            <a:off x="3542770" y="2713566"/>
            <a:ext cx="314855" cy="6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3" idx="1"/>
            <a:endCxn id="36" idx="0"/>
          </p:cNvCxnSpPr>
          <p:nvPr/>
        </p:nvCxnSpPr>
        <p:spPr>
          <a:xfrm flipH="1">
            <a:off x="5080001" y="2707215"/>
            <a:ext cx="317499" cy="6625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80059" y="1307067"/>
            <a:ext cx="25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discriminator 2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005794" y="3497788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91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KD-Tree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53417" y="176106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( 3 , 1 , 4 )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5397500" y="246908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3 , 4 )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3344333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4 , 5 )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4566709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( 6 , 1 , 4 )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2497137" y="416877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( 1 , 4 , 4 )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( 0 , 5, </a:t>
            </a:r>
            <a:r>
              <a:rPr lang="en-US" sz="1600" dirty="0"/>
              <a:t>7</a:t>
            </a:r>
            <a:r>
              <a:rPr lang="en-US" sz="1600" dirty="0" smtClean="0"/>
              <a:t> )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( 5 , 2 , 5 )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0 , 6 )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( 7 , 1 , 6 )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2529417" y="2475440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3 , 7 )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6" idx="1"/>
            <a:endCxn id="32" idx="0"/>
          </p:cNvCxnSpPr>
          <p:nvPr/>
        </p:nvCxnSpPr>
        <p:spPr>
          <a:xfrm flipH="1">
            <a:off x="3042709" y="1999190"/>
            <a:ext cx="1010708" cy="476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33" idx="0"/>
          </p:cNvCxnSpPr>
          <p:nvPr/>
        </p:nvCxnSpPr>
        <p:spPr>
          <a:xfrm>
            <a:off x="5080001" y="1999190"/>
            <a:ext cx="830791" cy="469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79451" y="4099978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19251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1 , 3 )</a:t>
            </a:r>
            <a:endParaRPr lang="en-US" sz="1600" dirty="0"/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 flipH="1">
            <a:off x="2132543" y="2713566"/>
            <a:ext cx="396874" cy="6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5" idx="0"/>
          </p:cNvCxnSpPr>
          <p:nvPr/>
        </p:nvCxnSpPr>
        <p:spPr>
          <a:xfrm>
            <a:off x="3542770" y="2713566"/>
            <a:ext cx="314855" cy="6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3" idx="1"/>
            <a:endCxn id="36" idx="0"/>
          </p:cNvCxnSpPr>
          <p:nvPr/>
        </p:nvCxnSpPr>
        <p:spPr>
          <a:xfrm flipH="1">
            <a:off x="5080001" y="2707215"/>
            <a:ext cx="317499" cy="6625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80059" y="1307067"/>
            <a:ext cx="25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discriminator 2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005667" y="3522132"/>
            <a:ext cx="317499" cy="6625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407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Binary-Tree</a:t>
            </a:r>
            <a:endParaRPr lang="en-US" dirty="0"/>
          </a:p>
        </p:txBody>
      </p:sp>
      <p:pic>
        <p:nvPicPr>
          <p:cNvPr id="6" name="Picture 5" descr="Screen Shot 2015-09-10 at 9.48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84" y="2656609"/>
            <a:ext cx="7338811" cy="266680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4497917"/>
            <a:ext cx="8062383" cy="1047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68887" y="1232972"/>
            <a:ext cx="4006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Geometric Intuition Behind </a:t>
            </a:r>
            <a:r>
              <a:rPr lang="en-US" dirty="0" err="1"/>
              <a:t>kd</a:t>
            </a:r>
            <a:r>
              <a:rPr lang="en-US" dirty="0"/>
              <a:t>-Trees</a:t>
            </a:r>
          </a:p>
        </p:txBody>
      </p:sp>
    </p:spTree>
    <p:extLst>
      <p:ext uri="{BB962C8B-B14F-4D97-AF65-F5344CB8AC3E}">
        <p14:creationId xmlns:p14="http://schemas.microsoft.com/office/powerpoint/2010/main" val="516590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Binary-Tree</a:t>
            </a:r>
            <a:endParaRPr lang="en-US" dirty="0"/>
          </a:p>
        </p:txBody>
      </p:sp>
      <p:pic>
        <p:nvPicPr>
          <p:cNvPr id="6" name="Picture 5" descr="Screen Shot 2015-09-10 at 9.48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84" y="2656609"/>
            <a:ext cx="7338811" cy="266680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68887" y="1232972"/>
            <a:ext cx="4006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Geometric Intuition Behind </a:t>
            </a:r>
            <a:r>
              <a:rPr lang="en-US" dirty="0" err="1"/>
              <a:t>kd</a:t>
            </a:r>
            <a:r>
              <a:rPr lang="en-US" dirty="0"/>
              <a:t>-Trees</a:t>
            </a:r>
          </a:p>
        </p:txBody>
      </p:sp>
    </p:spTree>
    <p:extLst>
      <p:ext uri="{BB962C8B-B14F-4D97-AF65-F5344CB8AC3E}">
        <p14:creationId xmlns:p14="http://schemas.microsoft.com/office/powerpoint/2010/main" val="2586828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Binary-Tree</a:t>
            </a:r>
            <a:endParaRPr lang="en-US" dirty="0"/>
          </a:p>
        </p:txBody>
      </p:sp>
      <p:pic>
        <p:nvPicPr>
          <p:cNvPr id="6" name="Picture 5" descr="Screen Shot 2015-09-10 at 9.48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84" y="2656609"/>
            <a:ext cx="7338811" cy="2666808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4677833" y="3958167"/>
            <a:ext cx="0" cy="16298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83834" y="5323417"/>
            <a:ext cx="14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Values  &lt;  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60483" y="5323417"/>
            <a:ext cx="14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Values  &gt;  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68887" y="1232972"/>
            <a:ext cx="4006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Geometric Intuition Behind </a:t>
            </a:r>
            <a:r>
              <a:rPr lang="en-US" dirty="0" err="1"/>
              <a:t>kd</a:t>
            </a:r>
            <a:r>
              <a:rPr lang="en-US" dirty="0"/>
              <a:t>-Trees</a:t>
            </a:r>
          </a:p>
        </p:txBody>
      </p:sp>
    </p:spTree>
    <p:extLst>
      <p:ext uri="{BB962C8B-B14F-4D97-AF65-F5344CB8AC3E}">
        <p14:creationId xmlns:p14="http://schemas.microsoft.com/office/powerpoint/2010/main" val="742747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Space Partitioning</a:t>
            </a:r>
            <a:endParaRPr lang="en-US" dirty="0"/>
          </a:p>
        </p:txBody>
      </p:sp>
      <p:pic>
        <p:nvPicPr>
          <p:cNvPr id="4" name="Picture 3" descr="Screen Shot 2015-09-10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4" y="1778960"/>
            <a:ext cx="4737100" cy="43064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68887" y="1232972"/>
            <a:ext cx="4006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Geometric Intuition Behind </a:t>
            </a:r>
            <a:r>
              <a:rPr lang="en-US" dirty="0" err="1"/>
              <a:t>kd</a:t>
            </a:r>
            <a:r>
              <a:rPr lang="en-US" dirty="0"/>
              <a:t>-Trees</a:t>
            </a:r>
          </a:p>
        </p:txBody>
      </p:sp>
    </p:spTree>
    <p:extLst>
      <p:ext uri="{BB962C8B-B14F-4D97-AF65-F5344CB8AC3E}">
        <p14:creationId xmlns:p14="http://schemas.microsoft.com/office/powerpoint/2010/main" val="835259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Space Partitioning</a:t>
            </a:r>
            <a:endParaRPr lang="en-US" dirty="0"/>
          </a:p>
        </p:txBody>
      </p:sp>
      <p:pic>
        <p:nvPicPr>
          <p:cNvPr id="4" name="Picture 3" descr="Screen Shot 2015-09-10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4" y="1778960"/>
            <a:ext cx="4737100" cy="43064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68887" y="1232972"/>
            <a:ext cx="4006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Geometric Intuition Behind </a:t>
            </a:r>
            <a:r>
              <a:rPr lang="en-US" dirty="0" err="1"/>
              <a:t>kd</a:t>
            </a:r>
            <a:r>
              <a:rPr lang="en-US" dirty="0"/>
              <a:t>-Trees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852084" y="1957917"/>
            <a:ext cx="3735916" cy="355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986293" y="4208222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12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Space Partitioning</a:t>
            </a:r>
            <a:endParaRPr lang="en-US" dirty="0"/>
          </a:p>
        </p:txBody>
      </p:sp>
      <p:pic>
        <p:nvPicPr>
          <p:cNvPr id="4" name="Picture 3" descr="Screen Shot 2015-09-10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4" y="1778960"/>
            <a:ext cx="4737100" cy="43064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68887" y="1232972"/>
            <a:ext cx="4006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Geometric Intuition Behind </a:t>
            </a:r>
            <a:r>
              <a:rPr lang="en-US" dirty="0" err="1"/>
              <a:t>kd</a:t>
            </a:r>
            <a:r>
              <a:rPr lang="en-US" dirty="0"/>
              <a:t>-Trees</a:t>
            </a:r>
          </a:p>
        </p:txBody>
      </p:sp>
      <p:sp>
        <p:nvSpPr>
          <p:cNvPr id="7" name="Oval 6"/>
          <p:cNvSpPr/>
          <p:nvPr/>
        </p:nvSpPr>
        <p:spPr>
          <a:xfrm>
            <a:off x="2986293" y="4208222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9029153">
            <a:off x="266613" y="2106860"/>
            <a:ext cx="5588198" cy="1897591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3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19029153">
            <a:off x="2036537" y="3294360"/>
            <a:ext cx="5614321" cy="3245476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3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740157" y="1957917"/>
            <a:ext cx="5316313" cy="1769443"/>
            <a:chOff x="3740157" y="1957917"/>
            <a:chExt cx="5316313" cy="1769443"/>
          </a:xfrm>
        </p:grpSpPr>
        <p:sp>
          <p:nvSpPr>
            <p:cNvPr id="11" name="TextBox 10"/>
            <p:cNvSpPr txBox="1"/>
            <p:nvPr/>
          </p:nvSpPr>
          <p:spPr>
            <a:xfrm>
              <a:off x="6762750" y="1957917"/>
              <a:ext cx="229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Splitting </a:t>
              </a:r>
              <a:r>
                <a:rPr lang="en-US" dirty="0" err="1" smtClean="0"/>
                <a:t>Hyperplane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11" idx="1"/>
              <a:endCxn id="10" idx="0"/>
            </p:cNvCxnSpPr>
            <p:nvPr/>
          </p:nvCxnSpPr>
          <p:spPr>
            <a:xfrm flipH="1">
              <a:off x="3740157" y="2142583"/>
              <a:ext cx="3022593" cy="158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/>
          <p:cNvCxnSpPr/>
          <p:nvPr/>
        </p:nvCxnSpPr>
        <p:spPr>
          <a:xfrm flipH="1">
            <a:off x="1852084" y="1957917"/>
            <a:ext cx="3735916" cy="355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653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KD-Tree</a:t>
            </a:r>
            <a:endParaRPr lang="en-US" dirty="0"/>
          </a:p>
        </p:txBody>
      </p:sp>
      <p:pic>
        <p:nvPicPr>
          <p:cNvPr id="4" name="Content Placeholder 3" descr="kd-tre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646" b="-10646"/>
          <a:stretch>
            <a:fillRect/>
          </a:stretch>
        </p:blipFill>
        <p:spPr>
          <a:xfrm>
            <a:off x="1576917" y="1600200"/>
            <a:ext cx="7109883" cy="3910162"/>
          </a:xfrm>
        </p:spPr>
      </p:pic>
      <p:grpSp>
        <p:nvGrpSpPr>
          <p:cNvPr id="8" name="Group 7"/>
          <p:cNvGrpSpPr/>
          <p:nvPr/>
        </p:nvGrpSpPr>
        <p:grpSpPr>
          <a:xfrm>
            <a:off x="304803" y="2159556"/>
            <a:ext cx="1090084" cy="369332"/>
            <a:chOff x="7789333" y="2370138"/>
            <a:chExt cx="109008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7789333" y="2370138"/>
              <a:ext cx="973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Disc 0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8498419" y="2582334"/>
              <a:ext cx="38099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04803" y="2788206"/>
            <a:ext cx="1090084" cy="369332"/>
            <a:chOff x="7789333" y="2370138"/>
            <a:chExt cx="1090084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789333" y="2370138"/>
              <a:ext cx="973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Disc 1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8498419" y="2582334"/>
              <a:ext cx="38099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00570" y="3370289"/>
            <a:ext cx="1090084" cy="369332"/>
            <a:chOff x="7789333" y="2370138"/>
            <a:chExt cx="1090084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7789333" y="2370138"/>
              <a:ext cx="973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Disc 2</a:t>
              </a:r>
              <a:endParaRPr lang="en-US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8498419" y="2582334"/>
              <a:ext cx="38099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04803" y="3984123"/>
            <a:ext cx="1090084" cy="369332"/>
            <a:chOff x="7789333" y="2370138"/>
            <a:chExt cx="1090084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7789333" y="2370138"/>
              <a:ext cx="973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Disc 0</a:t>
              </a:r>
              <a:endParaRPr lang="en-US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498419" y="2582334"/>
              <a:ext cx="38099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04803" y="4640290"/>
            <a:ext cx="1090084" cy="369332"/>
            <a:chOff x="7789333" y="2370138"/>
            <a:chExt cx="1090084" cy="369332"/>
          </a:xfrm>
        </p:grpSpPr>
        <p:sp>
          <p:nvSpPr>
            <p:cNvPr id="30" name="TextBox 29"/>
            <p:cNvSpPr txBox="1"/>
            <p:nvPr/>
          </p:nvSpPr>
          <p:spPr>
            <a:xfrm>
              <a:off x="7789333" y="2370138"/>
              <a:ext cx="973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Disc 1</a:t>
              </a:r>
              <a:endParaRPr lang="en-US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8498419" y="2582334"/>
              <a:ext cx="38099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330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Space Partitioning</a:t>
            </a:r>
            <a:endParaRPr lang="en-US" dirty="0"/>
          </a:p>
        </p:txBody>
      </p:sp>
      <p:pic>
        <p:nvPicPr>
          <p:cNvPr id="6" name="Picture 5" descr="Screen Shot 2015-09-10 at 9.48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1" y="3727360"/>
            <a:ext cx="7338811" cy="266680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68887" y="1232972"/>
            <a:ext cx="4006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Geometric Intuition Behind </a:t>
            </a:r>
            <a:r>
              <a:rPr lang="en-US" dirty="0" err="1"/>
              <a:t>kd</a:t>
            </a:r>
            <a:r>
              <a:rPr lang="en-US" dirty="0"/>
              <a:t>-Trees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740157" y="1957917"/>
            <a:ext cx="5316313" cy="1769443"/>
            <a:chOff x="3740157" y="1957917"/>
            <a:chExt cx="5316313" cy="1769443"/>
          </a:xfrm>
        </p:grpSpPr>
        <p:sp>
          <p:nvSpPr>
            <p:cNvPr id="11" name="TextBox 10"/>
            <p:cNvSpPr txBox="1"/>
            <p:nvPr/>
          </p:nvSpPr>
          <p:spPr>
            <a:xfrm>
              <a:off x="6762750" y="1957917"/>
              <a:ext cx="229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Splitting </a:t>
              </a:r>
              <a:r>
                <a:rPr lang="en-US" dirty="0" err="1" smtClean="0"/>
                <a:t>Hyperplane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3740157" y="2142583"/>
              <a:ext cx="3022593" cy="158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7323667" y="2327249"/>
            <a:ext cx="92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(point)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13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dirty="0" err="1" smtClean="0"/>
              <a:t>Kd</a:t>
            </a:r>
            <a:r>
              <a:rPr lang="en-US" dirty="0" smtClean="0"/>
              <a:t>-Tree</a:t>
            </a:r>
            <a:endParaRPr lang="en-US" dirty="0"/>
          </a:p>
        </p:txBody>
      </p:sp>
      <p:pic>
        <p:nvPicPr>
          <p:cNvPr id="4" name="Picture 3" descr="Screen Shot 2015-09-10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4" y="1778960"/>
            <a:ext cx="4737100" cy="430645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212168" y="297430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0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07567" y="39637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1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91834" y="3502555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2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79750" y="4349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3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7084" y="2063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4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81501" y="497363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5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21000" y="25794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6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64250" y="322555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7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27751" y="564038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8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55335" y="577888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9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98102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dirty="0" err="1" smtClean="0"/>
              <a:t>Kd</a:t>
            </a:r>
            <a:r>
              <a:rPr lang="en-US" dirty="0" smtClean="0"/>
              <a:t>-Tree</a:t>
            </a:r>
            <a:endParaRPr lang="en-US" dirty="0"/>
          </a:p>
        </p:txBody>
      </p:sp>
      <p:pic>
        <p:nvPicPr>
          <p:cNvPr id="4" name="Picture 3" descr="Screen Shot 2015-09-10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4" y="1778960"/>
            <a:ext cx="4737100" cy="430645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148667" y="1661583"/>
            <a:ext cx="0" cy="4380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39336" y="2853555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5400000">
            <a:off x="2733279" y="5071668"/>
            <a:ext cx="275166" cy="246089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  <a:alpha val="72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25700" y="6475680"/>
            <a:ext cx="844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X &lt; X</a:t>
            </a:r>
            <a:r>
              <a:rPr lang="en-US" sz="1400" baseline="-25000" dirty="0" smtClean="0">
                <a:latin typeface="Courier"/>
                <a:cs typeface="Courier"/>
              </a:rPr>
              <a:t>0</a:t>
            </a:r>
            <a:endParaRPr lang="en-US" sz="1400" baseline="-25000" dirty="0"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44016" y="6474191"/>
            <a:ext cx="924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X &gt;= X</a:t>
            </a:r>
            <a:r>
              <a:rPr lang="en-US" sz="1400" baseline="-25000" dirty="0" smtClean="0">
                <a:latin typeface="Courier"/>
                <a:cs typeface="Courier"/>
              </a:rPr>
              <a:t>0</a:t>
            </a:r>
            <a:endParaRPr lang="en-US" sz="1400" baseline="-25000" dirty="0">
              <a:latin typeface="Courier"/>
              <a:cs typeface="Courier"/>
            </a:endParaRPr>
          </a:p>
        </p:txBody>
      </p:sp>
      <p:sp>
        <p:nvSpPr>
          <p:cNvPr id="14" name="Right Brace 13"/>
          <p:cNvSpPr/>
          <p:nvPr/>
        </p:nvSpPr>
        <p:spPr>
          <a:xfrm rot="5400000">
            <a:off x="5305027" y="5071668"/>
            <a:ext cx="275166" cy="246089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  <a:alpha val="72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212168" y="297430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0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07567" y="39637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1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91834" y="3502555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2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79750" y="4349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3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7084" y="2063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4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81501" y="497363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5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21000" y="25794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6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64250" y="322555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7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27751" y="564038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8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55335" y="577888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9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4745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dirty="0" err="1" smtClean="0"/>
              <a:t>Kd</a:t>
            </a:r>
            <a:r>
              <a:rPr lang="en-US" dirty="0" smtClean="0"/>
              <a:t>-Tree</a:t>
            </a:r>
            <a:endParaRPr lang="en-US" dirty="0"/>
          </a:p>
        </p:txBody>
      </p:sp>
      <p:pic>
        <p:nvPicPr>
          <p:cNvPr id="4" name="Picture 3" descr="Screen Shot 2015-09-10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4" y="1778960"/>
            <a:ext cx="4737100" cy="430645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148667" y="1661583"/>
            <a:ext cx="0" cy="4380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39336" y="2853555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6589184" y="1778959"/>
            <a:ext cx="275166" cy="2136873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  <a:alpha val="7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08295" y="4909347"/>
            <a:ext cx="844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 &lt; Y</a:t>
            </a:r>
            <a:r>
              <a:rPr lang="en-US" sz="1400" baseline="-25000" dirty="0">
                <a:latin typeface="Courier"/>
                <a:cs typeface="Courier"/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65447" y="2692620"/>
            <a:ext cx="924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Y &gt;= Y</a:t>
            </a:r>
            <a:r>
              <a:rPr lang="en-US" sz="1400" baseline="-25000" dirty="0">
                <a:latin typeface="Courier"/>
                <a:cs typeface="Courier"/>
              </a:rPr>
              <a:t>1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157815" y="3968747"/>
            <a:ext cx="2405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24154" y="387219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6582835" y="4036483"/>
            <a:ext cx="275166" cy="2136873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  <a:alpha val="7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212168" y="297430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0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07567" y="39637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1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91834" y="3502555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2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79750" y="4349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3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27084" y="2063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4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81501" y="497363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5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21000" y="25794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6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64250" y="322555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7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27751" y="564038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8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55335" y="577888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9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22111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dirty="0" err="1" smtClean="0"/>
              <a:t>Kd</a:t>
            </a:r>
            <a:r>
              <a:rPr lang="en-US" dirty="0" smtClean="0"/>
              <a:t>-Tree</a:t>
            </a:r>
            <a:endParaRPr lang="en-US" dirty="0"/>
          </a:p>
        </p:txBody>
      </p:sp>
      <p:pic>
        <p:nvPicPr>
          <p:cNvPr id="4" name="Picture 3" descr="Screen Shot 2015-09-10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4" y="1778960"/>
            <a:ext cx="4737100" cy="430645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148667" y="1661583"/>
            <a:ext cx="0" cy="4380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39336" y="2853555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 rot="10800000">
            <a:off x="1852085" y="1148194"/>
            <a:ext cx="275166" cy="2136873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  <a:alpha val="7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1131" y="4601570"/>
            <a:ext cx="844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 &lt; Y</a:t>
            </a:r>
            <a:r>
              <a:rPr lang="en-US" sz="1400" baseline="-25000" dirty="0" smtClean="0">
                <a:latin typeface="Courier"/>
                <a:cs typeface="Courier"/>
              </a:rPr>
              <a:t>2</a:t>
            </a:r>
            <a:endParaRPr lang="en-US" sz="1400" baseline="-25000" dirty="0"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0697" y="2110537"/>
            <a:ext cx="924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Y &gt;= Y</a:t>
            </a:r>
            <a:r>
              <a:rPr lang="en-US" sz="1400" baseline="-25000" dirty="0" smtClean="0">
                <a:latin typeface="Courier"/>
                <a:cs typeface="Courier"/>
              </a:rPr>
              <a:t>2</a:t>
            </a:r>
            <a:endParaRPr lang="en-US" sz="1400" baseline="-25000" dirty="0">
              <a:latin typeface="Courier"/>
              <a:cs typeface="Courier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157815" y="3968747"/>
            <a:ext cx="2405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24154" y="387219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 rot="10800000">
            <a:off x="1852084" y="3660993"/>
            <a:ext cx="275166" cy="2136873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  <a:alpha val="7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27251" y="3454397"/>
            <a:ext cx="2021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301554" y="335784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212168" y="297430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0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7567" y="39637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1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91834" y="3502555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2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79750" y="4349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3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27084" y="2063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4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81501" y="497363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5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21000" y="25794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6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64250" y="322555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7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27751" y="564038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8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55335" y="577888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9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57834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dirty="0" err="1" smtClean="0"/>
              <a:t>Kd</a:t>
            </a:r>
            <a:r>
              <a:rPr lang="en-US" dirty="0" smtClean="0"/>
              <a:t>-Tree</a:t>
            </a:r>
            <a:endParaRPr lang="en-US" dirty="0"/>
          </a:p>
        </p:txBody>
      </p:sp>
      <p:pic>
        <p:nvPicPr>
          <p:cNvPr id="4" name="Picture 3" descr="Screen Shot 2015-09-10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4" y="1778960"/>
            <a:ext cx="4737100" cy="430645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148667" y="1661583"/>
            <a:ext cx="0" cy="4380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39336" y="2853555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11057" y="6394318"/>
            <a:ext cx="844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X &lt; X</a:t>
            </a:r>
            <a:r>
              <a:rPr lang="en-US" sz="1400" baseline="-25000" dirty="0" smtClean="0">
                <a:latin typeface="Courier"/>
                <a:cs typeface="Courier"/>
              </a:rPr>
              <a:t>3</a:t>
            </a:r>
            <a:endParaRPr lang="en-US" sz="1400" baseline="-25000" dirty="0"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4352" y="6390086"/>
            <a:ext cx="924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 &gt;= X</a:t>
            </a:r>
            <a:r>
              <a:rPr lang="en-US" sz="1400" baseline="-25000" dirty="0" smtClean="0">
                <a:latin typeface="Courier"/>
                <a:cs typeface="Courier"/>
              </a:rPr>
              <a:t>3</a:t>
            </a:r>
            <a:endParaRPr lang="en-US" sz="1400" baseline="-25000" dirty="0">
              <a:latin typeface="Courier"/>
              <a:cs typeface="Courier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157815" y="3968747"/>
            <a:ext cx="2405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24154" y="387219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 rot="5400000">
            <a:off x="2405512" y="5768157"/>
            <a:ext cx="275166" cy="930853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  <a:alpha val="7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27251" y="3454397"/>
            <a:ext cx="2021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301554" y="335784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 rot="5400000">
            <a:off x="3436326" y="5761806"/>
            <a:ext cx="275166" cy="930853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  <a:alpha val="7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108482" y="3454397"/>
            <a:ext cx="5870" cy="258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994437" y="4207120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212168" y="297430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0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07567" y="39637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1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91834" y="3502555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2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79750" y="4349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3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27084" y="2063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4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81501" y="497363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5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21000" y="25794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6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64250" y="322555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7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27751" y="564038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8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55335" y="577888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9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33780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dirty="0" err="1" smtClean="0"/>
              <a:t>Kd</a:t>
            </a:r>
            <a:r>
              <a:rPr lang="en-US" dirty="0" smtClean="0"/>
              <a:t>-Tree</a:t>
            </a:r>
            <a:endParaRPr lang="en-US" dirty="0"/>
          </a:p>
        </p:txBody>
      </p:sp>
      <p:pic>
        <p:nvPicPr>
          <p:cNvPr id="4" name="Picture 3" descr="Screen Shot 2015-09-10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4" y="1778960"/>
            <a:ext cx="4737100" cy="430645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148667" y="1661583"/>
            <a:ext cx="0" cy="4380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39336" y="2853555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54047" y="1118824"/>
            <a:ext cx="844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X &lt; X</a:t>
            </a:r>
            <a:r>
              <a:rPr lang="en-US" sz="1400" baseline="-25000" dirty="0">
                <a:latin typeface="Courier"/>
                <a:cs typeface="Courier"/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24154" y="1105231"/>
            <a:ext cx="924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 &gt;= X</a:t>
            </a:r>
            <a:r>
              <a:rPr lang="en-US" sz="1400" baseline="-25000" dirty="0" smtClean="0">
                <a:latin typeface="Courier"/>
                <a:cs typeface="Courier"/>
              </a:rPr>
              <a:t>4</a:t>
            </a:r>
            <a:endParaRPr lang="en-US" sz="1400" baseline="-25000" dirty="0">
              <a:latin typeface="Courier"/>
              <a:cs typeface="Courier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157815" y="3968747"/>
            <a:ext cx="2405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24154" y="387219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 rot="16200000">
            <a:off x="4391117" y="1081619"/>
            <a:ext cx="275166" cy="897463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  <a:alpha val="7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27251" y="3454397"/>
            <a:ext cx="2021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301554" y="335784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 rot="16200000">
            <a:off x="5695706" y="768103"/>
            <a:ext cx="275166" cy="1511794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  <a:alpha val="7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108482" y="3454397"/>
            <a:ext cx="5870" cy="258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994437" y="4207120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024480" y="1667934"/>
            <a:ext cx="0" cy="23008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921018" y="1935937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212168" y="297430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0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07567" y="39637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1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91834" y="3502555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2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79750" y="4349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3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27084" y="2063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4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81501" y="497363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5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21000" y="25794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6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64250" y="322555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7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27751" y="564038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8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55335" y="577888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9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8990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dirty="0" err="1" smtClean="0"/>
              <a:t>Kd</a:t>
            </a:r>
            <a:r>
              <a:rPr lang="en-US" dirty="0" smtClean="0"/>
              <a:t>-Tree</a:t>
            </a:r>
            <a:endParaRPr lang="en-US" dirty="0"/>
          </a:p>
        </p:txBody>
      </p:sp>
      <p:pic>
        <p:nvPicPr>
          <p:cNvPr id="4" name="Picture 3" descr="Screen Shot 2015-09-10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4" y="1778960"/>
            <a:ext cx="4737100" cy="430645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148667" y="1661583"/>
            <a:ext cx="0" cy="4380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39336" y="2853555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157815" y="3968747"/>
            <a:ext cx="2405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24154" y="387219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27251" y="3454397"/>
            <a:ext cx="2021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301554" y="335784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108482" y="3454397"/>
            <a:ext cx="5870" cy="258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994437" y="4207120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024480" y="1661583"/>
            <a:ext cx="0" cy="230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921018" y="1935937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735540" y="6375267"/>
            <a:ext cx="844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X &lt; X</a:t>
            </a:r>
            <a:r>
              <a:rPr lang="en-US" sz="1400" baseline="-25000" dirty="0" smtClean="0">
                <a:latin typeface="Courier"/>
                <a:cs typeface="Courier"/>
              </a:rPr>
              <a:t>5</a:t>
            </a:r>
            <a:endParaRPr lang="en-US" sz="1400" baseline="-25000" dirty="0">
              <a:latin typeface="Courier"/>
              <a:cs typeface="Courie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80326" y="6390084"/>
            <a:ext cx="924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 &gt;= X</a:t>
            </a:r>
            <a:r>
              <a:rPr lang="en-US" sz="1400" baseline="-25000" dirty="0" smtClean="0">
                <a:latin typeface="Courier"/>
                <a:cs typeface="Courier"/>
              </a:rPr>
              <a:t>5</a:t>
            </a:r>
            <a:endParaRPr lang="en-US" sz="1400" baseline="-25000" dirty="0">
              <a:latin typeface="Courier"/>
              <a:cs typeface="Courier"/>
            </a:endParaRPr>
          </a:p>
        </p:txBody>
      </p:sp>
      <p:sp>
        <p:nvSpPr>
          <p:cNvPr id="26" name="Right Brace 25"/>
          <p:cNvSpPr/>
          <p:nvPr/>
        </p:nvSpPr>
        <p:spPr>
          <a:xfrm rot="5400000">
            <a:off x="4028754" y="6102348"/>
            <a:ext cx="275166" cy="254004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  <a:alpha val="7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/>
          <p:cNvSpPr/>
          <p:nvPr/>
        </p:nvSpPr>
        <p:spPr>
          <a:xfrm rot="5400000">
            <a:off x="5396074" y="5167472"/>
            <a:ext cx="275166" cy="2111053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  <a:alpha val="7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4377265" y="3968747"/>
            <a:ext cx="0" cy="2116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73803" y="4848488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212168" y="297430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0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07567" y="39637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1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91834" y="3502555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2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79750" y="4349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3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27084" y="2063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4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81501" y="497363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5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21000" y="25794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6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64250" y="322555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7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27751" y="564038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8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55335" y="577888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9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85849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dirty="0" err="1" smtClean="0"/>
              <a:t>Kd</a:t>
            </a:r>
            <a:r>
              <a:rPr lang="en-US" dirty="0" smtClean="0"/>
              <a:t>-Tree</a:t>
            </a:r>
            <a:endParaRPr lang="en-US" dirty="0"/>
          </a:p>
        </p:txBody>
      </p:sp>
      <p:pic>
        <p:nvPicPr>
          <p:cNvPr id="4" name="Picture 3" descr="Screen Shot 2015-09-10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4" y="1778960"/>
            <a:ext cx="4737100" cy="430645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148667" y="1661583"/>
            <a:ext cx="0" cy="4380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39336" y="2853555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157815" y="3968747"/>
            <a:ext cx="2405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24154" y="387219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27251" y="3454397"/>
            <a:ext cx="2021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301554" y="335784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108482" y="3454397"/>
            <a:ext cx="5870" cy="258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994437" y="4207120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024480" y="1661583"/>
            <a:ext cx="0" cy="230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921018" y="1935937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4377265" y="3968747"/>
            <a:ext cx="0" cy="2073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73803" y="4848488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936547" y="1661583"/>
            <a:ext cx="0" cy="1792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837798" y="2481225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071092" y="1143001"/>
            <a:ext cx="844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X &lt; X</a:t>
            </a:r>
            <a:r>
              <a:rPr lang="en-US" sz="1400" baseline="-25000" dirty="0" smtClean="0">
                <a:latin typeface="Courier"/>
                <a:cs typeface="Courier"/>
              </a:rPr>
              <a:t>6</a:t>
            </a:r>
            <a:endParaRPr lang="en-US" sz="1400" baseline="-25000" dirty="0">
              <a:latin typeface="Courier"/>
              <a:cs typeface="Courier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67118" y="1129408"/>
            <a:ext cx="924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 &gt;= X</a:t>
            </a:r>
            <a:r>
              <a:rPr lang="en-US" sz="1400" baseline="-25000" dirty="0" smtClean="0">
                <a:latin typeface="Courier"/>
                <a:cs typeface="Courier"/>
              </a:rPr>
              <a:t>6</a:t>
            </a:r>
            <a:endParaRPr lang="en-US" sz="1400" baseline="-25000" dirty="0">
              <a:latin typeface="Courier"/>
              <a:cs typeface="Courier"/>
            </a:endParaRPr>
          </a:p>
        </p:txBody>
      </p:sp>
      <p:sp>
        <p:nvSpPr>
          <p:cNvPr id="34" name="Right Brace 33"/>
          <p:cNvSpPr/>
          <p:nvPr/>
        </p:nvSpPr>
        <p:spPr>
          <a:xfrm rot="16200000">
            <a:off x="2308162" y="1105796"/>
            <a:ext cx="275166" cy="897463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  <a:alpha val="7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/>
          <p:cNvSpPr/>
          <p:nvPr/>
        </p:nvSpPr>
        <p:spPr>
          <a:xfrm rot="16200000">
            <a:off x="3433969" y="971062"/>
            <a:ext cx="275166" cy="1154230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  <a:alpha val="7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212168" y="297430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0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07567" y="39637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1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91834" y="3502555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2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79750" y="4349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3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27084" y="2063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4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81501" y="497363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5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21000" y="25794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6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64250" y="322555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7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27751" y="564038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8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55335" y="577888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9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69817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dirty="0" err="1" smtClean="0"/>
              <a:t>Kd</a:t>
            </a:r>
            <a:r>
              <a:rPr lang="en-US" dirty="0" smtClean="0"/>
              <a:t>-Tree</a:t>
            </a:r>
            <a:endParaRPr lang="en-US" dirty="0"/>
          </a:p>
        </p:txBody>
      </p:sp>
      <p:pic>
        <p:nvPicPr>
          <p:cNvPr id="4" name="Picture 3" descr="Screen Shot 2015-09-10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4" y="1778960"/>
            <a:ext cx="4737100" cy="430645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148667" y="1661583"/>
            <a:ext cx="0" cy="4380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39336" y="2853555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157815" y="3968747"/>
            <a:ext cx="2405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24154" y="387219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27251" y="3454397"/>
            <a:ext cx="2021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301554" y="335784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108482" y="3454397"/>
            <a:ext cx="5870" cy="258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994437" y="4207120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024480" y="1661583"/>
            <a:ext cx="0" cy="230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921018" y="1935937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4377265" y="3968747"/>
            <a:ext cx="0" cy="2073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73803" y="4848488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936547" y="1661583"/>
            <a:ext cx="0" cy="1792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837798" y="2481225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>
            <a:off x="6425535" y="1661583"/>
            <a:ext cx="275166" cy="1481667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  <a:alpha val="7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927863" y="3454397"/>
            <a:ext cx="844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 &lt; Y</a:t>
            </a:r>
            <a:r>
              <a:rPr lang="en-US" sz="1400" baseline="-25000" dirty="0" smtClean="0">
                <a:latin typeface="Courier"/>
                <a:cs typeface="Courier"/>
              </a:rPr>
              <a:t>7</a:t>
            </a:r>
            <a:endParaRPr lang="en-US" sz="1400" baseline="-25000" dirty="0">
              <a:latin typeface="Courier"/>
              <a:cs typeface="Courie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27863" y="2264425"/>
            <a:ext cx="924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Y &gt;= Y</a:t>
            </a:r>
            <a:r>
              <a:rPr lang="en-US" sz="1400" baseline="-25000" dirty="0" smtClean="0">
                <a:latin typeface="Courier"/>
                <a:cs typeface="Courier"/>
              </a:rPr>
              <a:t>7</a:t>
            </a:r>
            <a:endParaRPr lang="en-US" sz="1400" baseline="-25000" dirty="0">
              <a:latin typeface="Courier"/>
              <a:cs typeface="Courier"/>
            </a:endParaRPr>
          </a:p>
        </p:txBody>
      </p:sp>
      <p:sp>
        <p:nvSpPr>
          <p:cNvPr id="27" name="Right Brace 26"/>
          <p:cNvSpPr/>
          <p:nvPr/>
        </p:nvSpPr>
        <p:spPr>
          <a:xfrm>
            <a:off x="6425535" y="3261116"/>
            <a:ext cx="275166" cy="707631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  <a:alpha val="7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5024480" y="3185582"/>
            <a:ext cx="1538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942219" y="3083954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212168" y="297430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0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07567" y="39637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1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91834" y="3502555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2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79750" y="4349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3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27084" y="2063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4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81501" y="497363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5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21000" y="25794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6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64250" y="322555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7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27751" y="564038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8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55335" y="577888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9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0924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KD-Tree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5750" y="50799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( 3 , 1 , 4 )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285750" y="1073150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3 , 7 )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285750" y="1644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3 , 4 )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285750" y="2237315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1 , 3 )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285750" y="28088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4 , 5 )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285750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( 6 , 1 , 4 )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285750" y="3930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( 1 , 4 , 4 )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( 0 , 5, </a:t>
            </a:r>
            <a:r>
              <a:rPr lang="en-US" sz="1600" dirty="0"/>
              <a:t>7</a:t>
            </a:r>
            <a:r>
              <a:rPr lang="en-US" sz="1600" dirty="0" smtClean="0"/>
              <a:t> )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( 5 , 2 , 5 )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0 , 6 )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( 7 , 1 , 6 )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17827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dirty="0" err="1" smtClean="0"/>
              <a:t>Kd</a:t>
            </a:r>
            <a:r>
              <a:rPr lang="en-US" dirty="0" smtClean="0"/>
              <a:t>-Tree</a:t>
            </a:r>
            <a:endParaRPr lang="en-US" dirty="0"/>
          </a:p>
        </p:txBody>
      </p:sp>
      <p:pic>
        <p:nvPicPr>
          <p:cNvPr id="4" name="Picture 3" descr="Screen Shot 2015-09-10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4" y="1778960"/>
            <a:ext cx="4737100" cy="430645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148667" y="1661583"/>
            <a:ext cx="0" cy="4380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39336" y="2853555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157815" y="3968747"/>
            <a:ext cx="2405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24154" y="387219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27251" y="3454397"/>
            <a:ext cx="2021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301554" y="335784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108482" y="3454397"/>
            <a:ext cx="5870" cy="258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994437" y="4207120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024480" y="1661583"/>
            <a:ext cx="0" cy="230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921018" y="1935937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4377265" y="3968747"/>
            <a:ext cx="0" cy="2073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73803" y="4848488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936547" y="1661583"/>
            <a:ext cx="0" cy="1792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837798" y="2481225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>
            <a:off x="6451601" y="3968746"/>
            <a:ext cx="275166" cy="1555753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  <a:alpha val="7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873495" y="5667925"/>
            <a:ext cx="844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 &lt; Y</a:t>
            </a:r>
            <a:r>
              <a:rPr lang="en-US" sz="1400" baseline="-25000" dirty="0" smtClean="0">
                <a:latin typeface="Courier"/>
                <a:cs typeface="Courier"/>
              </a:rPr>
              <a:t>8</a:t>
            </a:r>
            <a:endParaRPr lang="en-US" sz="1400" baseline="-25000" dirty="0">
              <a:latin typeface="Courier"/>
              <a:cs typeface="Courie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73495" y="4628920"/>
            <a:ext cx="924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Y &gt;= Y</a:t>
            </a:r>
            <a:r>
              <a:rPr lang="en-US" sz="1400" baseline="-25000" dirty="0" smtClean="0">
                <a:latin typeface="Courier"/>
                <a:cs typeface="Courier"/>
              </a:rPr>
              <a:t>8</a:t>
            </a:r>
            <a:endParaRPr lang="en-US" sz="1400" baseline="-25000" dirty="0">
              <a:latin typeface="Courier"/>
              <a:cs typeface="Courier"/>
            </a:endParaRPr>
          </a:p>
        </p:txBody>
      </p:sp>
      <p:sp>
        <p:nvSpPr>
          <p:cNvPr id="27" name="Right Brace 26"/>
          <p:cNvSpPr/>
          <p:nvPr/>
        </p:nvSpPr>
        <p:spPr>
          <a:xfrm>
            <a:off x="6451601" y="5618966"/>
            <a:ext cx="275166" cy="466450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  <a:alpha val="7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5024480" y="3185582"/>
            <a:ext cx="1538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942219" y="3083954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4377265" y="5618966"/>
            <a:ext cx="22119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968285" y="5517338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212168" y="297430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0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07567" y="39637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1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91834" y="3502555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2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79750" y="4349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3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27084" y="2063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4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81501" y="497363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5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21000" y="25794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6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64250" y="322555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7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27751" y="564038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8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55335" y="577888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9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96811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dirty="0" err="1" smtClean="0"/>
              <a:t>Kd</a:t>
            </a:r>
            <a:r>
              <a:rPr lang="en-US" dirty="0" smtClean="0"/>
              <a:t>-Tree</a:t>
            </a:r>
            <a:endParaRPr lang="en-US" dirty="0"/>
          </a:p>
        </p:txBody>
      </p:sp>
      <p:pic>
        <p:nvPicPr>
          <p:cNvPr id="4" name="Picture 3" descr="Screen Shot 2015-09-10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4" y="1778960"/>
            <a:ext cx="4737100" cy="430645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148667" y="1661583"/>
            <a:ext cx="0" cy="4380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39336" y="2853555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157815" y="3968747"/>
            <a:ext cx="2405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24154" y="387219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27251" y="3454397"/>
            <a:ext cx="2021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301554" y="335784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108482" y="3454397"/>
            <a:ext cx="5870" cy="258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994437" y="4207120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024480" y="1661583"/>
            <a:ext cx="0" cy="230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921018" y="1935937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4377265" y="3968747"/>
            <a:ext cx="0" cy="2073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73803" y="4848488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936547" y="1661583"/>
            <a:ext cx="0" cy="1792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837798" y="2481225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 rot="10800000">
            <a:off x="1989668" y="4175864"/>
            <a:ext cx="275166" cy="1555753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  <a:alpha val="7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007534" y="5786573"/>
            <a:ext cx="844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 &lt; Y</a:t>
            </a:r>
            <a:r>
              <a:rPr lang="en-US" sz="1400" baseline="-25000" dirty="0" smtClean="0">
                <a:latin typeface="Courier"/>
                <a:cs typeface="Courier"/>
              </a:rPr>
              <a:t>9</a:t>
            </a:r>
            <a:endParaRPr lang="en-US" sz="1400" baseline="-25000" dirty="0">
              <a:latin typeface="Courier"/>
              <a:cs typeface="Courie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7100" y="4848488"/>
            <a:ext cx="924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Y &gt;= Y</a:t>
            </a:r>
            <a:r>
              <a:rPr lang="en-US" sz="1400" baseline="-25000" dirty="0" smtClean="0">
                <a:latin typeface="Courier"/>
                <a:cs typeface="Courier"/>
              </a:rPr>
              <a:t>9</a:t>
            </a:r>
            <a:endParaRPr lang="en-US" sz="1400" baseline="-25000" dirty="0">
              <a:latin typeface="Courier"/>
              <a:cs typeface="Courier"/>
            </a:endParaRPr>
          </a:p>
        </p:txBody>
      </p:sp>
      <p:sp>
        <p:nvSpPr>
          <p:cNvPr id="27" name="Right Brace 26"/>
          <p:cNvSpPr/>
          <p:nvPr/>
        </p:nvSpPr>
        <p:spPr>
          <a:xfrm rot="10800000">
            <a:off x="1996019" y="5808524"/>
            <a:ext cx="275166" cy="276891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  <a:alpha val="7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5024480" y="3185582"/>
            <a:ext cx="1538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942219" y="3083954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4377265" y="5618966"/>
            <a:ext cx="22119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968285" y="5517338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2127251" y="5739617"/>
            <a:ext cx="987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355874" y="5648572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212168" y="297430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0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07567" y="39637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1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91834" y="3502555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2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79750" y="4349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3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27084" y="2063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4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81501" y="497363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5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21000" y="25794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6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64250" y="322555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7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27751" y="564038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8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55335" y="577888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9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92523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</a:t>
            </a:r>
            <a:r>
              <a:rPr lang="en-US" dirty="0" err="1" smtClean="0"/>
              <a:t>Kd</a:t>
            </a:r>
            <a:r>
              <a:rPr lang="en-US" dirty="0" smtClean="0"/>
              <a:t>-Tree</a:t>
            </a:r>
            <a:endParaRPr lang="en-US" dirty="0"/>
          </a:p>
        </p:txBody>
      </p:sp>
      <p:pic>
        <p:nvPicPr>
          <p:cNvPr id="4" name="Picture 3" descr="Screen Shot 2015-09-10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4" y="1778960"/>
            <a:ext cx="4737100" cy="430645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148667" y="1661583"/>
            <a:ext cx="0" cy="4380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39336" y="2853555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157815" y="3968747"/>
            <a:ext cx="2405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24154" y="387219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27251" y="3454397"/>
            <a:ext cx="2021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301554" y="335784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108482" y="3454397"/>
            <a:ext cx="5870" cy="258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994437" y="4207120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024480" y="1661583"/>
            <a:ext cx="0" cy="230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921018" y="1935937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4377265" y="3968747"/>
            <a:ext cx="0" cy="2073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73803" y="4848488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936547" y="1661583"/>
            <a:ext cx="0" cy="1792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837798" y="2481225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5024480" y="3185582"/>
            <a:ext cx="1538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942219" y="3083954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4377265" y="5618966"/>
            <a:ext cx="22119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968285" y="5517338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2127251" y="5739617"/>
            <a:ext cx="987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355874" y="5648572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212168" y="297430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0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07567" y="39637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1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91834" y="3502555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2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79750" y="4349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3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27084" y="2063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4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81501" y="497363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5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21000" y="25794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6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64250" y="322555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7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27751" y="564038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8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55335" y="577888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9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84809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</a:t>
            </a:r>
            <a:r>
              <a:rPr lang="en-US" dirty="0" err="1" smtClean="0"/>
              <a:t>Kd</a:t>
            </a:r>
            <a:r>
              <a:rPr lang="en-US" dirty="0" smtClean="0"/>
              <a:t>-Tree</a:t>
            </a:r>
            <a:endParaRPr lang="en-US" dirty="0"/>
          </a:p>
        </p:txBody>
      </p:sp>
      <p:pic>
        <p:nvPicPr>
          <p:cNvPr id="4" name="Picture 3" descr="Screen Shot 2015-09-10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4" y="1778960"/>
            <a:ext cx="4737100" cy="430645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148667" y="1661583"/>
            <a:ext cx="0" cy="4380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39336" y="2853555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157815" y="3968747"/>
            <a:ext cx="2405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24154" y="387219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27251" y="3454397"/>
            <a:ext cx="2021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301554" y="335784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108482" y="3454397"/>
            <a:ext cx="5870" cy="258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994437" y="4207120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024480" y="1661583"/>
            <a:ext cx="0" cy="230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921018" y="1935937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4377265" y="3968747"/>
            <a:ext cx="0" cy="2073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73803" y="4848488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936547" y="1661583"/>
            <a:ext cx="0" cy="1792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837798" y="2481225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5024480" y="3185582"/>
            <a:ext cx="1538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942219" y="3083954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4377265" y="5618966"/>
            <a:ext cx="22119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968285" y="5517338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2127251" y="5739617"/>
            <a:ext cx="987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355874" y="5648572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212168" y="297430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0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07567" y="39637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1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91834" y="3502555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2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79750" y="4349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3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27084" y="2063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4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81501" y="497363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5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21000" y="25794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6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64250" y="322555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7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27751" y="564038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8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55335" y="577888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9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6381747"/>
            <a:ext cx="206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Search for Node 8</a:t>
            </a:r>
            <a:endParaRPr lang="en-US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60586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</a:t>
            </a:r>
            <a:r>
              <a:rPr lang="en-US" dirty="0" err="1" smtClean="0"/>
              <a:t>Kd</a:t>
            </a:r>
            <a:r>
              <a:rPr lang="en-US" dirty="0" smtClean="0"/>
              <a:t>-Tree</a:t>
            </a:r>
            <a:endParaRPr lang="en-US" dirty="0"/>
          </a:p>
        </p:txBody>
      </p:sp>
      <p:pic>
        <p:nvPicPr>
          <p:cNvPr id="4" name="Picture 3" descr="Screen Shot 2015-09-10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4" y="1778960"/>
            <a:ext cx="4737100" cy="430645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148667" y="1661583"/>
            <a:ext cx="0" cy="4380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39336" y="2853555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157815" y="3968747"/>
            <a:ext cx="2405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24154" y="387219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27251" y="3454397"/>
            <a:ext cx="2021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301554" y="335784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108482" y="3454397"/>
            <a:ext cx="5870" cy="258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994437" y="4207120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024480" y="1661583"/>
            <a:ext cx="0" cy="230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921018" y="1935937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4377265" y="3968747"/>
            <a:ext cx="0" cy="2073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73803" y="4848488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936547" y="1661583"/>
            <a:ext cx="0" cy="1792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837798" y="2481225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5024480" y="3185582"/>
            <a:ext cx="1538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942219" y="3083954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4377265" y="5618966"/>
            <a:ext cx="22119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968285" y="5517338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2127251" y="5739617"/>
            <a:ext cx="987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355874" y="5648572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212168" y="297430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0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07567" y="39637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1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91834" y="3502555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2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79750" y="4349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3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27084" y="2063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4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81501" y="497363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5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21000" y="25794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6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64250" y="322555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7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27751" y="564038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8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55335" y="577888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9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6381747"/>
            <a:ext cx="206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Search for Node 8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199" y="1153583"/>
            <a:ext cx="3310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Compare Node 8’s X to Node 0’s X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8" name="Rectangle 47"/>
          <p:cNvSpPr/>
          <p:nvPr/>
        </p:nvSpPr>
        <p:spPr>
          <a:xfrm rot="16200000">
            <a:off x="940212" y="2833292"/>
            <a:ext cx="4380168" cy="2036751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69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</a:t>
            </a:r>
            <a:r>
              <a:rPr lang="en-US" dirty="0" err="1" smtClean="0"/>
              <a:t>Kd</a:t>
            </a:r>
            <a:r>
              <a:rPr lang="en-US" dirty="0" smtClean="0"/>
              <a:t>-Tree</a:t>
            </a:r>
            <a:endParaRPr lang="en-US" dirty="0"/>
          </a:p>
        </p:txBody>
      </p:sp>
      <p:pic>
        <p:nvPicPr>
          <p:cNvPr id="4" name="Picture 3" descr="Screen Shot 2015-09-10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4" y="1778960"/>
            <a:ext cx="4737100" cy="430645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148667" y="1661583"/>
            <a:ext cx="0" cy="4380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39336" y="2853555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157815" y="3968747"/>
            <a:ext cx="2405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24154" y="387219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27251" y="3454397"/>
            <a:ext cx="2021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301554" y="335784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108482" y="3454397"/>
            <a:ext cx="5870" cy="258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994437" y="4207120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024480" y="1661583"/>
            <a:ext cx="0" cy="230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921018" y="1935937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4377265" y="3968747"/>
            <a:ext cx="0" cy="2073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73803" y="4848488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936547" y="1661583"/>
            <a:ext cx="0" cy="1792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837798" y="2481225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5024480" y="3185582"/>
            <a:ext cx="1538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942219" y="3083954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4377265" y="5618966"/>
            <a:ext cx="22119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968285" y="5517338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2127251" y="5739617"/>
            <a:ext cx="987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355874" y="5648572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212168" y="297430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0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07567" y="39637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1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91834" y="3502555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2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79750" y="4349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3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27084" y="2063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4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81501" y="497363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5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21000" y="25794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6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64250" y="322555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7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27751" y="564038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8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55335" y="577888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9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6381747"/>
            <a:ext cx="206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Search for Node 8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199" y="1153583"/>
            <a:ext cx="3310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Compare Node 8’s Y to Node 1’s Y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8" name="Rectangle 47"/>
          <p:cNvSpPr/>
          <p:nvPr/>
        </p:nvSpPr>
        <p:spPr>
          <a:xfrm rot="16200000">
            <a:off x="940212" y="2833292"/>
            <a:ext cx="4380168" cy="2036751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 rot="16200000">
            <a:off x="4224406" y="1625032"/>
            <a:ext cx="2294723" cy="2382700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40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</a:t>
            </a:r>
            <a:r>
              <a:rPr lang="en-US" dirty="0" err="1" smtClean="0"/>
              <a:t>Kd</a:t>
            </a:r>
            <a:r>
              <a:rPr lang="en-US" dirty="0" smtClean="0"/>
              <a:t>-Tree</a:t>
            </a:r>
            <a:endParaRPr lang="en-US" dirty="0"/>
          </a:p>
        </p:txBody>
      </p:sp>
      <p:pic>
        <p:nvPicPr>
          <p:cNvPr id="4" name="Picture 3" descr="Screen Shot 2015-09-10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4" y="1778960"/>
            <a:ext cx="4737100" cy="430645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148667" y="1661583"/>
            <a:ext cx="0" cy="4380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39336" y="2853555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157815" y="3968747"/>
            <a:ext cx="2405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24154" y="387219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27251" y="3454397"/>
            <a:ext cx="2021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301554" y="335784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108482" y="3454397"/>
            <a:ext cx="5870" cy="258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994437" y="4207120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024480" y="1661583"/>
            <a:ext cx="0" cy="230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921018" y="1935937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4377265" y="3968747"/>
            <a:ext cx="0" cy="2073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73803" y="4848488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936547" y="1661583"/>
            <a:ext cx="0" cy="1792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837798" y="2481225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5024480" y="3185582"/>
            <a:ext cx="1538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942219" y="3083954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4377265" y="5618966"/>
            <a:ext cx="22119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968285" y="5517338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2127251" y="5739617"/>
            <a:ext cx="987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355874" y="5648572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212168" y="297430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0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07567" y="39637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1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91834" y="3502555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2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79750" y="4349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3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27084" y="2063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4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81501" y="497363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5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21000" y="25794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6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64250" y="322555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7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27751" y="564038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8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55335" y="577888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9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6381747"/>
            <a:ext cx="206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Search for Node 8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199" y="1153583"/>
            <a:ext cx="3310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Compare Node 8’s X to Node 5’s X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8" name="Rectangle 47"/>
          <p:cNvSpPr/>
          <p:nvPr/>
        </p:nvSpPr>
        <p:spPr>
          <a:xfrm rot="16200000">
            <a:off x="940212" y="2833292"/>
            <a:ext cx="4380168" cy="2036751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 rot="16200000">
            <a:off x="4224406" y="1625032"/>
            <a:ext cx="2294723" cy="2382700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 rot="16200000">
            <a:off x="3238763" y="4917382"/>
            <a:ext cx="2068861" cy="208146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24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msler-gri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125" y="730250"/>
            <a:ext cx="5873750" cy="587375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254497" y="1661583"/>
            <a:ext cx="0" cy="4380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145165" y="2695504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253062" y="3968747"/>
            <a:ext cx="2405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24154" y="387219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29833" y="3372654"/>
            <a:ext cx="2624664" cy="18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406005" y="3265514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108482" y="3390899"/>
            <a:ext cx="5870" cy="258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994437" y="4134943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140893" y="1661583"/>
            <a:ext cx="0" cy="230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031561" y="1828797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4832334" y="3968747"/>
            <a:ext cx="0" cy="2073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699001" y="4759359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796852" y="1565026"/>
            <a:ext cx="0" cy="1792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663503" y="2385481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5140893" y="3111501"/>
            <a:ext cx="20539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186949" y="2976814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4862325" y="5731617"/>
            <a:ext cx="23325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477000" y="5624477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1629833" y="5731617"/>
            <a:ext cx="1484519" cy="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355874" y="5648572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116916" y="265433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0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1669" y="3819275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1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91834" y="3231233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2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70898" y="410319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3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05918" y="178459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4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3584" y="471702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5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14085" y="2354121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6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59500" y="293133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Courier"/>
                <a:cs typeface="Courier"/>
              </a:rPr>
              <a:t>7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38811" y="559311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Courier"/>
                <a:cs typeface="Courier"/>
              </a:rPr>
              <a:t>8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28334" y="561389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Courier"/>
                <a:cs typeface="Courier"/>
              </a:rPr>
              <a:t>9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44329" y="592666"/>
            <a:ext cx="7239000" cy="10146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Nearest Neighbor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03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msler-gri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125" y="730250"/>
            <a:ext cx="5873750" cy="587375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254497" y="1661583"/>
            <a:ext cx="0" cy="4380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145165" y="2695504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253062" y="3968747"/>
            <a:ext cx="2405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24154" y="387219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29833" y="3372654"/>
            <a:ext cx="2624664" cy="18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406005" y="3265514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108482" y="3390899"/>
            <a:ext cx="5870" cy="258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994437" y="4134943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140893" y="1661583"/>
            <a:ext cx="0" cy="230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031561" y="1828797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4832334" y="3968747"/>
            <a:ext cx="0" cy="2073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699001" y="4759359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796852" y="1565026"/>
            <a:ext cx="0" cy="1792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663503" y="2385481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5140893" y="3111501"/>
            <a:ext cx="20539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186949" y="2976814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4862325" y="5731617"/>
            <a:ext cx="23325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477000" y="5624477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1629833" y="5731617"/>
            <a:ext cx="1484519" cy="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355874" y="5648572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116916" y="265433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0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1669" y="3819275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1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91834" y="3231233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2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70898" y="410319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3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05918" y="178459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4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3584" y="471702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5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14085" y="2354121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6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59500" y="293133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Courier"/>
                <a:cs typeface="Courier"/>
              </a:rPr>
              <a:t>7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38811" y="559311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Courier"/>
                <a:cs typeface="Courier"/>
              </a:rPr>
              <a:t>8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28334" y="561389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Courier"/>
                <a:cs typeface="Courier"/>
              </a:rPr>
              <a:t>9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44329" y="592666"/>
            <a:ext cx="7239000" cy="10146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933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msler-gri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125" y="730250"/>
            <a:ext cx="5873750" cy="587375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254497" y="1661583"/>
            <a:ext cx="0" cy="4380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145165" y="2695504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253062" y="3968747"/>
            <a:ext cx="2405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24154" y="387219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29833" y="3372654"/>
            <a:ext cx="2624664" cy="18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406005" y="3265514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108482" y="3390899"/>
            <a:ext cx="5870" cy="258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994437" y="4134943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140893" y="1661583"/>
            <a:ext cx="0" cy="230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031561" y="1828797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4832334" y="3968747"/>
            <a:ext cx="0" cy="2073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699001" y="4759359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796852" y="1565026"/>
            <a:ext cx="0" cy="1792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663503" y="2385481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5140893" y="3111501"/>
            <a:ext cx="20539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186949" y="2976814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4862325" y="5731617"/>
            <a:ext cx="23325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477000" y="5624477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1629833" y="5731617"/>
            <a:ext cx="1484519" cy="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355874" y="5648572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116916" y="265433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0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1669" y="3819275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1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91834" y="3231233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2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70898" y="410319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3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05918" y="178459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4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3584" y="471702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5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14085" y="2354121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6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59500" y="293133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Courier"/>
                <a:cs typeface="Courier"/>
              </a:rPr>
              <a:t>7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38811" y="559311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Courier"/>
                <a:cs typeface="Courier"/>
              </a:rPr>
              <a:t>8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28334" y="561389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Courier"/>
                <a:cs typeface="Courier"/>
              </a:rPr>
              <a:t>9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44329" y="592666"/>
            <a:ext cx="7239000" cy="10146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NNearest</a:t>
            </a:r>
            <a:r>
              <a:rPr lang="en-US" dirty="0" smtClean="0"/>
              <a:t> Neighbor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38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KD-Tree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15834" y="188277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( 3 , 1 , 4 )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285750" y="1073150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3 , 7 )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285750" y="1644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3 , 4 )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285750" y="2237315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1 , 3 )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285750" y="28088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4 , 5 )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285750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( 6 , 1 , 4 )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285750" y="3930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( 1 , 4 , 4 )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( 0 , 5, </a:t>
            </a:r>
            <a:r>
              <a:rPr lang="en-US" sz="1600" dirty="0"/>
              <a:t>7</a:t>
            </a:r>
            <a:r>
              <a:rPr lang="en-US" sz="1600" dirty="0" smtClean="0"/>
              <a:t> )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( 5 , 2 , 5 )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0 , 6 )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( 7 , 1 , 6 )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064250" y="1180069"/>
            <a:ext cx="125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is 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92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66 0.03102 L 0.42083 0.18056 " pathEditMode="relative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KD-Tree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15834" y="188277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( 3 , 1 , 4 )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285750" y="1073150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3 , 7 )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285750" y="1644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3 , 4 )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285750" y="2237315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1 , 3 )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285750" y="28088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4 , 5 )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285750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( 6 , 1 , 4 )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285750" y="3930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( 1 , 4 , 4 )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( 0 , 5, </a:t>
            </a:r>
            <a:r>
              <a:rPr lang="en-US" sz="1600" dirty="0"/>
              <a:t>7</a:t>
            </a:r>
            <a:r>
              <a:rPr lang="en-US" sz="1600" dirty="0" smtClean="0"/>
              <a:t> )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( 5 , 2 , 5 )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0 , 6 )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( 7 , 1 , 6 )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180059" y="1307067"/>
            <a:ext cx="25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discriminator 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079874" y="2037290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09574" y="1176891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93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66 0.03102 L 0.42083 0.18056 " pathEditMode="relative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KD-Tree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53417" y="176106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( 3 , 1 , 4 )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285750" y="1644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3 , 4 )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285750" y="2237315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1 , 3 )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285750" y="28088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4 , 5 )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285750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( 6 , 1 , 4 )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285750" y="3930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( 1 , 4 , 4 )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( 0 , 5, </a:t>
            </a:r>
            <a:r>
              <a:rPr lang="en-US" sz="1600" dirty="0"/>
              <a:t>7</a:t>
            </a:r>
            <a:r>
              <a:rPr lang="en-US" sz="1600" dirty="0" smtClean="0"/>
              <a:t> )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( 5 , 2 , 5 )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0 , 6 )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( 7 , 1 , 6 )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80059" y="1307067"/>
            <a:ext cx="25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discriminator 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01583" y="1907115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529417" y="2475440"/>
            <a:ext cx="1026584" cy="476251"/>
            <a:chOff x="285750" y="1068941"/>
            <a:chExt cx="1026584" cy="476251"/>
          </a:xfrm>
        </p:grpSpPr>
        <p:sp>
          <p:nvSpPr>
            <p:cNvPr id="32" name="Rectangle 31"/>
            <p:cNvSpPr/>
            <p:nvPr/>
          </p:nvSpPr>
          <p:spPr>
            <a:xfrm>
              <a:off x="285750" y="1068941"/>
              <a:ext cx="1026584" cy="476251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2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( 2 , 3 , 7 )</a:t>
              </a:r>
              <a:endParaRPr lang="en-US" sz="1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4867" y="1172682"/>
              <a:ext cx="243417" cy="260351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/>
          <p:cNvCxnSpPr>
            <a:stCxn id="6" idx="1"/>
            <a:endCxn id="32" idx="0"/>
          </p:cNvCxnSpPr>
          <p:nvPr/>
        </p:nvCxnSpPr>
        <p:spPr>
          <a:xfrm flipH="1">
            <a:off x="3042709" y="1999190"/>
            <a:ext cx="1010708" cy="476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692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KD-Tree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53417" y="176106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( 3 , 1 , 4 )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285750" y="1644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3 , 4 )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285750" y="2237315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1 , 3 )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285750" y="28088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4 , 5 )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285750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( 6 , 1 , 4 )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285750" y="3930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( 1 , 4 , 4 )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( 0 , 5, </a:t>
            </a:r>
            <a:r>
              <a:rPr lang="en-US" sz="1600" dirty="0"/>
              <a:t>7</a:t>
            </a:r>
            <a:r>
              <a:rPr lang="en-US" sz="1600" dirty="0" smtClean="0"/>
              <a:t> )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( 5 , 2 , 5 )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0 , 6 )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( 7 , 1 , 6 )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80059" y="1307067"/>
            <a:ext cx="25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discriminator 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01583" y="1907115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57200" y="1761064"/>
            <a:ext cx="3098801" cy="1190627"/>
            <a:chOff x="-1786467" y="354565"/>
            <a:chExt cx="3098801" cy="1190627"/>
          </a:xfrm>
        </p:grpSpPr>
        <p:sp>
          <p:nvSpPr>
            <p:cNvPr id="32" name="Rectangle 31"/>
            <p:cNvSpPr/>
            <p:nvPr/>
          </p:nvSpPr>
          <p:spPr>
            <a:xfrm>
              <a:off x="285750" y="1068941"/>
              <a:ext cx="1026584" cy="476251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2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( 2 , 3 , 7 )</a:t>
              </a:r>
              <a:endParaRPr lang="en-US" sz="1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-1786467" y="354565"/>
              <a:ext cx="243417" cy="260351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/>
          <p:cNvCxnSpPr>
            <a:stCxn id="6" idx="1"/>
            <a:endCxn id="32" idx="0"/>
          </p:cNvCxnSpPr>
          <p:nvPr/>
        </p:nvCxnSpPr>
        <p:spPr>
          <a:xfrm flipH="1">
            <a:off x="3042709" y="1999190"/>
            <a:ext cx="1010708" cy="476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554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KD-Tree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53417" y="176106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( 3 , 1 , 4 )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5397500" y="246908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3 , 4 )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285750" y="2237315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1 , 3 )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285750" y="28088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4 , 5 )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285750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( 6 , 1 , 4 )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285750" y="3930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( 1 , 4 , 4 )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( 0 , 5, </a:t>
            </a:r>
            <a:r>
              <a:rPr lang="en-US" sz="1600" dirty="0"/>
              <a:t>7</a:t>
            </a:r>
            <a:r>
              <a:rPr lang="en-US" sz="1600" dirty="0" smtClean="0"/>
              <a:t> )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( 5 , 2 , 5 )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0 , 6 )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( 7 , 1 , 6 )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80059" y="1307067"/>
            <a:ext cx="25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discriminator 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01583" y="1907115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529417" y="2475440"/>
            <a:ext cx="3251200" cy="476251"/>
            <a:chOff x="285750" y="1068941"/>
            <a:chExt cx="3251200" cy="476251"/>
          </a:xfrm>
        </p:grpSpPr>
        <p:sp>
          <p:nvSpPr>
            <p:cNvPr id="32" name="Rectangle 31"/>
            <p:cNvSpPr/>
            <p:nvPr/>
          </p:nvSpPr>
          <p:spPr>
            <a:xfrm>
              <a:off x="285750" y="1068941"/>
              <a:ext cx="1026584" cy="476251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2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( 2 , 3 , 7 )</a:t>
              </a:r>
              <a:endParaRPr lang="en-US" sz="1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93533" y="1176891"/>
              <a:ext cx="243417" cy="260351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/>
          <p:cNvCxnSpPr>
            <a:stCxn id="6" idx="1"/>
            <a:endCxn id="32" idx="0"/>
          </p:cNvCxnSpPr>
          <p:nvPr/>
        </p:nvCxnSpPr>
        <p:spPr>
          <a:xfrm flipH="1">
            <a:off x="3042709" y="1999190"/>
            <a:ext cx="1010708" cy="476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33" idx="0"/>
          </p:cNvCxnSpPr>
          <p:nvPr/>
        </p:nvCxnSpPr>
        <p:spPr>
          <a:xfrm>
            <a:off x="5080001" y="1999190"/>
            <a:ext cx="830791" cy="469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628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2140</Words>
  <Application>Microsoft Macintosh PowerPoint</Application>
  <PresentationFormat>On-screen Show (4:3)</PresentationFormat>
  <Paragraphs>521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KD-Tree</vt:lpstr>
      <vt:lpstr>Binary Search Tree</vt:lpstr>
      <vt:lpstr>KD-Tree</vt:lpstr>
      <vt:lpstr>KD-Tree</vt:lpstr>
      <vt:lpstr>KD-Tree</vt:lpstr>
      <vt:lpstr>KD-Tree</vt:lpstr>
      <vt:lpstr>KD-Tree</vt:lpstr>
      <vt:lpstr>KD-Tree</vt:lpstr>
      <vt:lpstr>KD-Tree</vt:lpstr>
      <vt:lpstr>KD-Tree</vt:lpstr>
      <vt:lpstr>KD-Tree</vt:lpstr>
      <vt:lpstr>KD-Tree</vt:lpstr>
      <vt:lpstr>KD-Tree</vt:lpstr>
      <vt:lpstr>KD-Tree</vt:lpstr>
      <vt:lpstr>KD-Tree</vt:lpstr>
      <vt:lpstr>KD-Tree</vt:lpstr>
      <vt:lpstr>KD-Tree</vt:lpstr>
      <vt:lpstr>KD-Tree</vt:lpstr>
      <vt:lpstr>KD-Tree</vt:lpstr>
      <vt:lpstr>KD-Tree</vt:lpstr>
      <vt:lpstr>KD-Tree</vt:lpstr>
      <vt:lpstr>KD-Tree</vt:lpstr>
      <vt:lpstr>KD-Tree</vt:lpstr>
      <vt:lpstr>Binary-Tree</vt:lpstr>
      <vt:lpstr>Binary-Tree</vt:lpstr>
      <vt:lpstr>Binary-Tree</vt:lpstr>
      <vt:lpstr>Binary Space Partitioning</vt:lpstr>
      <vt:lpstr>Binary Space Partitioning</vt:lpstr>
      <vt:lpstr>Binary Space Partitioning</vt:lpstr>
      <vt:lpstr>Binary Space Partitioning</vt:lpstr>
      <vt:lpstr>Building Kd-Tree</vt:lpstr>
      <vt:lpstr>Building Kd-Tree</vt:lpstr>
      <vt:lpstr>Building Kd-Tree</vt:lpstr>
      <vt:lpstr>Building Kd-Tree</vt:lpstr>
      <vt:lpstr>Building Kd-Tree</vt:lpstr>
      <vt:lpstr>Building Kd-Tree</vt:lpstr>
      <vt:lpstr>Building Kd-Tree</vt:lpstr>
      <vt:lpstr>Building Kd-Tree</vt:lpstr>
      <vt:lpstr>Building Kd-Tree</vt:lpstr>
      <vt:lpstr>Building Kd-Tree</vt:lpstr>
      <vt:lpstr>Building Kd-Tree</vt:lpstr>
      <vt:lpstr>Searching Kd-Tree</vt:lpstr>
      <vt:lpstr>Searching Kd-Tree</vt:lpstr>
      <vt:lpstr>Searching Kd-Tree</vt:lpstr>
      <vt:lpstr>Searching Kd-Tree</vt:lpstr>
      <vt:lpstr>Searching Kd-Tree</vt:lpstr>
      <vt:lpstr>Nearest Neighbor Search</vt:lpstr>
      <vt:lpstr>Region Search</vt:lpstr>
      <vt:lpstr>NNearest Neighbor Search</vt:lpstr>
    </vt:vector>
  </TitlesOfParts>
  <Company>Midwestern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KD-Tree</dc:title>
  <dc:creator>Terry Griffin</dc:creator>
  <cp:lastModifiedBy>Terry Griffin</cp:lastModifiedBy>
  <cp:revision>31</cp:revision>
  <dcterms:created xsi:type="dcterms:W3CDTF">2015-09-10T14:28:18Z</dcterms:created>
  <dcterms:modified xsi:type="dcterms:W3CDTF">2015-09-10T18:42:44Z</dcterms:modified>
</cp:coreProperties>
</file>