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8" r:id="rId6"/>
    <p:sldId id="271" r:id="rId7"/>
    <p:sldId id="258" r:id="rId8"/>
    <p:sldId id="278" r:id="rId9"/>
    <p:sldId id="276" r:id="rId10"/>
    <p:sldId id="262" r:id="rId11"/>
    <p:sldId id="277" r:id="rId12"/>
    <p:sldId id="259" r:id="rId13"/>
    <p:sldId id="260" r:id="rId14"/>
    <p:sldId id="267" r:id="rId15"/>
    <p:sldId id="261" r:id="rId16"/>
    <p:sldId id="274" r:id="rId17"/>
    <p:sldId id="279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C9640-68F3-43D4-B3E1-BA42A234C9A1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4821-2B63-40A8-81D3-5F7F6D77B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369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C9640-68F3-43D4-B3E1-BA42A234C9A1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4821-2B63-40A8-81D3-5F7F6D77B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03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C9640-68F3-43D4-B3E1-BA42A234C9A1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4821-2B63-40A8-81D3-5F7F6D77B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1296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C9640-68F3-43D4-B3E1-BA42A234C9A1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4821-2B63-40A8-81D3-5F7F6D77B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28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C9640-68F3-43D4-B3E1-BA42A234C9A1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4821-2B63-40A8-81D3-5F7F6D77B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9557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C9640-68F3-43D4-B3E1-BA42A234C9A1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4821-2B63-40A8-81D3-5F7F6D77B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520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C9640-68F3-43D4-B3E1-BA42A234C9A1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4821-2B63-40A8-81D3-5F7F6D77B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938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C9640-68F3-43D4-B3E1-BA42A234C9A1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4821-2B63-40A8-81D3-5F7F6D77B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35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C9640-68F3-43D4-B3E1-BA42A234C9A1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4821-2B63-40A8-81D3-5F7F6D77B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665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C9640-68F3-43D4-B3E1-BA42A234C9A1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4821-2B63-40A8-81D3-5F7F6D77B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35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C9640-68F3-43D4-B3E1-BA42A234C9A1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4821-2B63-40A8-81D3-5F7F6D77B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11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C9640-68F3-43D4-B3E1-BA42A234C9A1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4821-2B63-40A8-81D3-5F7F6D77B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82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C9640-68F3-43D4-B3E1-BA42A234C9A1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4821-2B63-40A8-81D3-5F7F6D77B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64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C9640-68F3-43D4-B3E1-BA42A234C9A1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4821-2B63-40A8-81D3-5F7F6D77B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94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C9640-68F3-43D4-B3E1-BA42A234C9A1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4821-2B63-40A8-81D3-5F7F6D77B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8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C9640-68F3-43D4-B3E1-BA42A234C9A1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4821-2B63-40A8-81D3-5F7F6D77B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33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C9640-68F3-43D4-B3E1-BA42A234C9A1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CC4821-2B63-40A8-81D3-5F7F6D77B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89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020DB-4842-44AE-84AF-9A8EBCFAD1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高级程序设计</a:t>
            </a:r>
            <a:r>
              <a:rPr lang="en-US" altLang="zh-CN" dirty="0"/>
              <a:t> Project-01</a:t>
            </a:r>
            <a:br>
              <a:rPr lang="en-US" altLang="zh-CN" dirty="0"/>
            </a:br>
            <a:r>
              <a:rPr lang="zh-CN" altLang="en-US" dirty="0"/>
              <a:t>冬奥纪念品交易平台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DF9698-B3DC-46F3-B780-EB3878352A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211220016 </a:t>
            </a:r>
            <a:r>
              <a:rPr lang="zh-CN" altLang="en-US" dirty="0"/>
              <a:t>薛雨宸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6643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63435E0-4880-4C76-B232-CA617317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使用一个结构包含信息，一个作为链表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C0CD79E-75CF-4B23-A9BF-A380670EE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struct Good;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struct goodNode;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B6C9A4-110B-4E11-AE95-E1FA81DD3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061" y="1604963"/>
            <a:ext cx="31527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44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63435E0-4880-4C76-B232-CA617317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使用一个结构包含信息，一个作为链表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C0CD79E-75CF-4B23-A9BF-A380670EE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struct Order;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struct orderNode;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101510-03D6-49E8-B020-FBB618FA2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644" y="1825625"/>
            <a:ext cx="30861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66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5AA3333-330D-4503-9FCD-04026953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3 </a:t>
            </a:r>
            <a:r>
              <a:rPr lang="zh-CN" altLang="en-US" dirty="0"/>
              <a:t>核心函数划分</a:t>
            </a:r>
          </a:p>
        </p:txBody>
      </p:sp>
    </p:spTree>
    <p:extLst>
      <p:ext uri="{BB962C8B-B14F-4D97-AF65-F5344CB8AC3E}">
        <p14:creationId xmlns:p14="http://schemas.microsoft.com/office/powerpoint/2010/main" val="2714466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F395D2F-CBDC-4571-8D4C-94452C6F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is_valid_data(char target_type, auto insert_type)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BE92F81-52A5-4281-848D-8EBBEB341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目标输入类型包括整数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zh-CN" altLang="en-US" dirty="0"/>
              <a:t>、字符串</a:t>
            </a:r>
            <a:r>
              <a:rPr lang="en-US" altLang="zh-CN" dirty="0">
                <a:latin typeface="Consolas" panose="020B0609020204030204" pitchFamily="49" charset="0"/>
              </a:rPr>
              <a:t>(c)</a:t>
            </a:r>
            <a:r>
              <a:rPr lang="zh-CN" altLang="en-US" dirty="0"/>
              <a:t>、浮点数</a:t>
            </a:r>
            <a:r>
              <a:rPr lang="en-US" altLang="zh-CN" dirty="0">
                <a:latin typeface="Consolas" panose="020B0609020204030204" pitchFamily="49" charset="0"/>
              </a:rPr>
              <a:t>(f)</a:t>
            </a:r>
          </a:p>
          <a:p>
            <a:r>
              <a:rPr lang="zh-CN" altLang="en-US" dirty="0"/>
              <a:t>检查格式包括：输入数据类型、输入数据长度</a:t>
            </a:r>
            <a:endParaRPr lang="en-US" altLang="zh-CN" dirty="0"/>
          </a:p>
          <a:p>
            <a:r>
              <a:rPr lang="zh-CN" altLang="en-US" dirty="0"/>
              <a:t>通过链表存储输入数据进行判断</a:t>
            </a:r>
            <a:endParaRPr lang="en-US" altLang="zh-CN" dirty="0"/>
          </a:p>
          <a:p>
            <a:r>
              <a:rPr lang="zh-CN" altLang="en-US" dirty="0"/>
              <a:t>返回值有：</a:t>
            </a:r>
            <a:endParaRPr lang="en-US" altLang="zh-CN" dirty="0"/>
          </a:p>
          <a:p>
            <a:pPr lvl="1"/>
            <a:r>
              <a:rPr lang="en-US" altLang="zh-CN" dirty="0"/>
              <a:t>public: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输入格式错误</a:t>
            </a:r>
            <a:endParaRPr lang="en-US" altLang="zh-CN" dirty="0"/>
          </a:p>
          <a:p>
            <a:pPr lvl="1"/>
            <a:r>
              <a:rPr lang="en-US" altLang="zh-CN" dirty="0"/>
              <a:t>int/double: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输入数字不在范围内（过大或过小）</a:t>
            </a:r>
            <a:endParaRPr lang="en-US" altLang="zh-CN" dirty="0"/>
          </a:p>
          <a:p>
            <a:pPr lvl="1"/>
            <a:r>
              <a:rPr lang="en-US" altLang="zh-CN" dirty="0"/>
              <a:t>char*/string: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输入长度不在范围内</a:t>
            </a:r>
          </a:p>
        </p:txBody>
      </p:sp>
    </p:spTree>
    <p:extLst>
      <p:ext uri="{BB962C8B-B14F-4D97-AF65-F5344CB8AC3E}">
        <p14:creationId xmlns:p14="http://schemas.microsoft.com/office/powerpoint/2010/main" val="1662924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F395D2F-CBDC-4571-8D4C-94452C6F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is_valid_data(char target_type, auto insert_type)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BE92F81-52A5-4281-848D-8EBBEB341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子函数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 err="1">
                <a:latin typeface="Consolas" panose="020B0609020204030204" pitchFamily="49" charset="0"/>
              </a:rPr>
              <a:t>is_valid_id</a:t>
            </a:r>
            <a:r>
              <a:rPr lang="en-US" altLang="zh-CN" dirty="0">
                <a:latin typeface="Consolas" panose="020B0609020204030204" pitchFamily="49" charset="0"/>
              </a:rPr>
              <a:t>; //</a:t>
            </a:r>
            <a:r>
              <a:rPr lang="zh-CN" altLang="en-US" dirty="0">
                <a:latin typeface="Consolas" panose="020B0609020204030204" pitchFamily="49" charset="0"/>
              </a:rPr>
              <a:t> 用户、商品、订单</a:t>
            </a:r>
            <a:r>
              <a:rPr lang="en-US" altLang="zh-CN" dirty="0">
                <a:latin typeface="Consolas" panose="020B0609020204030204" pitchFamily="49" charset="0"/>
              </a:rPr>
              <a:t>ID</a:t>
            </a:r>
            <a:r>
              <a:rPr lang="zh-CN" altLang="en-US" dirty="0">
                <a:latin typeface="Consolas" panose="020B0609020204030204" pitchFamily="49" charset="0"/>
              </a:rPr>
              <a:t>检查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 err="1">
                <a:latin typeface="Consolas" panose="020B0609020204030204" pitchFamily="49" charset="0"/>
              </a:rPr>
              <a:t>is_valid_expr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// </a:t>
            </a:r>
            <a:r>
              <a:rPr lang="zh-CN" altLang="en-US" dirty="0">
                <a:latin typeface="Consolas" panose="020B0609020204030204" pitchFamily="49" charset="0"/>
              </a:rPr>
              <a:t>计算器输入检查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009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C279B60-4A5D-4A32-AD28-A6B08BF3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update_to_file(…)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C83F5BA-D43E-43A4-96AA-1D20EE436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将用户、商品、订单信息的改动更新（写入）至文件</a:t>
            </a:r>
            <a:endParaRPr lang="en-US" altLang="zh-CN" dirty="0"/>
          </a:p>
          <a:p>
            <a:r>
              <a:rPr lang="zh-CN" altLang="en-US" dirty="0"/>
              <a:t>包含对</a:t>
            </a:r>
            <a:r>
              <a:rPr lang="en-US" altLang="zh-CN" dirty="0">
                <a:latin typeface="Consolas" panose="020B0609020204030204" pitchFamily="49" charset="0"/>
              </a:rPr>
              <a:t>User&amp;, Good&amp;, Order&amp;</a:t>
            </a:r>
            <a:r>
              <a:rPr lang="zh-CN" altLang="en-US" dirty="0"/>
              <a:t>三种输入类型的重载</a:t>
            </a:r>
          </a:p>
        </p:txBody>
      </p:sp>
    </p:spTree>
    <p:extLst>
      <p:ext uri="{BB962C8B-B14F-4D97-AF65-F5344CB8AC3E}">
        <p14:creationId xmlns:p14="http://schemas.microsoft.com/office/powerpoint/2010/main" val="1634049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B53A3-4540-4541-B960-5F4A2F78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Calculator(string expr)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A10DFE-A12B-4015-904D-6F4CE0CBF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token(string expr) // </a:t>
            </a:r>
            <a:r>
              <a:rPr lang="zh-CN" altLang="en-US" dirty="0">
                <a:latin typeface="Consolas" panose="020B0609020204030204" pitchFamily="49" charset="0"/>
              </a:rPr>
              <a:t>将运算符与数字分开并存储至链表中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eval(string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expr)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//</a:t>
            </a:r>
            <a:r>
              <a:rPr lang="zh-CN" altLang="en-US" dirty="0">
                <a:latin typeface="Consolas" panose="020B0609020204030204" pitchFamily="49" charset="0"/>
              </a:rPr>
              <a:t> 将字符串转换为数字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operate(char opr, double para1, double para2) // </a:t>
            </a:r>
            <a:r>
              <a:rPr lang="zh-CN" altLang="en-US" dirty="0">
                <a:latin typeface="Consolas" panose="020B0609020204030204" pitchFamily="49" charset="0"/>
              </a:rPr>
              <a:t>运算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operate(char neg, double para) // </a:t>
            </a:r>
            <a:r>
              <a:rPr lang="zh-CN" altLang="en-US" dirty="0">
                <a:latin typeface="Consolas" panose="020B0609020204030204" pitchFamily="49" charset="0"/>
              </a:rPr>
              <a:t>对负号的重载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3A2C36-CCC0-4FFD-91F8-F9EDA8F67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101469"/>
            <a:ext cx="9778497" cy="153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93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D147B-7CD0-418A-8B64-51CCAE96F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sql.cpp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49341EA-59A6-410F-AE83-8FF7B8BC0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956" y="2391451"/>
            <a:ext cx="7947672" cy="2950762"/>
          </a:xfrm>
        </p:spPr>
      </p:pic>
    </p:spTree>
    <p:extLst>
      <p:ext uri="{BB962C8B-B14F-4D97-AF65-F5344CB8AC3E}">
        <p14:creationId xmlns:p14="http://schemas.microsoft.com/office/powerpoint/2010/main" val="2063179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0A9E1-410E-4EE2-A18C-DEF26910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4 </a:t>
            </a:r>
            <a:r>
              <a:rPr lang="zh-CN" altLang="en-US" dirty="0"/>
              <a:t>拓展功能</a:t>
            </a:r>
          </a:p>
        </p:txBody>
      </p:sp>
    </p:spTree>
    <p:extLst>
      <p:ext uri="{BB962C8B-B14F-4D97-AF65-F5344CB8AC3E}">
        <p14:creationId xmlns:p14="http://schemas.microsoft.com/office/powerpoint/2010/main" val="2161700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AF5B1-CF47-4D07-9710-9B1AF2AA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60FC5D-863C-475E-ADB3-AA2C81B8E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七日内退款功能</a:t>
            </a:r>
            <a:endParaRPr lang="en-US" altLang="zh-CN" dirty="0"/>
          </a:p>
          <a:p>
            <a:r>
              <a:rPr lang="zh-CN" altLang="en-US" dirty="0"/>
              <a:t>按销量</a:t>
            </a:r>
            <a:r>
              <a:rPr lang="en-US" altLang="zh-CN" dirty="0"/>
              <a:t>/</a:t>
            </a:r>
            <a:r>
              <a:rPr lang="zh-CN" altLang="en-US" dirty="0"/>
              <a:t>价格</a:t>
            </a:r>
            <a:r>
              <a:rPr lang="en-US" altLang="zh-CN" dirty="0"/>
              <a:t>/</a:t>
            </a:r>
            <a:r>
              <a:rPr lang="zh-CN" altLang="en-US" dirty="0"/>
              <a:t>名称排序功能</a:t>
            </a:r>
            <a:endParaRPr lang="en-US" altLang="zh-CN" dirty="0"/>
          </a:p>
          <a:p>
            <a:r>
              <a:rPr lang="zh-CN" altLang="en-US" dirty="0"/>
              <a:t>消息通知功能</a:t>
            </a:r>
            <a:endParaRPr lang="en-US" altLang="zh-CN" dirty="0"/>
          </a:p>
          <a:p>
            <a:r>
              <a:rPr lang="zh-CN" altLang="en-US" dirty="0"/>
              <a:t>会员系统</a:t>
            </a:r>
            <a:endParaRPr lang="en-US" altLang="zh-CN" dirty="0"/>
          </a:p>
          <a:p>
            <a:pPr lvl="1"/>
            <a:r>
              <a:rPr lang="zh-CN" altLang="en-US" dirty="0"/>
              <a:t>充值开通</a:t>
            </a:r>
            <a:endParaRPr lang="en-US" altLang="zh-CN" dirty="0"/>
          </a:p>
          <a:p>
            <a:pPr lvl="1"/>
            <a:r>
              <a:rPr lang="zh-CN" altLang="en-US" dirty="0"/>
              <a:t>购买特定商品时打折</a:t>
            </a:r>
            <a:endParaRPr lang="en-US" altLang="zh-CN" dirty="0"/>
          </a:p>
          <a:p>
            <a:pPr lvl="1"/>
            <a:r>
              <a:rPr lang="zh-CN" altLang="en-US" dirty="0"/>
              <a:t>可以收藏商家</a:t>
            </a:r>
          </a:p>
        </p:txBody>
      </p:sp>
    </p:spTree>
    <p:extLst>
      <p:ext uri="{BB962C8B-B14F-4D97-AF65-F5344CB8AC3E}">
        <p14:creationId xmlns:p14="http://schemas.microsoft.com/office/powerpoint/2010/main" val="54179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E363C-217C-4907-8ADB-67792782C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746FE6-951A-4779-BFBF-5263AD33B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模块设计</a:t>
            </a:r>
            <a:endParaRPr lang="en-US" altLang="zh-CN" dirty="0"/>
          </a:p>
          <a:p>
            <a:r>
              <a:rPr lang="zh-CN" altLang="en-US" dirty="0"/>
              <a:t>数据结构</a:t>
            </a:r>
            <a:endParaRPr lang="en-US" altLang="zh-CN" dirty="0"/>
          </a:p>
          <a:p>
            <a:r>
              <a:rPr lang="zh-CN" altLang="en-US" dirty="0"/>
              <a:t>核心函数划分</a:t>
            </a:r>
            <a:endParaRPr lang="en-US" altLang="zh-CN" dirty="0"/>
          </a:p>
          <a:p>
            <a:r>
              <a:rPr lang="zh-CN" altLang="en-US" dirty="0"/>
              <a:t>拓展功能</a:t>
            </a:r>
          </a:p>
        </p:txBody>
      </p:sp>
    </p:spTree>
    <p:extLst>
      <p:ext uri="{BB962C8B-B14F-4D97-AF65-F5344CB8AC3E}">
        <p14:creationId xmlns:p14="http://schemas.microsoft.com/office/powerpoint/2010/main" val="192166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E9BA7BE-45D0-4CBD-8018-193330617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 </a:t>
            </a:r>
            <a:r>
              <a:rPr lang="zh-CN" altLang="en-US" dirty="0"/>
              <a:t>模块设计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FE1887-853A-4E34-8CFF-898E940101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317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438980D0-4918-499A-991E-322AF790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</a:rPr>
              <a:t>init.</a:t>
            </a:r>
            <a:r>
              <a:rPr lang="en-US" altLang="zh-CN" dirty="0">
                <a:latin typeface="Consolas" panose="020B0609020204030204" pitchFamily="49" charset="0"/>
              </a:rPr>
              <a:t>cpp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36085613-3C20-4674-9091-E4EE9643A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初始化程序</a:t>
            </a:r>
            <a:endParaRPr lang="en-US" altLang="zh-CN" dirty="0"/>
          </a:p>
          <a:p>
            <a:r>
              <a:rPr lang="zh-CN" altLang="en-US" dirty="0"/>
              <a:t>读入文件创建链表存储数据</a:t>
            </a:r>
            <a:endParaRPr lang="en-US" altLang="zh-CN" dirty="0"/>
          </a:p>
          <a:p>
            <a:r>
              <a:rPr lang="zh-CN" altLang="en-US" dirty="0"/>
              <a:t>显示初始菜单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634EE0-C3B2-4223-AEAB-E576723A0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728" y="2305789"/>
            <a:ext cx="32194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22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EABBD-E363-47DC-8F8C-A27DE70C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admin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0643CB-BCB0-4619-9E3C-E652EC76FB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admin.h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D58854-4870-4CC0-B774-77D06CAC85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包含</a:t>
            </a:r>
            <a:r>
              <a:rPr lang="en-US" altLang="zh-CN" dirty="0"/>
              <a:t>admin</a:t>
            </a:r>
            <a:r>
              <a:rPr lang="zh-CN" altLang="en-US" dirty="0"/>
              <a:t>类的定义及</a:t>
            </a:r>
            <a:r>
              <a:rPr lang="en-US" altLang="zh-CN" dirty="0"/>
              <a:t>admin.cpp</a:t>
            </a:r>
            <a:r>
              <a:rPr lang="zh-CN" altLang="en-US" dirty="0"/>
              <a:t>中函数的声明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AFCB2B6-7619-4E0F-A399-2EA61D14E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072" y="2021940"/>
            <a:ext cx="3382106" cy="281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30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EABBD-E363-47DC-8F8C-A27DE70C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user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0643CB-BCB0-4619-9E3C-E652EC76FB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user.h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D58854-4870-4CC0-B774-77D06CAC85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包含</a:t>
            </a:r>
            <a:r>
              <a:rPr lang="en-US" altLang="zh-CN" dirty="0"/>
              <a:t>User</a:t>
            </a:r>
            <a:r>
              <a:rPr lang="zh-CN" altLang="en-US" dirty="0"/>
              <a:t>类的定义及</a:t>
            </a:r>
            <a:r>
              <a:rPr lang="en-US" altLang="zh-CN" dirty="0"/>
              <a:t>user.cpp</a:t>
            </a:r>
            <a:r>
              <a:rPr lang="zh-CN" altLang="en-US" dirty="0"/>
              <a:t>中函数的声明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2F189CF-C34A-44A7-AAAF-13A60559E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368" y="860338"/>
            <a:ext cx="4619575" cy="29469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ABF193B-580E-4D28-9C37-E7E3596B5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50" y="4081432"/>
            <a:ext cx="7777840" cy="203591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12009D8-400A-40B6-BC02-2848FD960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921" y="4076724"/>
            <a:ext cx="3633926" cy="211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22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E0228DC-359C-4A44-8F8B-AD084C506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2 </a:t>
            </a:r>
            <a:r>
              <a:rPr lang="zh-CN" altLang="en-US" dirty="0"/>
              <a:t>数据结构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94D956-C601-4F35-9FD3-51AE8567F1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2573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7BA4E54-5EEB-45DB-B0A8-839AC4233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925" y="0"/>
            <a:ext cx="5851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12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63435E0-4880-4C76-B232-CA617317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使用一个结构包含信息，一个作为链表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C0CD79E-75CF-4B23-A9BF-A380670EE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struct User;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struct userNode;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F33AB3F-71DD-4108-AC1F-7834C5500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261" y="1690688"/>
            <a:ext cx="6200775" cy="25717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A44D8DA-AC5F-4B34-A4A6-B59899A0E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261" y="4397375"/>
            <a:ext cx="35147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12996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296</TotalTime>
  <Words>391</Words>
  <Application>Microsoft Office PowerPoint</Application>
  <PresentationFormat>宽屏</PresentationFormat>
  <Paragraphs>68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Arial</vt:lpstr>
      <vt:lpstr>Consolas</vt:lpstr>
      <vt:lpstr>Trebuchet MS</vt:lpstr>
      <vt:lpstr>Wingdings 3</vt:lpstr>
      <vt:lpstr>平面</vt:lpstr>
      <vt:lpstr>高级程序设计 Project-01 冬奥纪念品交易平台</vt:lpstr>
      <vt:lpstr>目录</vt:lpstr>
      <vt:lpstr>Part 1 模块设计</vt:lpstr>
      <vt:lpstr>init.cpp</vt:lpstr>
      <vt:lpstr>admin</vt:lpstr>
      <vt:lpstr>user</vt:lpstr>
      <vt:lpstr>Part 2 数据结构</vt:lpstr>
      <vt:lpstr>PowerPoint 演示文稿</vt:lpstr>
      <vt:lpstr>使用一个结构包含信息，一个作为链表</vt:lpstr>
      <vt:lpstr>使用一个结构包含信息，一个作为链表</vt:lpstr>
      <vt:lpstr>使用一个结构包含信息，一个作为链表</vt:lpstr>
      <vt:lpstr>Part 3 核心函数划分</vt:lpstr>
      <vt:lpstr>is_valid_data(char target_type, auto insert_type)</vt:lpstr>
      <vt:lpstr>is_valid_data(char target_type, auto insert_type)</vt:lpstr>
      <vt:lpstr>update_to_file(…)</vt:lpstr>
      <vt:lpstr>Calculator(string expr)</vt:lpstr>
      <vt:lpstr>sql.cpp</vt:lpstr>
      <vt:lpstr>Part 4 拓展功能</vt:lpstr>
      <vt:lpstr>拓展功能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高级程序设计 Project-01 冬奥纪念品交易平台</dc:title>
  <dc:creator>wu</dc:creator>
  <cp:lastModifiedBy>wu</cp:lastModifiedBy>
  <cp:revision>10</cp:revision>
  <dcterms:created xsi:type="dcterms:W3CDTF">2022-02-20T15:08:57Z</dcterms:created>
  <dcterms:modified xsi:type="dcterms:W3CDTF">2022-03-03T11:15:26Z</dcterms:modified>
</cp:coreProperties>
</file>