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048"/>
    <a:srgbClr val="0E1A77"/>
    <a:srgbClr val="5887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15" autoAdjust="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303B-42BF-4620-881C-DB402107CF88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EA6D-7EFC-42DD-B584-840CDD7D7B09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>
            <a:spLocks/>
          </p:cNvSpPr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573"/>
            </a:avLst>
          </a:prstGeom>
          <a:solidFill>
            <a:srgbClr val="0810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14282" y="1643050"/>
            <a:ext cx="3000396" cy="5000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86116" y="1643050"/>
            <a:ext cx="5715040" cy="1785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86116" y="3500438"/>
            <a:ext cx="2357454" cy="3143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786446" y="3500438"/>
            <a:ext cx="3214710" cy="3143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14480" y="142852"/>
            <a:ext cx="2857520" cy="1428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643438" y="142852"/>
            <a:ext cx="2071702" cy="1428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786578" y="142852"/>
            <a:ext cx="2214578" cy="1428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Icon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928670"/>
            <a:ext cx="509574" cy="509574"/>
          </a:xfrm>
          <a:prstGeom prst="rect">
            <a:avLst/>
          </a:prstGeom>
        </p:spPr>
      </p:pic>
      <p:pic>
        <p:nvPicPr>
          <p:cNvPr id="14" name="Imagem 13" descr="Icone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928670"/>
            <a:ext cx="652450" cy="652450"/>
          </a:xfrm>
          <a:prstGeom prst="rect">
            <a:avLst/>
          </a:prstGeom>
        </p:spPr>
      </p:pic>
      <p:pic>
        <p:nvPicPr>
          <p:cNvPr id="15" name="Imagem 14" descr="Icon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928670"/>
            <a:ext cx="571504" cy="571504"/>
          </a:xfrm>
          <a:prstGeom prst="rect">
            <a:avLst/>
          </a:prstGeom>
        </p:spPr>
      </p:pic>
      <p:pic>
        <p:nvPicPr>
          <p:cNvPr id="16" name="Imagem 15" descr="Icone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4857760"/>
            <a:ext cx="571504" cy="57150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2844" y="285728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 Rounded MT Bold" pitchFamily="34" charset="0"/>
              </a:rPr>
              <a:t>Dashboard</a:t>
            </a:r>
            <a:r>
              <a:rPr lang="pt-BR" sz="2000" b="1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Arial Rounded MT Bold" pitchFamily="34" charset="0"/>
              </a:rPr>
              <a:t>de Vendas</a:t>
            </a:r>
            <a:endParaRPr lang="pt-BR" sz="20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Rugelli</dc:creator>
  <cp:lastModifiedBy>Rugelli</cp:lastModifiedBy>
  <cp:revision>7</cp:revision>
  <dcterms:created xsi:type="dcterms:W3CDTF">2022-12-05T00:49:43Z</dcterms:created>
  <dcterms:modified xsi:type="dcterms:W3CDTF">2022-12-05T01:53:51Z</dcterms:modified>
</cp:coreProperties>
</file>