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61" r:id="rId3"/>
    <p:sldId id="347" r:id="rId4"/>
    <p:sldId id="362" r:id="rId5"/>
    <p:sldId id="353" r:id="rId6"/>
    <p:sldId id="339" r:id="rId7"/>
    <p:sldId id="360" r:id="rId8"/>
    <p:sldId id="359" r:id="rId9"/>
    <p:sldId id="348" r:id="rId10"/>
    <p:sldId id="346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0F90C-ED75-44AE-96C6-0B66D2758589}" v="49" dt="2020-04-19T12:32:30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0"/>
  </p:normalViewPr>
  <p:slideViewPr>
    <p:cSldViewPr snapToGrid="0" snapToObjects="1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d0d7abe7-578f-4523-acec-00212c987c81" providerId="ADAL" clId="{7810F90C-ED75-44AE-96C6-0B66D2758589}"/>
    <pc:docChg chg="undo redo custSel addSld delSld modSld">
      <pc:chgData name="Xin LIU" userId="d0d7abe7-578f-4523-acec-00212c987c81" providerId="ADAL" clId="{7810F90C-ED75-44AE-96C6-0B66D2758589}" dt="2020-04-19T12:32:32.858" v="649" actId="47"/>
      <pc:docMkLst>
        <pc:docMk/>
      </pc:docMkLst>
      <pc:sldChg chg="modSp mod">
        <pc:chgData name="Xin LIU" userId="d0d7abe7-578f-4523-acec-00212c987c81" providerId="ADAL" clId="{7810F90C-ED75-44AE-96C6-0B66D2758589}" dt="2020-04-16T09:18:44.198" v="31" actId="20577"/>
        <pc:sldMkLst>
          <pc:docMk/>
          <pc:sldMk cId="1726477648" sldId="256"/>
        </pc:sldMkLst>
        <pc:spChg chg="mod">
          <ac:chgData name="Xin LIU" userId="d0d7abe7-578f-4523-acec-00212c987c81" providerId="ADAL" clId="{7810F90C-ED75-44AE-96C6-0B66D2758589}" dt="2020-04-16T09:18:44.198" v="31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7810F90C-ED75-44AE-96C6-0B66D2758589}" dt="2020-04-17T07:43:35.540" v="628" actId="47"/>
        <pc:sldMkLst>
          <pc:docMk/>
          <pc:sldMk cId="2469891090" sldId="259"/>
        </pc:sldMkLst>
      </pc:sldChg>
      <pc:sldChg chg="addSp delSp modSp add mod">
        <pc:chgData name="Xin LIU" userId="d0d7abe7-578f-4523-acec-00212c987c81" providerId="ADAL" clId="{7810F90C-ED75-44AE-96C6-0B66D2758589}" dt="2020-04-16T14:36:01.824" v="287" actId="1076"/>
        <pc:sldMkLst>
          <pc:docMk/>
          <pc:sldMk cId="2037901232" sldId="339"/>
        </pc:sldMkLst>
        <pc:spChg chg="mod">
          <ac:chgData name="Xin LIU" userId="d0d7abe7-578f-4523-acec-00212c987c81" providerId="ADAL" clId="{7810F90C-ED75-44AE-96C6-0B66D2758589}" dt="2020-04-16T14:34:46.239" v="277" actId="20577"/>
          <ac:spMkLst>
            <pc:docMk/>
            <pc:sldMk cId="2037901232" sldId="339"/>
            <ac:spMk id="3" creationId="{00000000-0000-0000-0000-000000000000}"/>
          </ac:spMkLst>
        </pc:spChg>
        <pc:spChg chg="add del">
          <ac:chgData name="Xin LIU" userId="d0d7abe7-578f-4523-acec-00212c987c81" providerId="ADAL" clId="{7810F90C-ED75-44AE-96C6-0B66D2758589}" dt="2020-04-16T14:34:09.126" v="240"/>
          <ac:spMkLst>
            <pc:docMk/>
            <pc:sldMk cId="2037901232" sldId="339"/>
            <ac:spMk id="7" creationId="{86027FC3-D904-4DB3-8936-9CD22FC45A7A}"/>
          </ac:spMkLst>
        </pc:spChg>
        <pc:picChg chg="del">
          <ac:chgData name="Xin LIU" userId="d0d7abe7-578f-4523-acec-00212c987c81" providerId="ADAL" clId="{7810F90C-ED75-44AE-96C6-0B66D2758589}" dt="2020-04-16T14:06:12.334" v="233" actId="478"/>
          <ac:picMkLst>
            <pc:docMk/>
            <pc:sldMk cId="2037901232" sldId="339"/>
            <ac:picMk id="4" creationId="{C1D1A8D4-962D-894C-BF94-3E8DC3FE0D3F}"/>
          </ac:picMkLst>
        </pc:picChg>
        <pc:picChg chg="add mod">
          <ac:chgData name="Xin LIU" userId="d0d7abe7-578f-4523-acec-00212c987c81" providerId="ADAL" clId="{7810F90C-ED75-44AE-96C6-0B66D2758589}" dt="2020-04-16T14:35:58.155" v="286" actId="1036"/>
          <ac:picMkLst>
            <pc:docMk/>
            <pc:sldMk cId="2037901232" sldId="339"/>
            <ac:picMk id="6" creationId="{5BC2E04A-8A2B-49BF-9F63-EBA55B902415}"/>
          </ac:picMkLst>
        </pc:picChg>
        <pc:picChg chg="add mod">
          <ac:chgData name="Xin LIU" userId="d0d7abe7-578f-4523-acec-00212c987c81" providerId="ADAL" clId="{7810F90C-ED75-44AE-96C6-0B66D2758589}" dt="2020-04-16T14:36:01.824" v="287" actId="1076"/>
          <ac:picMkLst>
            <pc:docMk/>
            <pc:sldMk cId="2037901232" sldId="339"/>
            <ac:picMk id="8" creationId="{03257CF4-6F7C-4290-981D-B5E54870568D}"/>
          </ac:picMkLst>
        </pc:picChg>
      </pc:sldChg>
      <pc:sldChg chg="modSp add mod">
        <pc:chgData name="Xin LIU" userId="d0d7abe7-578f-4523-acec-00212c987c81" providerId="ADAL" clId="{7810F90C-ED75-44AE-96C6-0B66D2758589}" dt="2020-04-17T07:31:02.923" v="618"/>
        <pc:sldMkLst>
          <pc:docMk/>
          <pc:sldMk cId="335773468" sldId="346"/>
        </pc:sldMkLst>
        <pc:graphicFrameChg chg="mod modGraphic">
          <ac:chgData name="Xin LIU" userId="d0d7abe7-578f-4523-acec-00212c987c81" providerId="ADAL" clId="{7810F90C-ED75-44AE-96C6-0B66D2758589}" dt="2020-04-17T07:31:02.923" v="618"/>
          <ac:graphicFrameMkLst>
            <pc:docMk/>
            <pc:sldMk cId="335773468" sldId="346"/>
            <ac:graphicFrameMk id="2" creationId="{2D1E8D68-8225-D44F-868A-0C3F2C95E867}"/>
          </ac:graphicFrameMkLst>
        </pc:graphicFrameChg>
      </pc:sldChg>
      <pc:sldChg chg="del">
        <pc:chgData name="Xin LIU" userId="d0d7abe7-578f-4523-acec-00212c987c81" providerId="ADAL" clId="{7810F90C-ED75-44AE-96C6-0B66D2758589}" dt="2020-04-16T09:19:26.956" v="38" actId="47"/>
        <pc:sldMkLst>
          <pc:docMk/>
          <pc:sldMk cId="1610594888" sldId="346"/>
        </pc:sldMkLst>
      </pc:sldChg>
      <pc:sldChg chg="delSp mod">
        <pc:chgData name="Xin LIU" userId="d0d7abe7-578f-4523-acec-00212c987c81" providerId="ADAL" clId="{7810F90C-ED75-44AE-96C6-0B66D2758589}" dt="2020-04-16T09:19:20.977" v="33" actId="478"/>
        <pc:sldMkLst>
          <pc:docMk/>
          <pc:sldMk cId="4280556799" sldId="347"/>
        </pc:sldMkLst>
        <pc:spChg chg="del">
          <ac:chgData name="Xin LIU" userId="d0d7abe7-578f-4523-acec-00212c987c81" providerId="ADAL" clId="{7810F90C-ED75-44AE-96C6-0B66D2758589}" dt="2020-04-16T09:19:20.977" v="33" actId="478"/>
          <ac:spMkLst>
            <pc:docMk/>
            <pc:sldMk cId="4280556799" sldId="347"/>
            <ac:spMk id="4" creationId="{171E7F90-76C6-49C1-A3CD-DFB7A65FDA5A}"/>
          </ac:spMkLst>
        </pc:spChg>
      </pc:sldChg>
      <pc:sldChg chg="modSp add mod">
        <pc:chgData name="Xin LIU" userId="d0d7abe7-578f-4523-acec-00212c987c81" providerId="ADAL" clId="{7810F90C-ED75-44AE-96C6-0B66D2758589}" dt="2020-04-16T14:38:10.587" v="309" actId="20577"/>
        <pc:sldMkLst>
          <pc:docMk/>
          <pc:sldMk cId="965801670" sldId="348"/>
        </pc:sldMkLst>
        <pc:spChg chg="mod">
          <ac:chgData name="Xin LIU" userId="d0d7abe7-578f-4523-acec-00212c987c81" providerId="ADAL" clId="{7810F90C-ED75-44AE-96C6-0B66D2758589}" dt="2020-04-16T14:38:10.587" v="309" actId="20577"/>
          <ac:spMkLst>
            <pc:docMk/>
            <pc:sldMk cId="965801670" sldId="348"/>
            <ac:spMk id="3" creationId="{00000000-0000-0000-0000-000000000000}"/>
          </ac:spMkLst>
        </pc:spChg>
      </pc:sldChg>
      <pc:sldChg chg="del">
        <pc:chgData name="Xin LIU" userId="d0d7abe7-578f-4523-acec-00212c987c81" providerId="ADAL" clId="{7810F90C-ED75-44AE-96C6-0B66D2758589}" dt="2020-04-16T09:19:18.284" v="32" actId="47"/>
        <pc:sldMkLst>
          <pc:docMk/>
          <pc:sldMk cId="3859253987" sldId="348"/>
        </pc:sldMkLst>
      </pc:sldChg>
      <pc:sldChg chg="del">
        <pc:chgData name="Xin LIU" userId="d0d7abe7-578f-4523-acec-00212c987c81" providerId="ADAL" clId="{7810F90C-ED75-44AE-96C6-0B66D2758589}" dt="2020-04-16T09:19:23.388" v="35" actId="47"/>
        <pc:sldMkLst>
          <pc:docMk/>
          <pc:sldMk cId="3010628845" sldId="349"/>
        </pc:sldMkLst>
      </pc:sldChg>
      <pc:sldChg chg="del">
        <pc:chgData name="Xin LIU" userId="d0d7abe7-578f-4523-acec-00212c987c81" providerId="ADAL" clId="{7810F90C-ED75-44AE-96C6-0B66D2758589}" dt="2020-04-16T09:19:24.966" v="36" actId="47"/>
        <pc:sldMkLst>
          <pc:docMk/>
          <pc:sldMk cId="215117851" sldId="350"/>
        </pc:sldMkLst>
      </pc:sldChg>
      <pc:sldChg chg="del">
        <pc:chgData name="Xin LIU" userId="d0d7abe7-578f-4523-acec-00212c987c81" providerId="ADAL" clId="{7810F90C-ED75-44AE-96C6-0B66D2758589}" dt="2020-04-16T09:19:23.017" v="34" actId="47"/>
        <pc:sldMkLst>
          <pc:docMk/>
          <pc:sldMk cId="3246104122" sldId="351"/>
        </pc:sldMkLst>
      </pc:sldChg>
      <pc:sldChg chg="del">
        <pc:chgData name="Xin LIU" userId="d0d7abe7-578f-4523-acec-00212c987c81" providerId="ADAL" clId="{7810F90C-ED75-44AE-96C6-0B66D2758589}" dt="2020-04-16T09:19:26.373" v="37" actId="47"/>
        <pc:sldMkLst>
          <pc:docMk/>
          <pc:sldMk cId="2518208989" sldId="352"/>
        </pc:sldMkLst>
      </pc:sldChg>
      <pc:sldChg chg="modSp mod">
        <pc:chgData name="Xin LIU" userId="d0d7abe7-578f-4523-acec-00212c987c81" providerId="ADAL" clId="{7810F90C-ED75-44AE-96C6-0B66D2758589}" dt="2020-04-16T09:19:59.352" v="121" actId="5793"/>
        <pc:sldMkLst>
          <pc:docMk/>
          <pc:sldMk cId="3688497316" sldId="353"/>
        </pc:sldMkLst>
        <pc:spChg chg="mod">
          <ac:chgData name="Xin LIU" userId="d0d7abe7-578f-4523-acec-00212c987c81" providerId="ADAL" clId="{7810F90C-ED75-44AE-96C6-0B66D2758589}" dt="2020-04-16T09:19:59.352" v="121" actId="5793"/>
          <ac:spMkLst>
            <pc:docMk/>
            <pc:sldMk cId="3688497316" sldId="353"/>
            <ac:spMk id="4" creationId="{2F057041-390C-45FC-B5CC-107D07C15953}"/>
          </ac:spMkLst>
        </pc:spChg>
      </pc:sldChg>
      <pc:sldChg chg="del">
        <pc:chgData name="Xin LIU" userId="d0d7abe7-578f-4523-acec-00212c987c81" providerId="ADAL" clId="{7810F90C-ED75-44AE-96C6-0B66D2758589}" dt="2020-04-16T09:19:29.851" v="40" actId="47"/>
        <pc:sldMkLst>
          <pc:docMk/>
          <pc:sldMk cId="3811158589" sldId="355"/>
        </pc:sldMkLst>
      </pc:sldChg>
      <pc:sldChg chg="modSp del mod">
        <pc:chgData name="Xin LIU" userId="d0d7abe7-578f-4523-acec-00212c987c81" providerId="ADAL" clId="{7810F90C-ED75-44AE-96C6-0B66D2758589}" dt="2020-04-19T12:32:32.858" v="649" actId="47"/>
        <pc:sldMkLst>
          <pc:docMk/>
          <pc:sldMk cId="4106469299" sldId="356"/>
        </pc:sldMkLst>
        <pc:spChg chg="mod">
          <ac:chgData name="Xin LIU" userId="d0d7abe7-578f-4523-acec-00212c987c81" providerId="ADAL" clId="{7810F90C-ED75-44AE-96C6-0B66D2758589}" dt="2020-04-17T07:44:15.876" v="647" actId="20577"/>
          <ac:spMkLst>
            <pc:docMk/>
            <pc:sldMk cId="4106469299" sldId="356"/>
            <ac:spMk id="4" creationId="{2F057041-390C-45FC-B5CC-107D07C15953}"/>
          </ac:spMkLst>
        </pc:spChg>
      </pc:sldChg>
      <pc:sldChg chg="del">
        <pc:chgData name="Xin LIU" userId="d0d7abe7-578f-4523-acec-00212c987c81" providerId="ADAL" clId="{7810F90C-ED75-44AE-96C6-0B66D2758589}" dt="2020-04-16T14:37:34.925" v="304" actId="47"/>
        <pc:sldMkLst>
          <pc:docMk/>
          <pc:sldMk cId="629259409" sldId="357"/>
        </pc:sldMkLst>
      </pc:sldChg>
      <pc:sldChg chg="add del">
        <pc:chgData name="Xin LIU" userId="d0d7abe7-578f-4523-acec-00212c987c81" providerId="ADAL" clId="{7810F90C-ED75-44AE-96C6-0B66D2758589}" dt="2020-04-16T14:40:29.558" v="386" actId="47"/>
        <pc:sldMkLst>
          <pc:docMk/>
          <pc:sldMk cId="2993309610" sldId="358"/>
        </pc:sldMkLst>
      </pc:sldChg>
      <pc:sldChg chg="modSp add mod">
        <pc:chgData name="Xin LIU" userId="d0d7abe7-578f-4523-acec-00212c987c81" providerId="ADAL" clId="{7810F90C-ED75-44AE-96C6-0B66D2758589}" dt="2020-04-16T14:37:24.868" v="303" actId="20577"/>
        <pc:sldMkLst>
          <pc:docMk/>
          <pc:sldMk cId="2519309755" sldId="359"/>
        </pc:sldMkLst>
        <pc:spChg chg="mod">
          <ac:chgData name="Xin LIU" userId="d0d7abe7-578f-4523-acec-00212c987c81" providerId="ADAL" clId="{7810F90C-ED75-44AE-96C6-0B66D2758589}" dt="2020-04-16T14:37:24.868" v="303" actId="20577"/>
          <ac:spMkLst>
            <pc:docMk/>
            <pc:sldMk cId="2519309755" sldId="359"/>
            <ac:spMk id="3" creationId="{00000000-0000-0000-0000-000000000000}"/>
          </ac:spMkLst>
        </pc:spChg>
      </pc:sldChg>
      <pc:sldChg chg="del">
        <pc:chgData name="Xin LIU" userId="d0d7abe7-578f-4523-acec-00212c987c81" providerId="ADAL" clId="{7810F90C-ED75-44AE-96C6-0B66D2758589}" dt="2020-04-16T09:19:27.355" v="39" actId="47"/>
        <pc:sldMkLst>
          <pc:docMk/>
          <pc:sldMk cId="4037971130" sldId="359"/>
        </pc:sldMkLst>
      </pc:sldChg>
      <pc:sldChg chg="addSp delSp modSp add mod">
        <pc:chgData name="Xin LIU" userId="d0d7abe7-578f-4523-acec-00212c987c81" providerId="ADAL" clId="{7810F90C-ED75-44AE-96C6-0B66D2758589}" dt="2020-04-17T03:39:32.778" v="476" actId="1076"/>
        <pc:sldMkLst>
          <pc:docMk/>
          <pc:sldMk cId="2685352362" sldId="360"/>
        </pc:sldMkLst>
        <pc:spChg chg="mod">
          <ac:chgData name="Xin LIU" userId="d0d7abe7-578f-4523-acec-00212c987c81" providerId="ADAL" clId="{7810F90C-ED75-44AE-96C6-0B66D2758589}" dt="2020-04-17T03:10:24.819" v="452"/>
          <ac:spMkLst>
            <pc:docMk/>
            <pc:sldMk cId="2685352362" sldId="360"/>
            <ac:spMk id="3" creationId="{00000000-0000-0000-0000-000000000000}"/>
          </ac:spMkLst>
        </pc:spChg>
        <pc:spChg chg="mod">
          <ac:chgData name="Xin LIU" userId="d0d7abe7-578f-4523-acec-00212c987c81" providerId="ADAL" clId="{7810F90C-ED75-44AE-96C6-0B66D2758589}" dt="2020-04-17T02:19:37.934" v="395" actId="20577"/>
          <ac:spMkLst>
            <pc:docMk/>
            <pc:sldMk cId="2685352362" sldId="360"/>
            <ac:spMk id="5" creationId="{4DA45B31-2554-254F-8D72-AB73D726CC46}"/>
          </ac:spMkLst>
        </pc:spChg>
        <pc:picChg chg="del">
          <ac:chgData name="Xin LIU" userId="d0d7abe7-578f-4523-acec-00212c987c81" providerId="ADAL" clId="{7810F90C-ED75-44AE-96C6-0B66D2758589}" dt="2020-04-17T02:19:40.789" v="396" actId="478"/>
          <ac:picMkLst>
            <pc:docMk/>
            <pc:sldMk cId="2685352362" sldId="360"/>
            <ac:picMk id="6" creationId="{5BC2E04A-8A2B-49BF-9F63-EBA55B902415}"/>
          </ac:picMkLst>
        </pc:picChg>
        <pc:picChg chg="del">
          <ac:chgData name="Xin LIU" userId="d0d7abe7-578f-4523-acec-00212c987c81" providerId="ADAL" clId="{7810F90C-ED75-44AE-96C6-0B66D2758589}" dt="2020-04-17T02:19:41.326" v="397" actId="478"/>
          <ac:picMkLst>
            <pc:docMk/>
            <pc:sldMk cId="2685352362" sldId="360"/>
            <ac:picMk id="8" creationId="{03257CF4-6F7C-4290-981D-B5E54870568D}"/>
          </ac:picMkLst>
        </pc:picChg>
        <pc:picChg chg="add mod">
          <ac:chgData name="Xin LIU" userId="d0d7abe7-578f-4523-acec-00212c987c81" providerId="ADAL" clId="{7810F90C-ED75-44AE-96C6-0B66D2758589}" dt="2020-04-17T03:10:41.734" v="456" actId="1076"/>
          <ac:picMkLst>
            <pc:docMk/>
            <pc:sldMk cId="2685352362" sldId="360"/>
            <ac:picMk id="1026" creationId="{95C28DA0-CBA0-4594-996B-009AB816571A}"/>
          </ac:picMkLst>
        </pc:picChg>
        <pc:picChg chg="add del mod">
          <ac:chgData name="Xin LIU" userId="d0d7abe7-578f-4523-acec-00212c987c81" providerId="ADAL" clId="{7810F90C-ED75-44AE-96C6-0B66D2758589}" dt="2020-04-17T03:39:04.051" v="471" actId="478"/>
          <ac:picMkLst>
            <pc:docMk/>
            <pc:sldMk cId="2685352362" sldId="360"/>
            <ac:picMk id="1028" creationId="{327F3C89-C44F-4ACA-B14A-D4F085F8E5DF}"/>
          </ac:picMkLst>
        </pc:picChg>
        <pc:picChg chg="add mod">
          <ac:chgData name="Xin LIU" userId="d0d7abe7-578f-4523-acec-00212c987c81" providerId="ADAL" clId="{7810F90C-ED75-44AE-96C6-0B66D2758589}" dt="2020-04-17T03:39:32.778" v="476" actId="1076"/>
          <ac:picMkLst>
            <pc:docMk/>
            <pc:sldMk cId="2685352362" sldId="360"/>
            <ac:picMk id="1030" creationId="{3C20F10A-2EF1-4ECA-87CC-A503E2A7FC31}"/>
          </ac:picMkLst>
        </pc:picChg>
      </pc:sldChg>
      <pc:sldChg chg="addSp delSp modSp add mod">
        <pc:chgData name="Xin LIU" userId="d0d7abe7-578f-4523-acec-00212c987c81" providerId="ADAL" clId="{7810F90C-ED75-44AE-96C6-0B66D2758589}" dt="2020-04-17T07:43:43.458" v="646" actId="20577"/>
        <pc:sldMkLst>
          <pc:docMk/>
          <pc:sldMk cId="557914249" sldId="361"/>
        </pc:sldMkLst>
        <pc:spChg chg="mod">
          <ac:chgData name="Xin LIU" userId="d0d7abe7-578f-4523-acec-00212c987c81" providerId="ADAL" clId="{7810F90C-ED75-44AE-96C6-0B66D2758589}" dt="2020-04-17T07:43:28.735" v="625"/>
          <ac:spMkLst>
            <pc:docMk/>
            <pc:sldMk cId="557914249" sldId="361"/>
            <ac:spMk id="5" creationId="{B050EBF0-57C6-4DD5-A362-857777F7220B}"/>
          </ac:spMkLst>
        </pc:spChg>
        <pc:spChg chg="mod">
          <ac:chgData name="Xin LIU" userId="d0d7abe7-578f-4523-acec-00212c987c81" providerId="ADAL" clId="{7810F90C-ED75-44AE-96C6-0B66D2758589}" dt="2020-04-17T07:43:43.458" v="646" actId="20577"/>
          <ac:spMkLst>
            <pc:docMk/>
            <pc:sldMk cId="557914249" sldId="361"/>
            <ac:spMk id="1170434" creationId="{00000000-0000-0000-0000-000000000000}"/>
          </ac:spMkLst>
        </pc:spChg>
        <pc:picChg chg="del">
          <ac:chgData name="Xin LIU" userId="d0d7abe7-578f-4523-acec-00212c987c81" providerId="ADAL" clId="{7810F90C-ED75-44AE-96C6-0B66D2758589}" dt="2020-04-17T07:41:10.092" v="621" actId="478"/>
          <ac:picMkLst>
            <pc:docMk/>
            <pc:sldMk cId="557914249" sldId="361"/>
            <ac:picMk id="2" creationId="{DD035E8C-BFD1-4D52-9EE4-1F6B8B204750}"/>
          </ac:picMkLst>
        </pc:picChg>
        <pc:picChg chg="add mod">
          <ac:chgData name="Xin LIU" userId="d0d7abe7-578f-4523-acec-00212c987c81" providerId="ADAL" clId="{7810F90C-ED75-44AE-96C6-0B66D2758589}" dt="2020-04-17T07:41:18.253" v="624" actId="1076"/>
          <ac:picMkLst>
            <pc:docMk/>
            <pc:sldMk cId="557914249" sldId="361"/>
            <ac:picMk id="6" creationId="{8454D846-A532-4ABF-84BB-F5F0C7EE8DAA}"/>
          </ac:picMkLst>
        </pc:picChg>
      </pc:sldChg>
      <pc:sldChg chg="add">
        <pc:chgData name="Xin LIU" userId="d0d7abe7-578f-4523-acec-00212c987c81" providerId="ADAL" clId="{7810F90C-ED75-44AE-96C6-0B66D2758589}" dt="2020-04-19T12:32:30.384" v="648"/>
        <pc:sldMkLst>
          <pc:docMk/>
          <pc:sldMk cId="499999463" sldId="362"/>
        </pc:sldMkLst>
      </pc:sldChg>
      <pc:sldMasterChg chg="addSldLayout delSldLayout">
        <pc:chgData name="Xin LIU" userId="d0d7abe7-578f-4523-acec-00212c987c81" providerId="ADAL" clId="{7810F90C-ED75-44AE-96C6-0B66D2758589}" dt="2020-04-17T07:43:35.540" v="628" actId="47"/>
        <pc:sldMasterMkLst>
          <pc:docMk/>
          <pc:sldMasterMk cId="4087061519" sldId="2147483648"/>
        </pc:sldMasterMkLst>
        <pc:sldLayoutChg chg="add del">
          <pc:chgData name="Xin LIU" userId="d0d7abe7-578f-4523-acec-00212c987c81" providerId="ADAL" clId="{7810F90C-ED75-44AE-96C6-0B66D2758589}" dt="2020-04-17T07:43:35.540" v="628" actId="47"/>
          <pc:sldLayoutMkLst>
            <pc:docMk/>
            <pc:sldMasterMk cId="4087061519" sldId="2147483648"/>
            <pc:sldLayoutMk cId="1074345111" sldId="2147483660"/>
          </pc:sldLayoutMkLst>
        </pc:sldLayoutChg>
      </pc:sldMasterChg>
    </pc:docChg>
  </pc:docChgLst>
  <pc:docChgLst>
    <pc:chgData name="Xin LIU" userId="d0d7abe7-578f-4523-acec-00212c987c81" providerId="ADAL" clId="{93178F33-E802-4A43-9CEC-9B3EF338AB7B}"/>
    <pc:docChg chg="undo redo custSel addSld delSld modSld delMainMaster">
      <pc:chgData name="Xin LIU" userId="d0d7abe7-578f-4523-acec-00212c987c81" providerId="ADAL" clId="{93178F33-E802-4A43-9CEC-9B3EF338AB7B}" dt="2020-03-05T08:02:41.979" v="3592" actId="20577"/>
      <pc:docMkLst>
        <pc:docMk/>
      </pc:docMkLst>
      <pc:sldChg chg="modSp mod">
        <pc:chgData name="Xin LIU" userId="d0d7abe7-578f-4523-acec-00212c987c81" providerId="ADAL" clId="{93178F33-E802-4A43-9CEC-9B3EF338AB7B}" dt="2020-03-04T05:46:53.132" v="63" actId="20577"/>
        <pc:sldMkLst>
          <pc:docMk/>
          <pc:sldMk cId="1726477648" sldId="256"/>
        </pc:sldMkLst>
        <pc:spChg chg="mod">
          <ac:chgData name="Xin LIU" userId="d0d7abe7-578f-4523-acec-00212c987c81" providerId="ADAL" clId="{93178F33-E802-4A43-9CEC-9B3EF338AB7B}" dt="2020-03-04T05:46:11.963" v="3" actId="20577"/>
          <ac:spMkLst>
            <pc:docMk/>
            <pc:sldMk cId="1726477648" sldId="256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46:53.132" v="63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93178F33-E802-4A43-9CEC-9B3EF338AB7B}" dt="2020-03-04T09:57:21.505" v="1626" actId="47"/>
        <pc:sldMkLst>
          <pc:docMk/>
          <pc:sldMk cId="812882940" sldId="294"/>
        </pc:sldMkLst>
      </pc:sldChg>
      <pc:sldChg chg="add del">
        <pc:chgData name="Xin LIU" userId="d0d7abe7-578f-4523-acec-00212c987c81" providerId="ADAL" clId="{93178F33-E802-4A43-9CEC-9B3EF338AB7B}" dt="2020-03-04T09:57:35.984" v="1631" actId="47"/>
        <pc:sldMkLst>
          <pc:docMk/>
          <pc:sldMk cId="3784690089" sldId="295"/>
        </pc:sldMkLst>
      </pc:sldChg>
      <pc:sldChg chg="add del">
        <pc:chgData name="Xin LIU" userId="d0d7abe7-578f-4523-acec-00212c987c81" providerId="ADAL" clId="{93178F33-E802-4A43-9CEC-9B3EF338AB7B}" dt="2020-03-04T09:57:36.530" v="1632" actId="47"/>
        <pc:sldMkLst>
          <pc:docMk/>
          <pc:sldMk cId="4045180796" sldId="296"/>
        </pc:sldMkLst>
      </pc:sldChg>
      <pc:sldChg chg="addSp delSp modSp add mod">
        <pc:chgData name="Xin LIU" userId="d0d7abe7-578f-4523-acec-00212c987c81" providerId="ADAL" clId="{93178F33-E802-4A43-9CEC-9B3EF338AB7B}" dt="2020-03-05T06:22:58.640" v="2965" actId="1035"/>
        <pc:sldMkLst>
          <pc:docMk/>
          <pc:sldMk cId="472369269" sldId="299"/>
        </pc:sldMkLst>
        <pc:spChg chg="mod">
          <ac:chgData name="Xin LIU" userId="d0d7abe7-578f-4523-acec-00212c987c81" providerId="ADAL" clId="{93178F33-E802-4A43-9CEC-9B3EF338AB7B}" dt="2020-03-05T06:22:58.640" v="2965" actId="1035"/>
          <ac:spMkLst>
            <pc:docMk/>
            <pc:sldMk cId="472369269" sldId="299"/>
            <ac:spMk id="71" creationId="{711165B9-888D-7449-BFC7-DBC91CB8BDB5}"/>
          </ac:spMkLst>
        </pc:spChg>
        <pc:spChg chg="mod">
          <ac:chgData name="Xin LIU" userId="d0d7abe7-578f-4523-acec-00212c987c81" providerId="ADAL" clId="{93178F33-E802-4A43-9CEC-9B3EF338AB7B}" dt="2020-03-05T06:22:58.640" v="2965" actId="1035"/>
          <ac:spMkLst>
            <pc:docMk/>
            <pc:sldMk cId="472369269" sldId="299"/>
            <ac:spMk id="75" creationId="{855278AA-6590-9547-9AE5-7B7FBE006DEC}"/>
          </ac:spMkLst>
        </pc:spChg>
        <pc:spChg chg="add mod">
          <ac:chgData name="Xin LIU" userId="d0d7abe7-578f-4523-acec-00212c987c81" providerId="ADAL" clId="{93178F33-E802-4A43-9CEC-9B3EF338AB7B}" dt="2020-03-05T01:33:37.047" v="2689" actId="20577"/>
          <ac:spMkLst>
            <pc:docMk/>
            <pc:sldMk cId="472369269" sldId="299"/>
            <ac:spMk id="81" creationId="{744527DA-2818-4B7B-991F-E06DC558550F}"/>
          </ac:spMkLst>
        </pc:spChg>
        <pc:grpChg chg="mod">
          <ac:chgData name="Xin LIU" userId="d0d7abe7-578f-4523-acec-00212c987c81" providerId="ADAL" clId="{93178F33-E802-4A43-9CEC-9B3EF338AB7B}" dt="2020-03-05T06:22:58.640" v="2965" actId="1035"/>
          <ac:grpSpMkLst>
            <pc:docMk/>
            <pc:sldMk cId="472369269" sldId="299"/>
            <ac:grpSpMk id="43" creationId="{D67F941E-51CC-3242-AD6B-8C2AAE79AC7C}"/>
          </ac:grpSpMkLst>
        </pc:grpChg>
        <pc:picChg chg="add del mod">
          <ac:chgData name="Xin LIU" userId="d0d7abe7-578f-4523-acec-00212c987c81" providerId="ADAL" clId="{93178F33-E802-4A43-9CEC-9B3EF338AB7B}" dt="2020-03-05T02:07:29.989" v="2707" actId="21"/>
          <ac:picMkLst>
            <pc:docMk/>
            <pc:sldMk cId="472369269" sldId="299"/>
            <ac:picMk id="82" creationId="{AD67D3EF-0306-4BB2-B011-6D48598546F0}"/>
          </ac:picMkLst>
        </pc:picChg>
      </pc:sldChg>
      <pc:sldChg chg="del">
        <pc:chgData name="Xin LIU" userId="d0d7abe7-578f-4523-acec-00212c987c81" providerId="ADAL" clId="{93178F33-E802-4A43-9CEC-9B3EF338AB7B}" dt="2020-03-04T09:57:46.248" v="1633" actId="2696"/>
        <pc:sldMkLst>
          <pc:docMk/>
          <pc:sldMk cId="1198425932" sldId="299"/>
        </pc:sldMkLst>
      </pc:sldChg>
      <pc:sldChg chg="add del">
        <pc:chgData name="Xin LIU" userId="d0d7abe7-578f-4523-acec-00212c987c81" providerId="ADAL" clId="{93178F33-E802-4A43-9CEC-9B3EF338AB7B}" dt="2020-03-04T06:01:34.026" v="292" actId="47"/>
        <pc:sldMkLst>
          <pc:docMk/>
          <pc:sldMk cId="3331195760" sldId="301"/>
        </pc:sldMkLst>
      </pc:sldChg>
      <pc:sldChg chg="del">
        <pc:chgData name="Xin LIU" userId="d0d7abe7-578f-4523-acec-00212c987c81" providerId="ADAL" clId="{93178F33-E802-4A43-9CEC-9B3EF338AB7B}" dt="2020-03-04T09:57:46.248" v="1633" actId="2696"/>
        <pc:sldMkLst>
          <pc:docMk/>
          <pc:sldMk cId="60909602" sldId="302"/>
        </pc:sldMkLst>
      </pc:sldChg>
      <pc:sldChg chg="modSp add del mod">
        <pc:chgData name="Xin LIU" userId="d0d7abe7-578f-4523-acec-00212c987c81" providerId="ADAL" clId="{93178F33-E802-4A43-9CEC-9B3EF338AB7B}" dt="2020-03-05T01:19:47.473" v="2198" actId="47"/>
        <pc:sldMkLst>
          <pc:docMk/>
          <pc:sldMk cId="1236221320" sldId="302"/>
        </pc:sldMkLst>
        <pc:spChg chg="mod">
          <ac:chgData name="Xin LIU" userId="d0d7abe7-578f-4523-acec-00212c987c81" providerId="ADAL" clId="{93178F33-E802-4A43-9CEC-9B3EF338AB7B}" dt="2020-03-04T10:04:06.695" v="1662" actId="20577"/>
          <ac:spMkLst>
            <pc:docMk/>
            <pc:sldMk cId="1236221320" sldId="302"/>
            <ac:spMk id="54" creationId="{9AF6AFCB-5FEF-7B41-9097-A7985DAC37DB}"/>
          </ac:spMkLst>
        </pc:spChg>
      </pc:sldChg>
      <pc:sldChg chg="del">
        <pc:chgData name="Xin LIU" userId="d0d7abe7-578f-4523-acec-00212c987c81" providerId="ADAL" clId="{93178F33-E802-4A43-9CEC-9B3EF338AB7B}" dt="2020-03-04T09:57:47.938" v="1634" actId="47"/>
        <pc:sldMkLst>
          <pc:docMk/>
          <pc:sldMk cId="17521929" sldId="303"/>
        </pc:sldMkLst>
      </pc:sldChg>
      <pc:sldChg chg="modSp mod">
        <pc:chgData name="Xin LIU" userId="d0d7abe7-578f-4523-acec-00212c987c81" providerId="ADAL" clId="{93178F33-E802-4A43-9CEC-9B3EF338AB7B}" dt="2020-03-05T05:18:17.246" v="2901" actId="20577"/>
        <pc:sldMkLst>
          <pc:docMk/>
          <pc:sldMk cId="4186804601" sldId="305"/>
        </pc:sldMkLst>
        <pc:spChg chg="mod">
          <ac:chgData name="Xin LIU" userId="d0d7abe7-578f-4523-acec-00212c987c81" providerId="ADAL" clId="{93178F33-E802-4A43-9CEC-9B3EF338AB7B}" dt="2020-03-05T05:18:17.246" v="2901" actId="20577"/>
          <ac:spMkLst>
            <pc:docMk/>
            <pc:sldMk cId="4186804601" sldId="305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19.691" v="630" actId="20577"/>
        <pc:sldMkLst>
          <pc:docMk/>
          <pc:sldMk cId="3786245140" sldId="307"/>
        </pc:sldMkLst>
        <pc:spChg chg="mod">
          <ac:chgData name="Xin LIU" userId="d0d7abe7-578f-4523-acec-00212c987c81" providerId="ADAL" clId="{93178F33-E802-4A43-9CEC-9B3EF338AB7B}" dt="2020-03-04T06:18:19.691" v="630" actId="20577"/>
          <ac:spMkLst>
            <pc:docMk/>
            <pc:sldMk cId="3786245140" sldId="307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41.036" v="635" actId="20577"/>
        <pc:sldMkLst>
          <pc:docMk/>
          <pc:sldMk cId="4020409074" sldId="308"/>
        </pc:sldMkLst>
        <pc:spChg chg="mod">
          <ac:chgData name="Xin LIU" userId="d0d7abe7-578f-4523-acec-00212c987c81" providerId="ADAL" clId="{93178F33-E802-4A43-9CEC-9B3EF338AB7B}" dt="2020-03-04T06:18:41.036" v="635" actId="20577"/>
          <ac:spMkLst>
            <pc:docMk/>
            <pc:sldMk cId="4020409074" sldId="308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50.238" v="644" actId="20577"/>
        <pc:sldMkLst>
          <pc:docMk/>
          <pc:sldMk cId="363974851" sldId="309"/>
        </pc:sldMkLst>
        <pc:spChg chg="mod">
          <ac:chgData name="Xin LIU" userId="d0d7abe7-578f-4523-acec-00212c987c81" providerId="ADAL" clId="{93178F33-E802-4A43-9CEC-9B3EF338AB7B}" dt="2020-03-04T06:18:50.238" v="644" actId="20577"/>
          <ac:spMkLst>
            <pc:docMk/>
            <pc:sldMk cId="363974851" sldId="309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5:40:00.087" v="2902" actId="20577"/>
        <pc:sldMkLst>
          <pc:docMk/>
          <pc:sldMk cId="260792307" sldId="310"/>
        </pc:sldMkLst>
        <pc:spChg chg="mod">
          <ac:chgData name="Xin LIU" userId="d0d7abe7-578f-4523-acec-00212c987c81" providerId="ADAL" clId="{93178F33-E802-4A43-9CEC-9B3EF338AB7B}" dt="2020-03-05T05:40:00.087" v="2902" actId="20577"/>
          <ac:spMkLst>
            <pc:docMk/>
            <pc:sldMk cId="260792307" sldId="310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6:52:11.271" v="2984" actId="20577"/>
        <pc:sldMkLst>
          <pc:docMk/>
          <pc:sldMk cId="2618588483" sldId="311"/>
        </pc:sldMkLst>
        <pc:spChg chg="mod">
          <ac:chgData name="Xin LIU" userId="d0d7abe7-578f-4523-acec-00212c987c81" providerId="ADAL" clId="{93178F33-E802-4A43-9CEC-9B3EF338AB7B}" dt="2020-03-05T06:52:11.271" v="2984" actId="20577"/>
          <ac:spMkLst>
            <pc:docMk/>
            <pc:sldMk cId="2618588483" sldId="311"/>
            <ac:spMk id="54" creationId="{9AF6AFCB-5FEF-7B41-9097-A7985DAC37DB}"/>
          </ac:spMkLst>
        </pc:spChg>
      </pc:sldChg>
      <pc:sldChg chg="addSp modSp mod">
        <pc:chgData name="Xin LIU" userId="d0d7abe7-578f-4523-acec-00212c987c81" providerId="ADAL" clId="{93178F33-E802-4A43-9CEC-9B3EF338AB7B}" dt="2020-03-04T06:25:02.333" v="843" actId="1076"/>
        <pc:sldMkLst>
          <pc:docMk/>
          <pc:sldMk cId="4247041381" sldId="312"/>
        </pc:sldMkLst>
        <pc:spChg chg="mod">
          <ac:chgData name="Xin LIU" userId="d0d7abe7-578f-4523-acec-00212c987c81" providerId="ADAL" clId="{93178F33-E802-4A43-9CEC-9B3EF338AB7B}" dt="2020-03-04T06:24:57.937" v="840" actId="20577"/>
          <ac:spMkLst>
            <pc:docMk/>
            <pc:sldMk cId="4247041381" sldId="312"/>
            <ac:spMk id="54" creationId="{9AF6AFCB-5FEF-7B41-9097-A7985DAC37DB}"/>
          </ac:spMkLst>
        </pc:spChg>
        <pc:picChg chg="add mod">
          <ac:chgData name="Xin LIU" userId="d0d7abe7-578f-4523-acec-00212c987c81" providerId="ADAL" clId="{93178F33-E802-4A43-9CEC-9B3EF338AB7B}" dt="2020-03-04T06:25:02.333" v="843" actId="1076"/>
          <ac:picMkLst>
            <pc:docMk/>
            <pc:sldMk cId="4247041381" sldId="312"/>
            <ac:picMk id="5" creationId="{95250A58-E334-400E-84B9-7DC41F04F3B0}"/>
          </ac:picMkLst>
        </pc:picChg>
      </pc:sldChg>
      <pc:sldChg chg="modSp del mod">
        <pc:chgData name="Xin LIU" userId="d0d7abe7-578f-4523-acec-00212c987c81" providerId="ADAL" clId="{93178F33-E802-4A43-9CEC-9B3EF338AB7B}" dt="2020-03-04T10:04:30.159" v="1663" actId="47"/>
        <pc:sldMkLst>
          <pc:docMk/>
          <pc:sldMk cId="3775056954" sldId="313"/>
        </pc:sldMkLst>
        <pc:spChg chg="mod">
          <ac:chgData name="Xin LIU" userId="d0d7abe7-578f-4523-acec-00212c987c81" providerId="ADAL" clId="{93178F33-E802-4A43-9CEC-9B3EF338AB7B}" dt="2020-03-04T06:25:00.379" v="841" actId="20577"/>
          <ac:spMkLst>
            <pc:docMk/>
            <pc:sldMk cId="3775056954" sldId="313"/>
            <ac:spMk id="2" creationId="{00000000-0000-0000-0000-000000000000}"/>
          </ac:spMkLst>
        </pc:spChg>
      </pc:sldChg>
      <pc:sldChg chg="del">
        <pc:chgData name="Xin LIU" userId="d0d7abe7-578f-4523-acec-00212c987c81" providerId="ADAL" clId="{93178F33-E802-4A43-9CEC-9B3EF338AB7B}" dt="2020-03-04T11:17:59.755" v="1731" actId="47"/>
        <pc:sldMkLst>
          <pc:docMk/>
          <pc:sldMk cId="3620151790" sldId="314"/>
        </pc:sldMkLst>
      </pc:sldChg>
      <pc:sldChg chg="del">
        <pc:chgData name="Xin LIU" userId="d0d7abe7-578f-4523-acec-00212c987c81" providerId="ADAL" clId="{93178F33-E802-4A43-9CEC-9B3EF338AB7B}" dt="2020-03-04T11:18:00.527" v="1732" actId="47"/>
        <pc:sldMkLst>
          <pc:docMk/>
          <pc:sldMk cId="3535500509" sldId="315"/>
        </pc:sldMkLst>
      </pc:sldChg>
      <pc:sldChg chg="del">
        <pc:chgData name="Xin LIU" userId="d0d7abe7-578f-4523-acec-00212c987c81" providerId="ADAL" clId="{93178F33-E802-4A43-9CEC-9B3EF338AB7B}" dt="2020-03-04T11:18:08.695" v="1733" actId="47"/>
        <pc:sldMkLst>
          <pc:docMk/>
          <pc:sldMk cId="1611698617" sldId="317"/>
        </pc:sldMkLst>
      </pc:sldChg>
      <pc:sldChg chg="del">
        <pc:chgData name="Xin LIU" userId="d0d7abe7-578f-4523-acec-00212c987c81" providerId="ADAL" clId="{93178F33-E802-4A43-9CEC-9B3EF338AB7B}" dt="2020-03-04T11:18:10.559" v="1734" actId="47"/>
        <pc:sldMkLst>
          <pc:docMk/>
          <pc:sldMk cId="1469314299" sldId="318"/>
        </pc:sldMkLst>
      </pc:sldChg>
      <pc:sldChg chg="del">
        <pc:chgData name="Xin LIU" userId="d0d7abe7-578f-4523-acec-00212c987c81" providerId="ADAL" clId="{93178F33-E802-4A43-9CEC-9B3EF338AB7B}" dt="2020-03-04T11:17:53.505" v="1729" actId="47"/>
        <pc:sldMkLst>
          <pc:docMk/>
          <pc:sldMk cId="223870331" sldId="319"/>
        </pc:sldMkLst>
      </pc:sldChg>
      <pc:sldChg chg="del">
        <pc:chgData name="Xin LIU" userId="d0d7abe7-578f-4523-acec-00212c987c81" providerId="ADAL" clId="{93178F33-E802-4A43-9CEC-9B3EF338AB7B}" dt="2020-03-04T11:17:54.531" v="1730" actId="47"/>
        <pc:sldMkLst>
          <pc:docMk/>
          <pc:sldMk cId="4106784451" sldId="320"/>
        </pc:sldMkLst>
      </pc:sldChg>
      <pc:sldChg chg="del">
        <pc:chgData name="Xin LIU" userId="d0d7abe7-578f-4523-acec-00212c987c81" providerId="ADAL" clId="{93178F33-E802-4A43-9CEC-9B3EF338AB7B}" dt="2020-03-04T11:18:17.948" v="1735" actId="47"/>
        <pc:sldMkLst>
          <pc:docMk/>
          <pc:sldMk cId="3419183779" sldId="322"/>
        </pc:sldMkLst>
      </pc:sldChg>
      <pc:sldChg chg="modSp mod">
        <pc:chgData name="Xin LIU" userId="d0d7abe7-578f-4523-acec-00212c987c81" providerId="ADAL" clId="{93178F33-E802-4A43-9CEC-9B3EF338AB7B}" dt="2020-03-04T11:23:03.041" v="1911" actId="20577"/>
        <pc:sldMkLst>
          <pc:docMk/>
          <pc:sldMk cId="861126553" sldId="323"/>
        </pc:sldMkLst>
        <pc:spChg chg="mod">
          <ac:chgData name="Xin LIU" userId="d0d7abe7-578f-4523-acec-00212c987c81" providerId="ADAL" clId="{93178F33-E802-4A43-9CEC-9B3EF338AB7B}" dt="2020-03-04T11:23:03.041" v="1911" actId="20577"/>
          <ac:spMkLst>
            <pc:docMk/>
            <pc:sldMk cId="861126553" sldId="323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1:18:27.590" v="1736" actId="20577"/>
          <ac:spMkLst>
            <pc:docMk/>
            <pc:sldMk cId="861126553" sldId="323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8:01:23.598" v="3472" actId="21"/>
        <pc:sldMkLst>
          <pc:docMk/>
          <pc:sldMk cId="2360164464" sldId="324"/>
        </pc:sldMkLst>
        <pc:spChg chg="mod">
          <ac:chgData name="Xin LIU" userId="d0d7abe7-578f-4523-acec-00212c987c81" providerId="ADAL" clId="{93178F33-E802-4A43-9CEC-9B3EF338AB7B}" dt="2020-03-04T11:22:59.332" v="1910" actId="20577"/>
          <ac:spMkLst>
            <pc:docMk/>
            <pc:sldMk cId="2360164464" sldId="324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8:01:23.598" v="3472" actId="21"/>
          <ac:spMkLst>
            <pc:docMk/>
            <pc:sldMk cId="2360164464" sldId="324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4T09:56:49.707" v="1624" actId="47"/>
        <pc:sldMkLst>
          <pc:docMk/>
          <pc:sldMk cId="3175381021" sldId="326"/>
        </pc:sldMkLst>
        <pc:spChg chg="mod">
          <ac:chgData name="Xin LIU" userId="d0d7abe7-578f-4523-acec-00212c987c81" providerId="ADAL" clId="{93178F33-E802-4A43-9CEC-9B3EF338AB7B}" dt="2020-03-04T05:57:29.269" v="244" actId="20577"/>
          <ac:spMkLst>
            <pc:docMk/>
            <pc:sldMk cId="3175381021" sldId="326"/>
            <ac:spMk id="1116163" creationId="{00000000-0000-0000-0000-000000000000}"/>
          </ac:spMkLst>
        </pc:spChg>
      </pc:sldChg>
      <pc:sldChg chg="add del">
        <pc:chgData name="Xin LIU" userId="d0d7abe7-578f-4523-acec-00212c987c81" providerId="ADAL" clId="{93178F33-E802-4A43-9CEC-9B3EF338AB7B}" dt="2020-03-04T05:54:38.825" v="100" actId="47"/>
        <pc:sldMkLst>
          <pc:docMk/>
          <pc:sldMk cId="340113015" sldId="327"/>
        </pc:sldMkLst>
      </pc:sldChg>
      <pc:sldChg chg="add del">
        <pc:chgData name="Xin LIU" userId="d0d7abe7-578f-4523-acec-00212c987c81" providerId="ADAL" clId="{93178F33-E802-4A43-9CEC-9B3EF338AB7B}" dt="2020-03-04T05:54:30.413" v="98" actId="47"/>
        <pc:sldMkLst>
          <pc:docMk/>
          <pc:sldMk cId="385580849" sldId="327"/>
        </pc:sldMkLst>
      </pc:sldChg>
      <pc:sldChg chg="addSp modSp add del mod">
        <pc:chgData name="Xin LIU" userId="d0d7abe7-578f-4523-acec-00212c987c81" providerId="ADAL" clId="{93178F33-E802-4A43-9CEC-9B3EF338AB7B}" dt="2020-03-05T07:56:14.650" v="3244" actId="47"/>
        <pc:sldMkLst>
          <pc:docMk/>
          <pc:sldMk cId="1632460350" sldId="327"/>
        </pc:sldMkLst>
        <pc:spChg chg="add mod">
          <ac:chgData name="Xin LIU" userId="d0d7abe7-578f-4523-acec-00212c987c81" providerId="ADAL" clId="{93178F33-E802-4A43-9CEC-9B3EF338AB7B}" dt="2020-03-04T05:59:31.252" v="253" actId="207"/>
          <ac:spMkLst>
            <pc:docMk/>
            <pc:sldMk cId="1632460350" sldId="327"/>
            <ac:spMk id="47" creationId="{79F8721A-01AC-4E13-8181-D623D55DF81E}"/>
          </ac:spMkLst>
        </pc:spChg>
        <pc:spChg chg="add mod">
          <ac:chgData name="Xin LIU" userId="d0d7abe7-578f-4523-acec-00212c987c81" providerId="ADAL" clId="{93178F33-E802-4A43-9CEC-9B3EF338AB7B}" dt="2020-03-04T05:59:34.806" v="254" actId="20577"/>
          <ac:spMkLst>
            <pc:docMk/>
            <pc:sldMk cId="1632460350" sldId="327"/>
            <ac:spMk id="48" creationId="{A2E76973-48F5-4EC5-B284-27312D09C202}"/>
          </ac:spMkLst>
        </pc:spChg>
        <pc:spChg chg="mod">
          <ac:chgData name="Xin LIU" userId="d0d7abe7-578f-4523-acec-00212c987c81" providerId="ADAL" clId="{93178F33-E802-4A43-9CEC-9B3EF338AB7B}" dt="2020-03-04T05:59:24.405" v="252" actId="1076"/>
          <ac:spMkLst>
            <pc:docMk/>
            <pc:sldMk cId="1632460350" sldId="327"/>
            <ac:spMk id="117047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9:24.405" v="252" actId="1076"/>
          <ac:spMkLst>
            <pc:docMk/>
            <pc:sldMk cId="1632460350" sldId="327"/>
            <ac:spMk id="117047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0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0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7" creationId="{00000000-0000-0000-0000-000000000000}"/>
          </ac:spMkLst>
        </pc:spChg>
      </pc:sldChg>
      <pc:sldChg chg="addSp delSp modSp add mod">
        <pc:chgData name="Xin LIU" userId="d0d7abe7-578f-4523-acec-00212c987c81" providerId="ADAL" clId="{93178F33-E802-4A43-9CEC-9B3EF338AB7B}" dt="2020-03-05T07:56:00.400" v="3228" actId="208"/>
        <pc:sldMkLst>
          <pc:docMk/>
          <pc:sldMk cId="469812530" sldId="328"/>
        </pc:sldMkLst>
        <pc:spChg chg="add del">
          <ac:chgData name="Xin LIU" userId="d0d7abe7-578f-4523-acec-00212c987c81" providerId="ADAL" clId="{93178F33-E802-4A43-9CEC-9B3EF338AB7B}" dt="2020-03-05T07:53:10.929" v="2986" actId="478"/>
          <ac:spMkLst>
            <pc:docMk/>
            <pc:sldMk cId="469812530" sldId="328"/>
            <ac:spMk id="49" creationId="{2252227B-5CBB-410E-8BF6-B467F5078DA1}"/>
          </ac:spMkLst>
        </pc:spChg>
        <pc:spChg chg="add del">
          <ac:chgData name="Xin LIU" userId="d0d7abe7-578f-4523-acec-00212c987c81" providerId="ADAL" clId="{93178F33-E802-4A43-9CEC-9B3EF338AB7B}" dt="2020-03-04T06:01:28.629" v="290"/>
          <ac:spMkLst>
            <pc:docMk/>
            <pc:sldMk cId="469812530" sldId="328"/>
            <ac:spMk id="50" creationId="{27C50B95-975C-4754-A535-954067B1C26F}"/>
          </ac:spMkLst>
        </pc:spChg>
        <pc:spChg chg="add del">
          <ac:chgData name="Xin LIU" userId="d0d7abe7-578f-4523-acec-00212c987c81" providerId="ADAL" clId="{93178F33-E802-4A43-9CEC-9B3EF338AB7B}" dt="2020-03-05T07:53:12.063" v="2987" actId="478"/>
          <ac:spMkLst>
            <pc:docMk/>
            <pc:sldMk cId="469812530" sldId="328"/>
            <ac:spMk id="51" creationId="{FEB19E2B-9082-41B5-98E7-161CA5A0BB72}"/>
          </ac:spMkLst>
        </pc:spChg>
        <pc:spChg chg="mod">
          <ac:chgData name="Xin LIU" userId="d0d7abe7-578f-4523-acec-00212c987c81" providerId="ADAL" clId="{93178F33-E802-4A43-9CEC-9B3EF338AB7B}" dt="2020-03-05T07:53:22.933" v="3043" actId="1076"/>
          <ac:spMkLst>
            <pc:docMk/>
            <pc:sldMk cId="469812530" sldId="328"/>
            <ac:spMk id="117043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8" creationId="{00000000-0000-0000-0000-000000000000}"/>
          </ac:spMkLst>
        </pc:spChg>
        <pc:spChg chg="del mod">
          <ac:chgData name="Xin LIU" userId="d0d7abe7-578f-4523-acec-00212c987c81" providerId="ADAL" clId="{93178F33-E802-4A43-9CEC-9B3EF338AB7B}" dt="2020-03-05T07:53:31.615" v="3075" actId="478"/>
          <ac:spMkLst>
            <pc:docMk/>
            <pc:sldMk cId="469812530" sldId="328"/>
            <ac:spMk id="117049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9" creationId="{00000000-0000-0000-0000-000000000000}"/>
          </ac:spMkLst>
        </pc:spChg>
        <pc:cxnChg chg="add mod">
          <ac:chgData name="Xin LIU" userId="d0d7abe7-578f-4523-acec-00212c987c81" providerId="ADAL" clId="{93178F33-E802-4A43-9CEC-9B3EF338AB7B}" dt="2020-03-05T07:55:14.682" v="3217" actId="208"/>
          <ac:cxnSpMkLst>
            <pc:docMk/>
            <pc:sldMk cId="469812530" sldId="328"/>
            <ac:cxnSpMk id="3" creationId="{AEFC370F-51FD-40C0-BAFD-8608A8F012E6}"/>
          </ac:cxnSpMkLst>
        </pc:cxnChg>
        <pc:cxnChg chg="add mod">
          <ac:chgData name="Xin LIU" userId="d0d7abe7-578f-4523-acec-00212c987c81" providerId="ADAL" clId="{93178F33-E802-4A43-9CEC-9B3EF338AB7B}" dt="2020-03-05T07:55:43.107" v="3221" actId="208"/>
          <ac:cxnSpMkLst>
            <pc:docMk/>
            <pc:sldMk cId="469812530" sldId="328"/>
            <ac:cxnSpMk id="53" creationId="{64C75042-74FE-47F4-B61F-539CA7F2651E}"/>
          </ac:cxnSpMkLst>
        </pc:cxnChg>
        <pc:cxnChg chg="add mod">
          <ac:chgData name="Xin LIU" userId="d0d7abe7-578f-4523-acec-00212c987c81" providerId="ADAL" clId="{93178F33-E802-4A43-9CEC-9B3EF338AB7B}" dt="2020-03-05T07:56:00.400" v="3228" actId="208"/>
          <ac:cxnSpMkLst>
            <pc:docMk/>
            <pc:sldMk cId="469812530" sldId="328"/>
            <ac:cxnSpMk id="56" creationId="{7ACF67A1-6F88-41F3-B0B7-2D348A7F604D}"/>
          </ac:cxnSpMkLst>
        </pc:cxnChg>
      </pc:sldChg>
      <pc:sldChg chg="addSp modSp add del mod">
        <pc:chgData name="Xin LIU" userId="d0d7abe7-578f-4523-acec-00212c987c81" providerId="ADAL" clId="{93178F33-E802-4A43-9CEC-9B3EF338AB7B}" dt="2020-03-04T09:57:07.671" v="1625" actId="47"/>
        <pc:sldMkLst>
          <pc:docMk/>
          <pc:sldMk cId="1785089573" sldId="329"/>
        </pc:sldMkLst>
        <pc:spChg chg="add mod">
          <ac:chgData name="Xin LIU" userId="d0d7abe7-578f-4523-acec-00212c987c81" providerId="ADAL" clId="{93178F33-E802-4A43-9CEC-9B3EF338AB7B}" dt="2020-03-04T06:02:25.002" v="301" actId="14100"/>
          <ac:spMkLst>
            <pc:docMk/>
            <pc:sldMk cId="1785089573" sldId="329"/>
            <ac:spMk id="52" creationId="{EEF58BCE-308E-4FF2-8F7C-0114F16E9471}"/>
          </ac:spMkLst>
        </pc:spChg>
        <pc:spChg chg="mod">
          <ac:chgData name="Xin LIU" userId="d0d7abe7-578f-4523-acec-00212c987c81" providerId="ADAL" clId="{93178F33-E802-4A43-9CEC-9B3EF338AB7B}" dt="2020-03-04T06:01:57.884" v="297" actId="20577"/>
          <ac:spMkLst>
            <pc:docMk/>
            <pc:sldMk cId="1785089573" sldId="329"/>
            <ac:spMk id="1170434" creationId="{00000000-0000-0000-0000-000000000000}"/>
          </ac:spMkLst>
        </pc:spChg>
      </pc:sldChg>
      <pc:sldChg chg="add">
        <pc:chgData name="Xin LIU" userId="d0d7abe7-578f-4523-acec-00212c987c81" providerId="ADAL" clId="{93178F33-E802-4A43-9CEC-9B3EF338AB7B}" dt="2020-03-04T06:04:43.331" v="302"/>
        <pc:sldMkLst>
          <pc:docMk/>
          <pc:sldMk cId="3212054667" sldId="330"/>
        </pc:sldMkLst>
      </pc:sldChg>
      <pc:sldChg chg="add">
        <pc:chgData name="Xin LIU" userId="d0d7abe7-578f-4523-acec-00212c987c81" providerId="ADAL" clId="{93178F33-E802-4A43-9CEC-9B3EF338AB7B}" dt="2020-03-04T06:05:42.009" v="303"/>
        <pc:sldMkLst>
          <pc:docMk/>
          <pc:sldMk cId="3642818617" sldId="331"/>
        </pc:sldMkLst>
      </pc:sldChg>
      <pc:sldChg chg="modSp add mod">
        <pc:chgData name="Xin LIU" userId="d0d7abe7-578f-4523-acec-00212c987c81" providerId="ADAL" clId="{93178F33-E802-4A43-9CEC-9B3EF338AB7B}" dt="2020-03-04T06:16:10.022" v="586" actId="255"/>
        <pc:sldMkLst>
          <pc:docMk/>
          <pc:sldMk cId="3720501603" sldId="332"/>
        </pc:sldMkLst>
        <pc:spChg chg="mod">
          <ac:chgData name="Xin LIU" userId="d0d7abe7-578f-4523-acec-00212c987c81" providerId="ADAL" clId="{93178F33-E802-4A43-9CEC-9B3EF338AB7B}" dt="2020-03-04T06:16:10.022" v="586" actId="255"/>
          <ac:spMkLst>
            <pc:docMk/>
            <pc:sldMk cId="3720501603" sldId="332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93178F33-E802-4A43-9CEC-9B3EF338AB7B}" dt="2020-03-04T10:04:39.124" v="1664" actId="47"/>
        <pc:sldMkLst>
          <pc:docMk/>
          <pc:sldMk cId="298312472" sldId="333"/>
        </pc:sldMkLst>
      </pc:sldChg>
      <pc:sldChg chg="add del">
        <pc:chgData name="Xin LIU" userId="d0d7abe7-578f-4523-acec-00212c987c81" providerId="ADAL" clId="{93178F33-E802-4A43-9CEC-9B3EF338AB7B}" dt="2020-03-04T06:24:50.352" v="828"/>
        <pc:sldMkLst>
          <pc:docMk/>
          <pc:sldMk cId="3331904316" sldId="333"/>
        </pc:sldMkLst>
      </pc:sldChg>
      <pc:sldChg chg="addSp delSp modSp add mod">
        <pc:chgData name="Xin LIU" userId="d0d7abe7-578f-4523-acec-00212c987c81" providerId="ADAL" clId="{93178F33-E802-4A43-9CEC-9B3EF338AB7B}" dt="2020-03-04T10:41:25.685" v="1728" actId="21"/>
        <pc:sldMkLst>
          <pc:docMk/>
          <pc:sldMk cId="4278744283" sldId="334"/>
        </pc:sldMkLst>
        <pc:spChg chg="mod">
          <ac:chgData name="Xin LIU" userId="d0d7abe7-578f-4523-acec-00212c987c81" providerId="ADAL" clId="{93178F33-E802-4A43-9CEC-9B3EF338AB7B}" dt="2020-03-04T06:36:24.094" v="865" actId="20577"/>
          <ac:spMkLst>
            <pc:docMk/>
            <pc:sldMk cId="4278744283" sldId="334"/>
            <ac:spMk id="2" creationId="{00000000-0000-0000-0000-000000000000}"/>
          </ac:spMkLst>
        </pc:spChg>
        <pc:spChg chg="add del">
          <ac:chgData name="Xin LIU" userId="d0d7abe7-578f-4523-acec-00212c987c81" providerId="ADAL" clId="{93178F33-E802-4A43-9CEC-9B3EF338AB7B}" dt="2020-03-04T08:35:00.266" v="1007"/>
          <ac:spMkLst>
            <pc:docMk/>
            <pc:sldMk cId="4278744283" sldId="334"/>
            <ac:spMk id="3" creationId="{068B9DD1-3C5B-4C9D-8BAF-D674B74E0172}"/>
          </ac:spMkLst>
        </pc:spChg>
        <pc:spChg chg="add del">
          <ac:chgData name="Xin LIU" userId="d0d7abe7-578f-4523-acec-00212c987c81" providerId="ADAL" clId="{93178F33-E802-4A43-9CEC-9B3EF338AB7B}" dt="2020-03-04T09:16:56.957" v="1042"/>
          <ac:spMkLst>
            <pc:docMk/>
            <pc:sldMk cId="4278744283" sldId="334"/>
            <ac:spMk id="5" creationId="{1980D0EC-48E2-48A6-ABB3-CB9865597A46}"/>
          </ac:spMkLst>
        </pc:spChg>
        <pc:spChg chg="add del">
          <ac:chgData name="Xin LIU" userId="d0d7abe7-578f-4523-acec-00212c987c81" providerId="ADAL" clId="{93178F33-E802-4A43-9CEC-9B3EF338AB7B}" dt="2020-03-04T09:17:01.635" v="1044"/>
          <ac:spMkLst>
            <pc:docMk/>
            <pc:sldMk cId="4278744283" sldId="334"/>
            <ac:spMk id="6" creationId="{70ED7CF6-5995-47F4-B230-7BB508577E38}"/>
          </ac:spMkLst>
        </pc:spChg>
        <pc:spChg chg="mod">
          <ac:chgData name="Xin LIU" userId="d0d7abe7-578f-4523-acec-00212c987c81" providerId="ADAL" clId="{93178F33-E802-4A43-9CEC-9B3EF338AB7B}" dt="2020-03-04T10:41:25.685" v="1728" actId="21"/>
          <ac:spMkLst>
            <pc:docMk/>
            <pc:sldMk cId="4278744283" sldId="334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4T09:21:46.478" v="1134" actId="20577"/>
        <pc:sldMkLst>
          <pc:docMk/>
          <pc:sldMk cId="92175361" sldId="335"/>
        </pc:sldMkLst>
        <pc:spChg chg="mod">
          <ac:chgData name="Xin LIU" userId="d0d7abe7-578f-4523-acec-00212c987c81" providerId="ADAL" clId="{93178F33-E802-4A43-9CEC-9B3EF338AB7B}" dt="2020-03-04T09:21:29.583" v="1090" actId="20577"/>
          <ac:spMkLst>
            <pc:docMk/>
            <pc:sldMk cId="92175361" sldId="335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9:21:46.478" v="1134" actId="20577"/>
          <ac:spMkLst>
            <pc:docMk/>
            <pc:sldMk cId="92175361" sldId="335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93178F33-E802-4A43-9CEC-9B3EF338AB7B}" dt="2020-03-04T09:19:13.381" v="1067" actId="47"/>
        <pc:sldMkLst>
          <pc:docMk/>
          <pc:sldMk cId="3800914961" sldId="335"/>
        </pc:sldMkLst>
      </pc:sldChg>
      <pc:sldChg chg="modSp add mod">
        <pc:chgData name="Xin LIU" userId="d0d7abe7-578f-4523-acec-00212c987c81" providerId="ADAL" clId="{93178F33-E802-4A43-9CEC-9B3EF338AB7B}" dt="2020-03-05T01:19:44.562" v="2197" actId="20577"/>
        <pc:sldMkLst>
          <pc:docMk/>
          <pc:sldMk cId="1231743465" sldId="336"/>
        </pc:sldMkLst>
        <pc:spChg chg="mod">
          <ac:chgData name="Xin LIU" userId="d0d7abe7-578f-4523-acec-00212c987c81" providerId="ADAL" clId="{93178F33-E802-4A43-9CEC-9B3EF338AB7B}" dt="2020-03-04T09:45:41.009" v="1173" actId="20577"/>
          <ac:spMkLst>
            <pc:docMk/>
            <pc:sldMk cId="1231743465" sldId="336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1:19:44.562" v="2197" actId="20577"/>
          <ac:spMkLst>
            <pc:docMk/>
            <pc:sldMk cId="1231743465" sldId="336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4T09:55:24.793" v="1502" actId="47"/>
        <pc:sldMkLst>
          <pc:docMk/>
          <pc:sldMk cId="334733916" sldId="337"/>
        </pc:sldMkLst>
        <pc:spChg chg="mod">
          <ac:chgData name="Xin LIU" userId="d0d7abe7-578f-4523-acec-00212c987c81" providerId="ADAL" clId="{93178F33-E802-4A43-9CEC-9B3EF338AB7B}" dt="2020-03-04T09:54:01.559" v="1499" actId="20577"/>
          <ac:spMkLst>
            <pc:docMk/>
            <pc:sldMk cId="334733916" sldId="337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9:54:03.542" v="1501"/>
          <ac:spMkLst>
            <pc:docMk/>
            <pc:sldMk cId="334733916" sldId="337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5T02:10:43.003" v="2898" actId="20577"/>
        <pc:sldMkLst>
          <pc:docMk/>
          <pc:sldMk cId="406993823" sldId="337"/>
        </pc:sldMkLst>
        <pc:spChg chg="mod">
          <ac:chgData name="Xin LIU" userId="d0d7abe7-578f-4523-acec-00212c987c81" providerId="ADAL" clId="{93178F33-E802-4A43-9CEC-9B3EF338AB7B}" dt="2020-03-05T02:08:29.231" v="2788" actId="20577"/>
          <ac:spMkLst>
            <pc:docMk/>
            <pc:sldMk cId="406993823" sldId="337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2:10:43.003" v="2898" actId="20577"/>
          <ac:spMkLst>
            <pc:docMk/>
            <pc:sldMk cId="406993823" sldId="337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5T02:11:27.759" v="2900" actId="20577"/>
        <pc:sldMkLst>
          <pc:docMk/>
          <pc:sldMk cId="2129016038" sldId="338"/>
        </pc:sldMkLst>
        <pc:spChg chg="mod">
          <ac:chgData name="Xin LIU" userId="d0d7abe7-578f-4523-acec-00212c987c81" providerId="ADAL" clId="{93178F33-E802-4A43-9CEC-9B3EF338AB7B}" dt="2020-03-05T02:11:27.759" v="2900" actId="20577"/>
          <ac:spMkLst>
            <pc:docMk/>
            <pc:sldMk cId="2129016038" sldId="338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0:06:26.887" v="1711" actId="207"/>
          <ac:spMkLst>
            <pc:docMk/>
            <pc:sldMk cId="2129016038" sldId="338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4T11:27:15.826" v="2181" actId="20577"/>
        <pc:sldMkLst>
          <pc:docMk/>
          <pc:sldMk cId="2903850227" sldId="339"/>
        </pc:sldMkLst>
        <pc:spChg chg="mod">
          <ac:chgData name="Xin LIU" userId="d0d7abe7-578f-4523-acec-00212c987c81" providerId="ADAL" clId="{93178F33-E802-4A43-9CEC-9B3EF338AB7B}" dt="2020-03-04T11:23:47.459" v="1931" actId="20577"/>
          <ac:spMkLst>
            <pc:docMk/>
            <pc:sldMk cId="2903850227" sldId="339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1:27:15.826" v="2181" actId="20577"/>
          <ac:spMkLst>
            <pc:docMk/>
            <pc:sldMk cId="2903850227" sldId="339"/>
            <ac:spMk id="54" creationId="{9AF6AFCB-5FEF-7B41-9097-A7985DAC37DB}"/>
          </ac:spMkLst>
        </pc:spChg>
      </pc:sldChg>
      <pc:sldChg chg="addSp delSp modSp add mod">
        <pc:chgData name="Xin LIU" userId="d0d7abe7-578f-4523-acec-00212c987c81" providerId="ADAL" clId="{93178F33-E802-4A43-9CEC-9B3EF338AB7B}" dt="2020-03-05T02:08:15.256" v="2785" actId="20577"/>
        <pc:sldMkLst>
          <pc:docMk/>
          <pc:sldMk cId="1763151179" sldId="340"/>
        </pc:sldMkLst>
        <pc:spChg chg="mod">
          <ac:chgData name="Xin LIU" userId="d0d7abe7-578f-4523-acec-00212c987c81" providerId="ADAL" clId="{93178F33-E802-4A43-9CEC-9B3EF338AB7B}" dt="2020-03-05T01:20:44.535" v="2242" actId="20577"/>
          <ac:spMkLst>
            <pc:docMk/>
            <pc:sldMk cId="1763151179" sldId="340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2:08:15.256" v="2785" actId="20577"/>
          <ac:spMkLst>
            <pc:docMk/>
            <pc:sldMk cId="1763151179" sldId="340"/>
            <ac:spMk id="3" creationId="{00000000-0000-0000-0000-000000000000}"/>
          </ac:spMkLst>
        </pc:spChg>
        <pc:spChg chg="del mod">
          <ac:chgData name="Xin LIU" userId="d0d7abe7-578f-4523-acec-00212c987c81" providerId="ADAL" clId="{93178F33-E802-4A43-9CEC-9B3EF338AB7B}" dt="2020-03-05T01:27:50.497" v="2514" actId="478"/>
          <ac:spMkLst>
            <pc:docMk/>
            <pc:sldMk cId="1763151179" sldId="340"/>
            <ac:spMk id="81" creationId="{744527DA-2818-4B7B-991F-E06DC558550F}"/>
          </ac:spMkLst>
        </pc:spChg>
        <pc:spChg chg="add mod">
          <ac:chgData name="Xin LIU" userId="d0d7abe7-578f-4523-acec-00212c987c81" providerId="ADAL" clId="{93178F33-E802-4A43-9CEC-9B3EF338AB7B}" dt="2020-03-05T01:33:31.764" v="2688" actId="20577"/>
          <ac:spMkLst>
            <pc:docMk/>
            <pc:sldMk cId="1763151179" sldId="340"/>
            <ac:spMk id="82" creationId="{3FDA954C-A947-41D5-9463-F1F6D718DD7E}"/>
          </ac:spMkLst>
        </pc:spChg>
        <pc:grpChg chg="del">
          <ac:chgData name="Xin LIU" userId="d0d7abe7-578f-4523-acec-00212c987c81" providerId="ADAL" clId="{93178F33-E802-4A43-9CEC-9B3EF338AB7B}" dt="2020-03-05T02:06:49.176" v="2693" actId="478"/>
          <ac:grpSpMkLst>
            <pc:docMk/>
            <pc:sldMk cId="1763151179" sldId="340"/>
            <ac:grpSpMk id="43" creationId="{D67F941E-51CC-3242-AD6B-8C2AAE79AC7C}"/>
          </ac:grpSpMkLst>
        </pc:grpChg>
        <pc:picChg chg="add del mod">
          <ac:chgData name="Xin LIU" userId="d0d7abe7-578f-4523-acec-00212c987c81" providerId="ADAL" clId="{93178F33-E802-4A43-9CEC-9B3EF338AB7B}" dt="2020-03-05T02:07:32.145" v="2708" actId="478"/>
          <ac:picMkLst>
            <pc:docMk/>
            <pc:sldMk cId="1763151179" sldId="340"/>
            <ac:picMk id="6" creationId="{65DF3CF9-83D9-49EA-8C7F-84CDC2343D30}"/>
          </ac:picMkLst>
        </pc:picChg>
        <pc:picChg chg="add">
          <ac:chgData name="Xin LIU" userId="d0d7abe7-578f-4523-acec-00212c987c81" providerId="ADAL" clId="{93178F33-E802-4A43-9CEC-9B3EF338AB7B}" dt="2020-03-05T02:07:32.459" v="2709"/>
          <ac:picMkLst>
            <pc:docMk/>
            <pc:sldMk cId="1763151179" sldId="340"/>
            <ac:picMk id="83" creationId="{0CB2A106-7270-4031-BA04-80C23FA84367}"/>
          </ac:picMkLst>
        </pc:picChg>
      </pc:sldChg>
      <pc:sldChg chg="add del">
        <pc:chgData name="Xin LIU" userId="d0d7abe7-578f-4523-acec-00212c987c81" providerId="ADAL" clId="{93178F33-E802-4A43-9CEC-9B3EF338AB7B}" dt="2020-03-05T07:58:39.551" v="3318" actId="47"/>
        <pc:sldMkLst>
          <pc:docMk/>
          <pc:sldMk cId="2779276826" sldId="341"/>
        </pc:sldMkLst>
      </pc:sldChg>
      <pc:sldChg chg="delSp modSp add mod">
        <pc:chgData name="Xin LIU" userId="d0d7abe7-578f-4523-acec-00212c987c81" providerId="ADAL" clId="{93178F33-E802-4A43-9CEC-9B3EF338AB7B}" dt="2020-03-05T07:56:19.525" v="3247" actId="478"/>
        <pc:sldMkLst>
          <pc:docMk/>
          <pc:sldMk cId="3586892611" sldId="342"/>
        </pc:sldMkLst>
        <pc:spChg chg="mod">
          <ac:chgData name="Xin LIU" userId="d0d7abe7-578f-4523-acec-00212c987c81" providerId="ADAL" clId="{93178F33-E802-4A43-9CEC-9B3EF338AB7B}" dt="2020-03-05T07:56:11.595" v="3243" actId="20577"/>
          <ac:spMkLst>
            <pc:docMk/>
            <pc:sldMk cId="3586892611" sldId="342"/>
            <ac:spMk id="1170434" creationId="{00000000-0000-0000-0000-000000000000}"/>
          </ac:spMkLst>
        </pc:spChg>
        <pc:cxnChg chg="del">
          <ac:chgData name="Xin LIU" userId="d0d7abe7-578f-4523-acec-00212c987c81" providerId="ADAL" clId="{93178F33-E802-4A43-9CEC-9B3EF338AB7B}" dt="2020-03-05T07:56:19.525" v="3247" actId="478"/>
          <ac:cxnSpMkLst>
            <pc:docMk/>
            <pc:sldMk cId="3586892611" sldId="342"/>
            <ac:cxnSpMk id="3" creationId="{AEFC370F-51FD-40C0-BAFD-8608A8F012E6}"/>
          </ac:cxnSpMkLst>
        </pc:cxnChg>
        <pc:cxnChg chg="del">
          <ac:chgData name="Xin LIU" userId="d0d7abe7-578f-4523-acec-00212c987c81" providerId="ADAL" clId="{93178F33-E802-4A43-9CEC-9B3EF338AB7B}" dt="2020-03-05T07:56:17.720" v="3245" actId="478"/>
          <ac:cxnSpMkLst>
            <pc:docMk/>
            <pc:sldMk cId="3586892611" sldId="342"/>
            <ac:cxnSpMk id="53" creationId="{64C75042-74FE-47F4-B61F-539CA7F2651E}"/>
          </ac:cxnSpMkLst>
        </pc:cxnChg>
        <pc:cxnChg chg="del">
          <ac:chgData name="Xin LIU" userId="d0d7abe7-578f-4523-acec-00212c987c81" providerId="ADAL" clId="{93178F33-E802-4A43-9CEC-9B3EF338AB7B}" dt="2020-03-05T07:56:18.709" v="3246" actId="478"/>
          <ac:cxnSpMkLst>
            <pc:docMk/>
            <pc:sldMk cId="3586892611" sldId="342"/>
            <ac:cxnSpMk id="56" creationId="{7ACF67A1-6F88-41F3-B0B7-2D348A7F604D}"/>
          </ac:cxnSpMkLst>
        </pc:cxnChg>
      </pc:sldChg>
      <pc:sldChg chg="modSp add mod">
        <pc:chgData name="Xin LIU" userId="d0d7abe7-578f-4523-acec-00212c987c81" providerId="ADAL" clId="{93178F33-E802-4A43-9CEC-9B3EF338AB7B}" dt="2020-03-05T07:57:24.921" v="3317" actId="20577"/>
        <pc:sldMkLst>
          <pc:docMk/>
          <pc:sldMk cId="3436487348" sldId="343"/>
        </pc:sldMkLst>
        <pc:spChg chg="mod">
          <ac:chgData name="Xin LIU" userId="d0d7abe7-578f-4523-acec-00212c987c81" providerId="ADAL" clId="{93178F33-E802-4A43-9CEC-9B3EF338AB7B}" dt="2020-03-05T07:57:24.921" v="3317" actId="20577"/>
          <ac:spMkLst>
            <pc:docMk/>
            <pc:sldMk cId="3436487348" sldId="343"/>
            <ac:spMk id="2" creationId="{00000000-0000-0000-0000-000000000000}"/>
          </ac:spMkLst>
        </pc:spChg>
      </pc:sldChg>
      <pc:sldChg chg="modSp add mod">
        <pc:chgData name="Xin LIU" userId="d0d7abe7-578f-4523-acec-00212c987c81" providerId="ADAL" clId="{93178F33-E802-4A43-9CEC-9B3EF338AB7B}" dt="2020-03-05T07:59:00.159" v="3338" actId="20577"/>
        <pc:sldMkLst>
          <pc:docMk/>
          <pc:sldMk cId="2915930790" sldId="344"/>
        </pc:sldMkLst>
        <pc:spChg chg="mod">
          <ac:chgData name="Xin LIU" userId="d0d7abe7-578f-4523-acec-00212c987c81" providerId="ADAL" clId="{93178F33-E802-4A43-9CEC-9B3EF338AB7B}" dt="2020-03-05T07:59:00.159" v="3338" actId="20577"/>
          <ac:spMkLst>
            <pc:docMk/>
            <pc:sldMk cId="2915930790" sldId="344"/>
            <ac:spMk id="2" creationId="{00000000-0000-0000-0000-000000000000}"/>
          </ac:spMkLst>
        </pc:spChg>
      </pc:sldChg>
      <pc:sldChg chg="add">
        <pc:chgData name="Xin LIU" userId="d0d7abe7-578f-4523-acec-00212c987c81" providerId="ADAL" clId="{93178F33-E802-4A43-9CEC-9B3EF338AB7B}" dt="2020-03-05T07:59:11.005" v="3339"/>
        <pc:sldMkLst>
          <pc:docMk/>
          <pc:sldMk cId="2654593728" sldId="345"/>
        </pc:sldMkLst>
      </pc:sldChg>
      <pc:sldChg chg="modSp add mod">
        <pc:chgData name="Xin LIU" userId="d0d7abe7-578f-4523-acec-00212c987c81" providerId="ADAL" clId="{93178F33-E802-4A43-9CEC-9B3EF338AB7B}" dt="2020-03-05T08:02:41.979" v="3592" actId="20577"/>
        <pc:sldMkLst>
          <pc:docMk/>
          <pc:sldMk cId="3110401536" sldId="346"/>
        </pc:sldMkLst>
        <pc:spChg chg="mod">
          <ac:chgData name="Xin LIU" userId="d0d7abe7-578f-4523-acec-00212c987c81" providerId="ADAL" clId="{93178F33-E802-4A43-9CEC-9B3EF338AB7B}" dt="2020-03-05T08:02:41.979" v="3592" actId="20577"/>
          <ac:spMkLst>
            <pc:docMk/>
            <pc:sldMk cId="3110401536" sldId="346"/>
            <ac:spMk id="54" creationId="{9AF6AFCB-5FEF-7B41-9097-A7985DAC37DB}"/>
          </ac:spMkLst>
        </pc:spChg>
      </pc:sldChg>
      <pc:sldMasterChg chg="del delSldLayout">
        <pc:chgData name="Xin LIU" userId="d0d7abe7-578f-4523-acec-00212c987c81" providerId="ADAL" clId="{93178F33-E802-4A43-9CEC-9B3EF338AB7B}" dt="2020-03-04T05:54:38.825" v="100" actId="47"/>
        <pc:sldMasterMkLst>
          <pc:docMk/>
          <pc:sldMasterMk cId="2973633578" sldId="2147483660"/>
        </pc:sldMasterMkLst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362699668" sldId="2147483661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618628136" sldId="2147483662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240466617" sldId="2147483663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565072266" sldId="2147483664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4264086487" sldId="2147483665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617238964" sldId="2147483666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2117016577" sldId="2147483667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127835156" sldId="2147483668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2358342805" sldId="2147483669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21724644" sldId="2147483670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194476031" sldId="2147483671"/>
          </pc:sldLayoutMkLst>
        </pc:sldLayoutChg>
      </pc:sldMasterChg>
      <pc:sldMasterChg chg="del delSldLayout">
        <pc:chgData name="Xin LIU" userId="d0d7abe7-578f-4523-acec-00212c987c81" providerId="ADAL" clId="{93178F33-E802-4A43-9CEC-9B3EF338AB7B}" dt="2020-03-04T05:54:30.413" v="98" actId="47"/>
        <pc:sldMasterMkLst>
          <pc:docMk/>
          <pc:sldMasterMk cId="3466783077" sldId="2147483660"/>
        </pc:sldMasterMkLst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569640626" sldId="2147483661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834872661" sldId="2147483662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809118365" sldId="2147483663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28451160" sldId="2147483664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714179854" sldId="2147483665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840419464" sldId="2147483666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411013898" sldId="2147483667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165229934" sldId="2147483668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963376918" sldId="2147483669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3245154806" sldId="2147483670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558243804" sldId="2147483671"/>
          </pc:sldLayoutMkLst>
        </pc:sldLayoutChg>
      </pc:sldMasterChg>
    </pc:docChg>
  </pc:docChgLst>
  <pc:docChgLst>
    <pc:chgData name="Xin LIU" userId="d0d7abe7-578f-4523-acec-00212c987c81" providerId="ADAL" clId="{7B0B170B-EDF2-4F17-A3DE-44D9A4B11C43}"/>
    <pc:docChg chg="undo custSel addSld delSld modSld sldOrd">
      <pc:chgData name="Xin LIU" userId="d0d7abe7-578f-4523-acec-00212c987c81" providerId="ADAL" clId="{7B0B170B-EDF2-4F17-A3DE-44D9A4B11C43}" dt="2020-04-15T17:20:53.688" v="971" actId="20577"/>
      <pc:docMkLst>
        <pc:docMk/>
      </pc:docMkLst>
      <pc:sldChg chg="modSp mod">
        <pc:chgData name="Xin LIU" userId="d0d7abe7-578f-4523-acec-00212c987c81" providerId="ADAL" clId="{7B0B170B-EDF2-4F17-A3DE-44D9A4B11C43}" dt="2020-04-15T13:01:13.129" v="0"/>
        <pc:sldMkLst>
          <pc:docMk/>
          <pc:sldMk cId="1726477648" sldId="256"/>
        </pc:sldMkLst>
        <pc:spChg chg="mod">
          <ac:chgData name="Xin LIU" userId="d0d7abe7-578f-4523-acec-00212c987c81" providerId="ADAL" clId="{7B0B170B-EDF2-4F17-A3DE-44D9A4B11C43}" dt="2020-04-15T13:01:13.129" v="0"/>
          <ac:spMkLst>
            <pc:docMk/>
            <pc:sldMk cId="1726477648" sldId="256"/>
            <ac:spMk id="3" creationId="{00000000-0000-0000-0000-000000000000}"/>
          </ac:spMkLst>
        </pc:spChg>
      </pc:sldChg>
      <pc:sldChg chg="modSp add del mod">
        <pc:chgData name="Xin LIU" userId="d0d7abe7-578f-4523-acec-00212c987c81" providerId="ADAL" clId="{7B0B170B-EDF2-4F17-A3DE-44D9A4B11C43}" dt="2020-04-15T14:02:38.361" v="346" actId="47"/>
        <pc:sldMkLst>
          <pc:docMk/>
          <pc:sldMk cId="3396792043" sldId="258"/>
        </pc:sldMkLst>
        <pc:spChg chg="mod">
          <ac:chgData name="Xin LIU" userId="d0d7abe7-578f-4523-acec-00212c987c81" providerId="ADAL" clId="{7B0B170B-EDF2-4F17-A3DE-44D9A4B11C43}" dt="2020-04-15T14:02:34.910" v="345" actId="6549"/>
          <ac:spMkLst>
            <pc:docMk/>
            <pc:sldMk cId="3396792043" sldId="258"/>
            <ac:spMk id="4" creationId="{E1998284-9D0C-0143-A264-D570D2AF6DBA}"/>
          </ac:spMkLst>
        </pc:spChg>
      </pc:sldChg>
      <pc:sldChg chg="add del">
        <pc:chgData name="Xin LIU" userId="d0d7abe7-578f-4523-acec-00212c987c81" providerId="ADAL" clId="{7B0B170B-EDF2-4F17-A3DE-44D9A4B11C43}" dt="2020-04-15T14:14:11.960" v="548" actId="47"/>
        <pc:sldMkLst>
          <pc:docMk/>
          <pc:sldMk cId="958248794" sldId="26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72369269" sldId="29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883186128" sldId="30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186804601" sldId="305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91597163" sldId="306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786245140" sldId="307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020409074" sldId="30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63974851" sldId="30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60792307" sldId="310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618588483" sldId="31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47041381" sldId="312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861126553" sldId="323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2360164464" sldId="32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69812530" sldId="32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212054667" sldId="330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642818617" sldId="33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720501603" sldId="332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78744283" sldId="33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92175361" sldId="335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1231743465" sldId="336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06993823" sldId="337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129016038" sldId="33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903850227" sldId="33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1763151179" sldId="340"/>
        </pc:sldMkLst>
      </pc:sldChg>
      <pc:sldChg chg="addSp delSp modSp del mod">
        <pc:chgData name="Xin LIU" userId="d0d7abe7-578f-4523-acec-00212c987c81" providerId="ADAL" clId="{7B0B170B-EDF2-4F17-A3DE-44D9A4B11C43}" dt="2020-04-15T13:09:59.330" v="92" actId="47"/>
        <pc:sldMkLst>
          <pc:docMk/>
          <pc:sldMk cId="3586892611" sldId="342"/>
        </pc:sldMkLst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47" creationId="{79F8721A-01AC-4E13-8181-D623D55DF81E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48" creationId="{A2E76973-48F5-4EC5-B284-27312D09C202}"/>
          </ac:spMkLst>
        </pc:spChg>
        <pc:spChg chg="mod">
          <ac:chgData name="Xin LIU" userId="d0d7abe7-578f-4523-acec-00212c987c81" providerId="ADAL" clId="{7B0B170B-EDF2-4F17-A3DE-44D9A4B11C43}" dt="2020-04-15T13:08:57.358" v="53" actId="20577"/>
          <ac:spMkLst>
            <pc:docMk/>
            <pc:sldMk cId="3586892611" sldId="342"/>
            <ac:spMk id="117043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9" creationId="{00000000-0000-0000-0000-000000000000}"/>
          </ac:spMkLst>
        </pc:spChg>
        <pc:picChg chg="add">
          <ac:chgData name="Xin LIU" userId="d0d7abe7-578f-4523-acec-00212c987c81" providerId="ADAL" clId="{7B0B170B-EDF2-4F17-A3DE-44D9A4B11C43}" dt="2020-04-15T13:02:33.683" v="2"/>
          <ac:picMkLst>
            <pc:docMk/>
            <pc:sldMk cId="3586892611" sldId="342"/>
            <ac:picMk id="2" creationId="{DD035E8C-BFD1-4D52-9EE4-1F6B8B204750}"/>
          </ac:picMkLst>
        </pc:picChg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436487348" sldId="343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915930790" sldId="344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2654593728" sldId="345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3110401536" sldId="346"/>
        </pc:sldMkLst>
      </pc:sldChg>
      <pc:sldChg chg="addSp delSp modSp add mod">
        <pc:chgData name="Xin LIU" userId="d0d7abe7-578f-4523-acec-00212c987c81" providerId="ADAL" clId="{7B0B170B-EDF2-4F17-A3DE-44D9A4B11C43}" dt="2020-04-15T17:16:02.637" v="872" actId="22"/>
        <pc:sldMkLst>
          <pc:docMk/>
          <pc:sldMk cId="4280556799" sldId="347"/>
        </pc:sldMkLst>
        <pc:spChg chg="add mod">
          <ac:chgData name="Xin LIU" userId="d0d7abe7-578f-4523-acec-00212c987c81" providerId="ADAL" clId="{7B0B170B-EDF2-4F17-A3DE-44D9A4B11C43}" dt="2020-04-15T13:10:11.217" v="97" actId="27636"/>
          <ac:spMkLst>
            <pc:docMk/>
            <pc:sldMk cId="4280556799" sldId="347"/>
            <ac:spMk id="4" creationId="{171E7F90-76C6-49C1-A3CD-DFB7A65FDA5A}"/>
          </ac:spMkLst>
        </pc:spChg>
        <pc:spChg chg="add del">
          <ac:chgData name="Xin LIU" userId="d0d7abe7-578f-4523-acec-00212c987c81" providerId="ADAL" clId="{7B0B170B-EDF2-4F17-A3DE-44D9A4B11C43}" dt="2020-04-15T13:09:24.499" v="62"/>
          <ac:spMkLst>
            <pc:docMk/>
            <pc:sldMk cId="4280556799" sldId="347"/>
            <ac:spMk id="5" creationId="{8C2653D6-9D0F-49FF-960F-02A2C3AD2ACD}"/>
          </ac:spMkLst>
        </pc:spChg>
        <pc:spChg chg="add">
          <ac:chgData name="Xin LIU" userId="d0d7abe7-578f-4523-acec-00212c987c81" providerId="ADAL" clId="{7B0B170B-EDF2-4F17-A3DE-44D9A4B11C43}" dt="2020-04-15T17:16:02.637" v="872" actId="22"/>
          <ac:spMkLst>
            <pc:docMk/>
            <pc:sldMk cId="4280556799" sldId="347"/>
            <ac:spMk id="5" creationId="{B050EBF0-57C6-4DD5-A362-857777F7220B}"/>
          </ac:spMkLst>
        </pc:spChg>
        <pc:spChg chg="mod">
          <ac:chgData name="Xin LIU" userId="d0d7abe7-578f-4523-acec-00212c987c81" providerId="ADAL" clId="{7B0B170B-EDF2-4F17-A3DE-44D9A4B11C43}" dt="2020-04-15T13:11:59.862" v="120" actId="122"/>
          <ac:spMkLst>
            <pc:docMk/>
            <pc:sldMk cId="4280556799" sldId="347"/>
            <ac:spMk id="1170434" creationId="{00000000-0000-0000-0000-000000000000}"/>
          </ac:spMkLst>
        </pc:spChg>
      </pc:sldChg>
      <pc:sldChg chg="addSp delSp modSp add mod ord">
        <pc:chgData name="Xin LIU" userId="d0d7abe7-578f-4523-acec-00212c987c81" providerId="ADAL" clId="{7B0B170B-EDF2-4F17-A3DE-44D9A4B11C43}" dt="2020-04-15T13:11:57.878" v="119" actId="122"/>
        <pc:sldMkLst>
          <pc:docMk/>
          <pc:sldMk cId="3859253987" sldId="348"/>
        </pc:sldMkLst>
        <pc:spChg chg="mod">
          <ac:chgData name="Xin LIU" userId="d0d7abe7-578f-4523-acec-00212c987c81" providerId="ADAL" clId="{7B0B170B-EDF2-4F17-A3DE-44D9A4B11C43}" dt="2020-04-15T13:11:07.094" v="109" actId="20577"/>
          <ac:spMkLst>
            <pc:docMk/>
            <pc:sldMk cId="3859253987" sldId="348"/>
            <ac:spMk id="4" creationId="{171E7F90-76C6-49C1-A3CD-DFB7A65FDA5A}"/>
          </ac:spMkLst>
        </pc:spChg>
        <pc:spChg chg="mod">
          <ac:chgData name="Xin LIU" userId="d0d7abe7-578f-4523-acec-00212c987c81" providerId="ADAL" clId="{7B0B170B-EDF2-4F17-A3DE-44D9A4B11C43}" dt="2020-04-15T13:11:57.878" v="119" actId="122"/>
          <ac:spMkLst>
            <pc:docMk/>
            <pc:sldMk cId="3859253987" sldId="348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3:10:47.106" v="99" actId="478"/>
          <ac:picMkLst>
            <pc:docMk/>
            <pc:sldMk cId="3859253987" sldId="348"/>
            <ac:picMk id="2" creationId="{DD035E8C-BFD1-4D52-9EE4-1F6B8B204750}"/>
          </ac:picMkLst>
        </pc:picChg>
        <pc:picChg chg="add">
          <ac:chgData name="Xin LIU" userId="d0d7abe7-578f-4523-acec-00212c987c81" providerId="ADAL" clId="{7B0B170B-EDF2-4F17-A3DE-44D9A4B11C43}" dt="2020-04-15T13:10:47.278" v="100"/>
          <ac:picMkLst>
            <pc:docMk/>
            <pc:sldMk cId="3859253987" sldId="348"/>
            <ac:picMk id="3" creationId="{918295AE-039E-4741-BBA6-A1FAB26DB631}"/>
          </ac:picMkLst>
        </pc:picChg>
      </pc:sldChg>
      <pc:sldChg chg="addSp delSp modSp add mod">
        <pc:chgData name="Xin LIU" userId="d0d7abe7-578f-4523-acec-00212c987c81" providerId="ADAL" clId="{7B0B170B-EDF2-4F17-A3DE-44D9A4B11C43}" dt="2020-04-15T14:03:03.170" v="348" actId="2711"/>
        <pc:sldMkLst>
          <pc:docMk/>
          <pc:sldMk cId="3010628845" sldId="349"/>
        </pc:sldMkLst>
        <pc:spChg chg="del mod">
          <ac:chgData name="Xin LIU" userId="d0d7abe7-578f-4523-acec-00212c987c81" providerId="ADAL" clId="{7B0B170B-EDF2-4F17-A3DE-44D9A4B11C43}" dt="2020-04-15T13:11:50.410" v="117" actId="478"/>
          <ac:spMkLst>
            <pc:docMk/>
            <pc:sldMk cId="3010628845" sldId="349"/>
            <ac:spMk id="4" creationId="{171E7F90-76C6-49C1-A3CD-DFB7A65FDA5A}"/>
          </ac:spMkLst>
        </pc:spChg>
        <pc:spChg chg="add mod">
          <ac:chgData name="Xin LIU" userId="d0d7abe7-578f-4523-acec-00212c987c81" providerId="ADAL" clId="{7B0B170B-EDF2-4F17-A3DE-44D9A4B11C43}" dt="2020-04-15T14:03:03.170" v="348" actId="2711"/>
          <ac:spMkLst>
            <pc:docMk/>
            <pc:sldMk cId="3010628845" sldId="349"/>
            <ac:spMk id="5" creationId="{86B36508-CA33-45FF-A090-E1519C6CCEDA}"/>
          </ac:spMkLst>
        </pc:spChg>
        <pc:spChg chg="mod">
          <ac:chgData name="Xin LIU" userId="d0d7abe7-578f-4523-acec-00212c987c81" providerId="ADAL" clId="{7B0B170B-EDF2-4F17-A3DE-44D9A4B11C43}" dt="2020-04-15T13:12:13.826" v="144" actId="20577"/>
          <ac:spMkLst>
            <pc:docMk/>
            <pc:sldMk cId="3010628845" sldId="349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3:11:27.169" v="113" actId="478"/>
          <ac:picMkLst>
            <pc:docMk/>
            <pc:sldMk cId="3010628845" sldId="349"/>
            <ac:picMk id="2" creationId="{DD035E8C-BFD1-4D52-9EE4-1F6B8B204750}"/>
          </ac:picMkLst>
        </pc:picChg>
      </pc:sldChg>
      <pc:sldChg chg="addSp delSp modSp add mod">
        <pc:chgData name="Xin LIU" userId="d0d7abe7-578f-4523-acec-00212c987c81" providerId="ADAL" clId="{7B0B170B-EDF2-4F17-A3DE-44D9A4B11C43}" dt="2020-04-15T14:19:39.964" v="788" actId="478"/>
        <pc:sldMkLst>
          <pc:docMk/>
          <pc:sldMk cId="215117851" sldId="350"/>
        </pc:sldMkLst>
        <pc:spChg chg="add del mod">
          <ac:chgData name="Xin LIU" userId="d0d7abe7-578f-4523-acec-00212c987c81" providerId="ADAL" clId="{7B0B170B-EDF2-4F17-A3DE-44D9A4B11C43}" dt="2020-04-15T14:19:39.964" v="788" actId="478"/>
          <ac:spMkLst>
            <pc:docMk/>
            <pc:sldMk cId="215117851" sldId="350"/>
            <ac:spMk id="2" creationId="{C9986207-4478-4C69-B0A2-935EBE961496}"/>
          </ac:spMkLst>
        </pc:spChg>
        <pc:spChg chg="del">
          <ac:chgData name="Xin LIU" userId="d0d7abe7-578f-4523-acec-00212c987c81" providerId="ADAL" clId="{7B0B170B-EDF2-4F17-A3DE-44D9A4B11C43}" dt="2020-04-15T14:03:48.349" v="370" actId="478"/>
          <ac:spMkLst>
            <pc:docMk/>
            <pc:sldMk cId="215117851" sldId="350"/>
            <ac:spMk id="5" creationId="{86B36508-CA33-45FF-A090-E1519C6CCEDA}"/>
          </ac:spMkLst>
        </pc:spChg>
        <pc:spChg chg="add mod">
          <ac:chgData name="Xin LIU" userId="d0d7abe7-578f-4523-acec-00212c987c81" providerId="ADAL" clId="{7B0B170B-EDF2-4F17-A3DE-44D9A4B11C43}" dt="2020-04-15T14:06:43.160" v="476" actId="21"/>
          <ac:spMkLst>
            <pc:docMk/>
            <pc:sldMk cId="215117851" sldId="350"/>
            <ac:spMk id="6" creationId="{067C9FE0-9528-4FB2-87D2-C1FD87410933}"/>
          </ac:spMkLst>
        </pc:spChg>
        <pc:spChg chg="add mod">
          <ac:chgData name="Xin LIU" userId="d0d7abe7-578f-4523-acec-00212c987c81" providerId="ADAL" clId="{7B0B170B-EDF2-4F17-A3DE-44D9A4B11C43}" dt="2020-04-15T14:11:40.692" v="500" actId="1036"/>
          <ac:spMkLst>
            <pc:docMk/>
            <pc:sldMk cId="215117851" sldId="350"/>
            <ac:spMk id="12" creationId="{CAC6D5D5-D496-4762-8597-4B8FD265FD83}"/>
          </ac:spMkLst>
        </pc:spChg>
        <pc:spChg chg="add mod">
          <ac:chgData name="Xin LIU" userId="d0d7abe7-578f-4523-acec-00212c987c81" providerId="ADAL" clId="{7B0B170B-EDF2-4F17-A3DE-44D9A4B11C43}" dt="2020-04-15T14:11:40.692" v="500" actId="1036"/>
          <ac:spMkLst>
            <pc:docMk/>
            <pc:sldMk cId="215117851" sldId="350"/>
            <ac:spMk id="14" creationId="{96E62DC7-D46A-4412-A6E7-9731ADB97F42}"/>
          </ac:spMkLst>
        </pc:spChg>
        <pc:spChg chg="add mod">
          <ac:chgData name="Xin LIU" userId="d0d7abe7-578f-4523-acec-00212c987c81" providerId="ADAL" clId="{7B0B170B-EDF2-4F17-A3DE-44D9A4B11C43}" dt="2020-04-15T14:12:05.977" v="516" actId="20577"/>
          <ac:spMkLst>
            <pc:docMk/>
            <pc:sldMk cId="215117851" sldId="350"/>
            <ac:spMk id="18" creationId="{91CBC771-6051-4253-8BE2-3126122CE0EB}"/>
          </ac:spMkLst>
        </pc:spChg>
        <pc:spChg chg="mod">
          <ac:chgData name="Xin LIU" userId="d0d7abe7-578f-4523-acec-00212c987c81" providerId="ADAL" clId="{7B0B170B-EDF2-4F17-A3DE-44D9A4B11C43}" dt="2020-04-15T14:03:33.754" v="369" actId="20577"/>
          <ac:spMkLst>
            <pc:docMk/>
            <pc:sldMk cId="215117851" sldId="350"/>
            <ac:spMk id="1170434" creationId="{00000000-0000-0000-0000-000000000000}"/>
          </ac:spMkLst>
        </pc:spChg>
        <pc:picChg chg="add mod">
          <ac:chgData name="Xin LIU" userId="d0d7abe7-578f-4523-acec-00212c987c81" providerId="ADAL" clId="{7B0B170B-EDF2-4F17-A3DE-44D9A4B11C43}" dt="2020-04-15T14:11:40.692" v="500" actId="1036"/>
          <ac:picMkLst>
            <pc:docMk/>
            <pc:sldMk cId="215117851" sldId="350"/>
            <ac:picMk id="8" creationId="{ED3FBA9E-30A9-41EF-B6F0-1106B62645FF}"/>
          </ac:picMkLst>
        </pc:picChg>
        <pc:picChg chg="add mod">
          <ac:chgData name="Xin LIU" userId="d0d7abe7-578f-4523-acec-00212c987c81" providerId="ADAL" clId="{7B0B170B-EDF2-4F17-A3DE-44D9A4B11C43}" dt="2020-04-15T14:11:40.692" v="500" actId="1036"/>
          <ac:picMkLst>
            <pc:docMk/>
            <pc:sldMk cId="215117851" sldId="350"/>
            <ac:picMk id="10" creationId="{D51A8FAF-1A25-43F2-8825-32FA84ED5DBC}"/>
          </ac:picMkLst>
        </pc:picChg>
      </pc:sldChg>
      <pc:sldChg chg="add del">
        <pc:chgData name="Xin LIU" userId="d0d7abe7-578f-4523-acec-00212c987c81" providerId="ADAL" clId="{7B0B170B-EDF2-4F17-A3DE-44D9A4B11C43}" dt="2020-04-15T13:58:16.609" v="191"/>
        <pc:sldMkLst>
          <pc:docMk/>
          <pc:sldMk cId="907777923" sldId="351"/>
        </pc:sldMkLst>
      </pc:sldChg>
      <pc:sldChg chg="modSp add mod">
        <pc:chgData name="Xin LIU" userId="d0d7abe7-578f-4523-acec-00212c987c81" providerId="ADAL" clId="{7B0B170B-EDF2-4F17-A3DE-44D9A4B11C43}" dt="2020-04-15T14:02:57.231" v="347" actId="2711"/>
        <pc:sldMkLst>
          <pc:docMk/>
          <pc:sldMk cId="3246104122" sldId="351"/>
        </pc:sldMkLst>
        <pc:spChg chg="mod">
          <ac:chgData name="Xin LIU" userId="d0d7abe7-578f-4523-acec-00212c987c81" providerId="ADAL" clId="{7B0B170B-EDF2-4F17-A3DE-44D9A4B11C43}" dt="2020-04-15T14:02:57.231" v="347" actId="2711"/>
          <ac:spMkLst>
            <pc:docMk/>
            <pc:sldMk cId="3246104122" sldId="351"/>
            <ac:spMk id="5" creationId="{86B36508-CA33-45FF-A090-E1519C6CCEDA}"/>
          </ac:spMkLst>
        </pc:spChg>
        <pc:spChg chg="mod">
          <ac:chgData name="Xin LIU" userId="d0d7abe7-578f-4523-acec-00212c987c81" providerId="ADAL" clId="{7B0B170B-EDF2-4F17-A3DE-44D9A4B11C43}" dt="2020-04-15T14:00:50.447" v="246" actId="20577"/>
          <ac:spMkLst>
            <pc:docMk/>
            <pc:sldMk cId="3246104122" sldId="351"/>
            <ac:spMk id="1170434" creationId="{00000000-0000-0000-0000-000000000000}"/>
          </ac:spMkLst>
        </pc:spChg>
      </pc:sldChg>
      <pc:sldChg chg="addSp delSp modSp add mod">
        <pc:chgData name="Xin LIU" userId="d0d7abe7-578f-4523-acec-00212c987c81" providerId="ADAL" clId="{7B0B170B-EDF2-4F17-A3DE-44D9A4B11C43}" dt="2020-04-15T14:19:37.978" v="787" actId="478"/>
        <pc:sldMkLst>
          <pc:docMk/>
          <pc:sldMk cId="2518208989" sldId="352"/>
        </pc:sldMkLst>
        <pc:spChg chg="del">
          <ac:chgData name="Xin LIU" userId="d0d7abe7-578f-4523-acec-00212c987c81" providerId="ADAL" clId="{7B0B170B-EDF2-4F17-A3DE-44D9A4B11C43}" dt="2020-04-15T14:19:37.978" v="787" actId="478"/>
          <ac:spMkLst>
            <pc:docMk/>
            <pc:sldMk cId="2518208989" sldId="352"/>
            <ac:spMk id="2" creationId="{C9986207-4478-4C69-B0A2-935EBE961496}"/>
          </ac:spMkLst>
        </pc:spChg>
        <pc:spChg chg="add mod">
          <ac:chgData name="Xin LIU" userId="d0d7abe7-578f-4523-acec-00212c987c81" providerId="ADAL" clId="{7B0B170B-EDF2-4F17-A3DE-44D9A4B11C43}" dt="2020-04-15T14:13:04.392" v="547" actId="20577"/>
          <ac:spMkLst>
            <pc:docMk/>
            <pc:sldMk cId="2518208989" sldId="352"/>
            <ac:spMk id="4" creationId="{2F057041-390C-45FC-B5CC-107D07C15953}"/>
          </ac:spMkLst>
        </pc:spChg>
        <pc:spChg chg="del">
          <ac:chgData name="Xin LIU" userId="d0d7abe7-578f-4523-acec-00212c987c81" providerId="ADAL" clId="{7B0B170B-EDF2-4F17-A3DE-44D9A4B11C43}" dt="2020-04-15T14:12:50.455" v="542" actId="478"/>
          <ac:spMkLst>
            <pc:docMk/>
            <pc:sldMk cId="2518208989" sldId="352"/>
            <ac:spMk id="6" creationId="{067C9FE0-9528-4FB2-87D2-C1FD87410933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2" creationId="{CAC6D5D5-D496-4762-8597-4B8FD265FD83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4" creationId="{96E62DC7-D46A-4412-A6E7-9731ADB97F42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8" creationId="{91CBC771-6051-4253-8BE2-3126122CE0EB}"/>
          </ac:spMkLst>
        </pc:spChg>
        <pc:spChg chg="mod">
          <ac:chgData name="Xin LIU" userId="d0d7abe7-578f-4523-acec-00212c987c81" providerId="ADAL" clId="{7B0B170B-EDF2-4F17-A3DE-44D9A4B11C43}" dt="2020-04-15T14:12:39.557" v="540" actId="20577"/>
          <ac:spMkLst>
            <pc:docMk/>
            <pc:sldMk cId="2518208989" sldId="352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4:12:48.314" v="541" actId="478"/>
          <ac:picMkLst>
            <pc:docMk/>
            <pc:sldMk cId="2518208989" sldId="352"/>
            <ac:picMk id="8" creationId="{ED3FBA9E-30A9-41EF-B6F0-1106B62645FF}"/>
          </ac:picMkLst>
        </pc:picChg>
        <pc:picChg chg="del">
          <ac:chgData name="Xin LIU" userId="d0d7abe7-578f-4523-acec-00212c987c81" providerId="ADAL" clId="{7B0B170B-EDF2-4F17-A3DE-44D9A4B11C43}" dt="2020-04-15T14:12:48.314" v="541" actId="478"/>
          <ac:picMkLst>
            <pc:docMk/>
            <pc:sldMk cId="2518208989" sldId="352"/>
            <ac:picMk id="10" creationId="{D51A8FAF-1A25-43F2-8825-32FA84ED5DBC}"/>
          </ac:picMkLst>
        </pc:picChg>
      </pc:sldChg>
      <pc:sldChg chg="delSp modSp add mod">
        <pc:chgData name="Xin LIU" userId="d0d7abe7-578f-4523-acec-00212c987c81" providerId="ADAL" clId="{7B0B170B-EDF2-4F17-A3DE-44D9A4B11C43}" dt="2020-04-15T14:19:35.710" v="786" actId="478"/>
        <pc:sldMkLst>
          <pc:docMk/>
          <pc:sldMk cId="3688497316" sldId="353"/>
        </pc:sldMkLst>
        <pc:spChg chg="del">
          <ac:chgData name="Xin LIU" userId="d0d7abe7-578f-4523-acec-00212c987c81" providerId="ADAL" clId="{7B0B170B-EDF2-4F17-A3DE-44D9A4B11C43}" dt="2020-04-15T14:19:35.710" v="786" actId="478"/>
          <ac:spMkLst>
            <pc:docMk/>
            <pc:sldMk cId="3688497316" sldId="353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4:16:03.991" v="715" actId="20577"/>
          <ac:spMkLst>
            <pc:docMk/>
            <pc:sldMk cId="3688497316" sldId="353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4:14:24.134" v="557" actId="20577"/>
          <ac:spMkLst>
            <pc:docMk/>
            <pc:sldMk cId="3688497316" sldId="353"/>
            <ac:spMk id="1170434" creationId="{00000000-0000-0000-0000-000000000000}"/>
          </ac:spMkLst>
        </pc:spChg>
      </pc:sldChg>
      <pc:sldChg chg="delSp modSp add del mod">
        <pc:chgData name="Xin LIU" userId="d0d7abe7-578f-4523-acec-00212c987c81" providerId="ADAL" clId="{7B0B170B-EDF2-4F17-A3DE-44D9A4B11C43}" dt="2020-04-15T17:09:56.583" v="838" actId="47"/>
        <pc:sldMkLst>
          <pc:docMk/>
          <pc:sldMk cId="1867633181" sldId="354"/>
        </pc:sldMkLst>
        <pc:spChg chg="del">
          <ac:chgData name="Xin LIU" userId="d0d7abe7-578f-4523-acec-00212c987c81" providerId="ADAL" clId="{7B0B170B-EDF2-4F17-A3DE-44D9A4B11C43}" dt="2020-04-15T14:19:47.316" v="789" actId="478"/>
          <ac:spMkLst>
            <pc:docMk/>
            <pc:sldMk cId="1867633181" sldId="354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4:16:28.035" v="730" actId="20577"/>
          <ac:spMkLst>
            <pc:docMk/>
            <pc:sldMk cId="1867633181" sldId="354"/>
            <ac:spMk id="1170434" creationId="{00000000-0000-0000-0000-000000000000}"/>
          </ac:spMkLst>
        </pc:spChg>
      </pc:sldChg>
      <pc:sldChg chg="delSp modSp add mod">
        <pc:chgData name="Xin LIU" userId="d0d7abe7-578f-4523-acec-00212c987c81" providerId="ADAL" clId="{7B0B170B-EDF2-4F17-A3DE-44D9A4B11C43}" dt="2020-04-15T17:15:45.388" v="870" actId="478"/>
        <pc:sldMkLst>
          <pc:docMk/>
          <pc:sldMk cId="3811158589" sldId="355"/>
        </pc:sldMkLst>
        <pc:spChg chg="del">
          <ac:chgData name="Xin LIU" userId="d0d7abe7-578f-4523-acec-00212c987c81" providerId="ADAL" clId="{7B0B170B-EDF2-4F17-A3DE-44D9A4B11C43}" dt="2020-04-15T17:15:45.388" v="870" actId="478"/>
          <ac:spMkLst>
            <pc:docMk/>
            <pc:sldMk cId="3811158589" sldId="355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7:09:32.351" v="837"/>
          <ac:spMkLst>
            <pc:docMk/>
            <pc:sldMk cId="3811158589" sldId="355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7:10:25.642" v="844" actId="20577"/>
          <ac:spMkLst>
            <pc:docMk/>
            <pc:sldMk cId="3811158589" sldId="355"/>
            <ac:spMk id="1170434" creationId="{00000000-0000-0000-0000-000000000000}"/>
          </ac:spMkLst>
        </pc:spChg>
      </pc:sldChg>
      <pc:sldChg chg="modSp add del mod">
        <pc:chgData name="Xin LIU" userId="d0d7abe7-578f-4523-acec-00212c987c81" providerId="ADAL" clId="{7B0B170B-EDF2-4F17-A3DE-44D9A4B11C43}" dt="2020-04-15T17:09:59.654" v="840" actId="47"/>
        <pc:sldMkLst>
          <pc:docMk/>
          <pc:sldMk cId="2747748101" sldId="356"/>
        </pc:sldMkLst>
        <pc:spChg chg="mod">
          <ac:chgData name="Xin LIU" userId="d0d7abe7-578f-4523-acec-00212c987c81" providerId="ADAL" clId="{7B0B170B-EDF2-4F17-A3DE-44D9A4B11C43}" dt="2020-04-15T14:16:42.496" v="778" actId="20577"/>
          <ac:spMkLst>
            <pc:docMk/>
            <pc:sldMk cId="2747748101" sldId="356"/>
            <ac:spMk id="1170434" creationId="{00000000-0000-0000-0000-000000000000}"/>
          </ac:spMkLst>
        </pc:spChg>
      </pc:sldChg>
      <pc:sldChg chg="addSp delSp modSp add mod">
        <pc:chgData name="Xin LIU" userId="d0d7abe7-578f-4523-acec-00212c987c81" providerId="ADAL" clId="{7B0B170B-EDF2-4F17-A3DE-44D9A4B11C43}" dt="2020-04-15T17:15:58.167" v="871" actId="21"/>
        <pc:sldMkLst>
          <pc:docMk/>
          <pc:sldMk cId="4106469299" sldId="356"/>
        </pc:sldMkLst>
        <pc:spChg chg="del">
          <ac:chgData name="Xin LIU" userId="d0d7abe7-578f-4523-acec-00212c987c81" providerId="ADAL" clId="{7B0B170B-EDF2-4F17-A3DE-44D9A4B11C43}" dt="2020-04-15T17:15:58.167" v="871" actId="21"/>
          <ac:spMkLst>
            <pc:docMk/>
            <pc:sldMk cId="4106469299" sldId="356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7:13:06.100" v="867" actId="113"/>
          <ac:spMkLst>
            <pc:docMk/>
            <pc:sldMk cId="4106469299" sldId="356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7:12:36.512" v="860" actId="20577"/>
          <ac:spMkLst>
            <pc:docMk/>
            <pc:sldMk cId="4106469299" sldId="356"/>
            <ac:spMk id="1170434" creationId="{00000000-0000-0000-0000-000000000000}"/>
          </ac:spMkLst>
        </pc:spChg>
        <pc:picChg chg="add mod">
          <ac:chgData name="Xin LIU" userId="d0d7abe7-578f-4523-acec-00212c987c81" providerId="ADAL" clId="{7B0B170B-EDF2-4F17-A3DE-44D9A4B11C43}" dt="2020-04-15T17:15:41.659" v="869" actId="1076"/>
          <ac:picMkLst>
            <pc:docMk/>
            <pc:sldMk cId="4106469299" sldId="356"/>
            <ac:picMk id="5" creationId="{4249A7A3-82FB-499D-A801-EE2FA0726FC3}"/>
          </ac:picMkLst>
        </pc:picChg>
      </pc:sldChg>
      <pc:sldChg chg="modSp add del mod">
        <pc:chgData name="Xin LIU" userId="d0d7abe7-578f-4523-acec-00212c987c81" providerId="ADAL" clId="{7B0B170B-EDF2-4F17-A3DE-44D9A4B11C43}" dt="2020-04-15T17:09:58.519" v="839" actId="47"/>
        <pc:sldMkLst>
          <pc:docMk/>
          <pc:sldMk cId="603517541" sldId="357"/>
        </pc:sldMkLst>
        <pc:spChg chg="mod">
          <ac:chgData name="Xin LIU" userId="d0d7abe7-578f-4523-acec-00212c987c81" providerId="ADAL" clId="{7B0B170B-EDF2-4F17-A3DE-44D9A4B11C43}" dt="2020-04-15T14:16:46.994" v="785" actId="20577"/>
          <ac:spMkLst>
            <pc:docMk/>
            <pc:sldMk cId="603517541" sldId="357"/>
            <ac:spMk id="1170434" creationId="{00000000-0000-0000-0000-000000000000}"/>
          </ac:spMkLst>
        </pc:spChg>
      </pc:sldChg>
      <pc:sldChg chg="addSp delSp modSp add mod modAnim">
        <pc:chgData name="Xin LIU" userId="d0d7abe7-578f-4523-acec-00212c987c81" providerId="ADAL" clId="{7B0B170B-EDF2-4F17-A3DE-44D9A4B11C43}" dt="2020-04-15T17:20:24.721" v="938" actId="20577"/>
        <pc:sldMkLst>
          <pc:docMk/>
          <pc:sldMk cId="629259409" sldId="357"/>
        </pc:sldMkLst>
        <pc:spChg chg="mod">
          <ac:chgData name="Xin LIU" userId="d0d7abe7-578f-4523-acec-00212c987c81" providerId="ADAL" clId="{7B0B170B-EDF2-4F17-A3DE-44D9A4B11C43}" dt="2020-04-15T17:20:24.721" v="938" actId="20577"/>
          <ac:spMkLst>
            <pc:docMk/>
            <pc:sldMk cId="629259409" sldId="357"/>
            <ac:spMk id="4" creationId="{2F057041-390C-45FC-B5CC-107D07C15953}"/>
          </ac:spMkLst>
        </pc:spChg>
        <pc:spChg chg="add mod">
          <ac:chgData name="Xin LIU" userId="d0d7abe7-578f-4523-acec-00212c987c81" providerId="ADAL" clId="{7B0B170B-EDF2-4F17-A3DE-44D9A4B11C43}" dt="2020-04-15T17:19:42.531" v="936" actId="1036"/>
          <ac:spMkLst>
            <pc:docMk/>
            <pc:sldMk cId="629259409" sldId="357"/>
            <ac:spMk id="7" creationId="{77902253-F471-49AD-816C-6C90843C4800}"/>
          </ac:spMkLst>
        </pc:spChg>
        <pc:spChg chg="mod">
          <ac:chgData name="Xin LIU" userId="d0d7abe7-578f-4523-acec-00212c987c81" providerId="ADAL" clId="{7B0B170B-EDF2-4F17-A3DE-44D9A4B11C43}" dt="2020-04-15T17:19:24.791" v="907" actId="20577"/>
          <ac:spMkLst>
            <pc:docMk/>
            <pc:sldMk cId="629259409" sldId="357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7:17:34.968" v="882" actId="478"/>
          <ac:picMkLst>
            <pc:docMk/>
            <pc:sldMk cId="629259409" sldId="357"/>
            <ac:picMk id="5" creationId="{4249A7A3-82FB-499D-A801-EE2FA0726FC3}"/>
          </ac:picMkLst>
        </pc:picChg>
        <pc:picChg chg="add mod">
          <ac:chgData name="Xin LIU" userId="d0d7abe7-578f-4523-acec-00212c987c81" providerId="ADAL" clId="{7B0B170B-EDF2-4F17-A3DE-44D9A4B11C43}" dt="2020-04-15T17:19:42.531" v="936" actId="1036"/>
          <ac:picMkLst>
            <pc:docMk/>
            <pc:sldMk cId="629259409" sldId="357"/>
            <ac:picMk id="6" creationId="{8B253543-0867-4628-8A32-E4BA7AAAB441}"/>
          </ac:picMkLst>
        </pc:picChg>
        <pc:cxnChg chg="add mod">
          <ac:chgData name="Xin LIU" userId="d0d7abe7-578f-4523-acec-00212c987c81" providerId="ADAL" clId="{7B0B170B-EDF2-4F17-A3DE-44D9A4B11C43}" dt="2020-04-15T17:19:42.531" v="936" actId="1036"/>
          <ac:cxnSpMkLst>
            <pc:docMk/>
            <pc:sldMk cId="629259409" sldId="357"/>
            <ac:cxnSpMk id="8" creationId="{92EC4C88-E654-4ECC-B519-646AA22C300A}"/>
          </ac:cxnSpMkLst>
        </pc:cxnChg>
      </pc:sldChg>
      <pc:sldChg chg="modSp add mod">
        <pc:chgData name="Xin LIU" userId="d0d7abe7-578f-4523-acec-00212c987c81" providerId="ADAL" clId="{7B0B170B-EDF2-4F17-A3DE-44D9A4B11C43}" dt="2020-04-15T17:20:53.688" v="971" actId="20577"/>
        <pc:sldMkLst>
          <pc:docMk/>
          <pc:sldMk cId="2993309610" sldId="358"/>
        </pc:sldMkLst>
        <pc:spChg chg="mod">
          <ac:chgData name="Xin LIU" userId="d0d7abe7-578f-4523-acec-00212c987c81" providerId="ADAL" clId="{7B0B170B-EDF2-4F17-A3DE-44D9A4B11C43}" dt="2020-04-15T17:20:53.688" v="971" actId="20577"/>
          <ac:spMkLst>
            <pc:docMk/>
            <pc:sldMk cId="2993309610" sldId="358"/>
            <ac:spMk id="1170434" creationId="{00000000-0000-0000-0000-000000000000}"/>
          </ac:spMkLst>
        </pc:spChg>
      </pc:sldChg>
      <pc:sldChg chg="add del">
        <pc:chgData name="Xin LIU" userId="d0d7abe7-578f-4523-acec-00212c987c81" providerId="ADAL" clId="{7B0B170B-EDF2-4F17-A3DE-44D9A4B11C43}" dt="2020-04-15T17:20:20.349" v="937" actId="47"/>
        <pc:sldMkLst>
          <pc:docMk/>
          <pc:sldMk cId="1865683405" sldId="407"/>
        </pc:sldMkLst>
      </pc:sldChg>
    </pc:docChg>
  </pc:docChgLst>
  <pc:docChgLst>
    <pc:chgData name="Xin LIU" userId="d0d7abe7-578f-4523-acec-00212c987c81" providerId="ADAL" clId="{C3B3F8D5-014D-40F8-8B2E-ADCF244FCC92}"/>
    <pc:docChg chg="undo redo custSel addSld delSld modSld">
      <pc:chgData name="Xin LIU" userId="d0d7abe7-578f-4523-acec-00212c987c81" providerId="ADAL" clId="{C3B3F8D5-014D-40F8-8B2E-ADCF244FCC92}" dt="2020-04-16T07:13:54.349" v="348" actId="20577"/>
      <pc:docMkLst>
        <pc:docMk/>
      </pc:docMkLst>
      <pc:sldChg chg="modSp mod">
        <pc:chgData name="Xin LIU" userId="d0d7abe7-578f-4523-acec-00212c987c81" providerId="ADAL" clId="{C3B3F8D5-014D-40F8-8B2E-ADCF244FCC92}" dt="2020-04-16T07:13:54.349" v="348" actId="20577"/>
        <pc:sldMkLst>
          <pc:docMk/>
          <pc:sldMk cId="1726477648" sldId="256"/>
        </pc:sldMkLst>
        <pc:spChg chg="mod">
          <ac:chgData name="Xin LIU" userId="d0d7abe7-578f-4523-acec-00212c987c81" providerId="ADAL" clId="{C3B3F8D5-014D-40F8-8B2E-ADCF244FCC92}" dt="2020-04-16T07:13:54.349" v="348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C3B3F8D5-014D-40F8-8B2E-ADCF244FCC92}" dt="2020-04-16T02:25:47.238" v="233" actId="47"/>
        <pc:sldMkLst>
          <pc:docMk/>
          <pc:sldMk cId="370482631" sldId="337"/>
        </pc:sldMkLst>
      </pc:sldChg>
      <pc:sldChg chg="addSp delSp modSp add mod addAnim delAnim">
        <pc:chgData name="Xin LIU" userId="d0d7abe7-578f-4523-acec-00212c987c81" providerId="ADAL" clId="{C3B3F8D5-014D-40F8-8B2E-ADCF244FCC92}" dt="2020-04-16T02:27:35.429" v="264" actId="21"/>
        <pc:sldMkLst>
          <pc:docMk/>
          <pc:sldMk cId="1610594888" sldId="346"/>
        </pc:sldMkLst>
        <pc:spChg chg="del">
          <ac:chgData name="Xin LIU" userId="d0d7abe7-578f-4523-acec-00212c987c81" providerId="ADAL" clId="{C3B3F8D5-014D-40F8-8B2E-ADCF244FCC92}" dt="2020-04-16T02:22:12.996" v="129" actId="478"/>
          <ac:spMkLst>
            <pc:docMk/>
            <pc:sldMk cId="1610594888" sldId="346"/>
            <ac:spMk id="2" creationId="{00000000-0000-0000-0000-000000000000}"/>
          </ac:spMkLst>
        </pc:spChg>
        <pc:spChg chg="del">
          <ac:chgData name="Xin LIU" userId="d0d7abe7-578f-4523-acec-00212c987c81" providerId="ADAL" clId="{C3B3F8D5-014D-40F8-8B2E-ADCF244FCC92}" dt="2020-04-16T02:20:49.175" v="95" actId="478"/>
          <ac:spMkLst>
            <pc:docMk/>
            <pc:sldMk cId="1610594888" sldId="346"/>
            <ac:spMk id="4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0:31.745" v="59"/>
          <ac:spMkLst>
            <pc:docMk/>
            <pc:sldMk cId="1610594888" sldId="346"/>
            <ac:spMk id="25" creationId="{043EC3AC-089B-49CF-AA9E-D69442850FC9}"/>
          </ac:spMkLst>
        </pc:spChg>
        <pc:spChg chg="add mod">
          <ac:chgData name="Xin LIU" userId="d0d7abe7-578f-4523-acec-00212c987c81" providerId="ADAL" clId="{C3B3F8D5-014D-40F8-8B2E-ADCF244FCC92}" dt="2020-04-16T02:20:56.845" v="96"/>
          <ac:spMkLst>
            <pc:docMk/>
            <pc:sldMk cId="1610594888" sldId="346"/>
            <ac:spMk id="26" creationId="{1894C202-4A12-468D-98C0-9356C10315D0}"/>
          </ac:spMkLst>
        </pc:spChg>
        <pc:spChg chg="add mod">
          <ac:chgData name="Xin LIU" userId="d0d7abe7-578f-4523-acec-00212c987c81" providerId="ADAL" clId="{C3B3F8D5-014D-40F8-8B2E-ADCF244FCC92}" dt="2020-04-16T02:21:54.817" v="118" actId="14100"/>
          <ac:spMkLst>
            <pc:docMk/>
            <pc:sldMk cId="1610594888" sldId="346"/>
            <ac:spMk id="27" creationId="{068011E8-F0C2-4D8F-8945-52746979FE10}"/>
          </ac:spMkLst>
        </pc:spChg>
        <pc:spChg chg="add">
          <ac:chgData name="Xin LIU" userId="d0d7abe7-578f-4523-acec-00212c987c81" providerId="ADAL" clId="{C3B3F8D5-014D-40F8-8B2E-ADCF244FCC92}" dt="2020-04-16T02:22:13.283" v="130"/>
          <ac:spMkLst>
            <pc:docMk/>
            <pc:sldMk cId="1610594888" sldId="346"/>
            <ac:spMk id="28" creationId="{2270580B-21E6-426B-9003-1C5FC9A44CB2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4" creationId="{00000000-0000-0000-0000-000000000000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6" creationId="{00000000-0000-0000-0000-000000000000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7" creationId="{00000000-0000-0000-0000-000000000000}"/>
          </ac:spMkLst>
        </pc:spChg>
        <pc:spChg chg="del mod">
          <ac:chgData name="Xin LIU" userId="d0d7abe7-578f-4523-acec-00212c987c81" providerId="ADAL" clId="{C3B3F8D5-014D-40F8-8B2E-ADCF244FCC92}" dt="2020-04-16T02:21:22.108" v="110" actId="478"/>
          <ac:spMkLst>
            <pc:docMk/>
            <pc:sldMk cId="1610594888" sldId="346"/>
            <ac:spMk id="108" creationId="{00000000-0000-0000-0000-000000000000}"/>
          </ac:spMkLst>
        </pc:spChg>
        <pc:grpChg chg="mod">
          <ac:chgData name="Xin LIU" userId="d0d7abe7-578f-4523-acec-00212c987c81" providerId="ADAL" clId="{C3B3F8D5-014D-40F8-8B2E-ADCF244FCC92}" dt="2020-04-16T02:22:02.764" v="128" actId="1036"/>
          <ac:grpSpMkLst>
            <pc:docMk/>
            <pc:sldMk cId="1610594888" sldId="346"/>
            <ac:grpSpMk id="101" creationId="{00000000-0000-0000-0000-000000000000}"/>
          </ac:grpSpMkLst>
        </pc:grpChg>
        <pc:picChg chg="mod">
          <ac:chgData name="Xin LIU" userId="d0d7abe7-578f-4523-acec-00212c987c81" providerId="ADAL" clId="{C3B3F8D5-014D-40F8-8B2E-ADCF244FCC92}" dt="2020-04-16T02:24:31.622" v="184" actId="1076"/>
          <ac:picMkLst>
            <pc:docMk/>
            <pc:sldMk cId="1610594888" sldId="346"/>
            <ac:picMk id="7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7:35.429" v="264" actId="21"/>
          <ac:picMkLst>
            <pc:docMk/>
            <pc:sldMk cId="1610594888" sldId="346"/>
            <ac:picMk id="65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4:31.622" v="184" actId="1076"/>
          <ac:picMkLst>
            <pc:docMk/>
            <pc:sldMk cId="1610594888" sldId="346"/>
            <ac:picMk id="66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0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1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2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3" creationId="{00000000-0000-0000-0000-000000000000}"/>
          </ac:picMkLst>
        </pc:picChg>
        <pc:cxnChg chg="mod">
          <ac:chgData name="Xin LIU" userId="d0d7abe7-578f-4523-acec-00212c987c81" providerId="ADAL" clId="{C3B3F8D5-014D-40F8-8B2E-ADCF244FCC92}" dt="2020-04-16T02:22:02.764" v="128" actId="1036"/>
          <ac:cxnSpMkLst>
            <pc:docMk/>
            <pc:sldMk cId="1610594888" sldId="346"/>
            <ac:cxnSpMk id="5" creationId="{00000000-0000-0000-0000-000000000000}"/>
          </ac:cxnSpMkLst>
        </pc:cxnChg>
        <pc:cxnChg chg="mod">
          <ac:chgData name="Xin LIU" userId="d0d7abe7-578f-4523-acec-00212c987c81" providerId="ADAL" clId="{C3B3F8D5-014D-40F8-8B2E-ADCF244FCC92}" dt="2020-04-16T02:22:02.764" v="128" actId="1036"/>
          <ac:cxnSpMkLst>
            <pc:docMk/>
            <pc:sldMk cId="1610594888" sldId="346"/>
            <ac:cxnSpMk id="60" creationId="{00000000-0000-0000-0000-000000000000}"/>
          </ac:cxnSpMkLst>
        </pc:cxnChg>
      </pc:sldChg>
      <pc:sldChg chg="modSp add del mod">
        <pc:chgData name="Xin LIU" userId="d0d7abe7-578f-4523-acec-00212c987c81" providerId="ADAL" clId="{C3B3F8D5-014D-40F8-8B2E-ADCF244FCC92}" dt="2020-04-16T02:20:23.706" v="57" actId="47"/>
        <pc:sldMkLst>
          <pc:docMk/>
          <pc:sldMk cId="3077500681" sldId="359"/>
        </pc:sldMkLst>
        <pc:spChg chg="mod">
          <ac:chgData name="Xin LIU" userId="d0d7abe7-578f-4523-acec-00212c987c81" providerId="ADAL" clId="{C3B3F8D5-014D-40F8-8B2E-ADCF244FCC92}" dt="2020-04-16T02:17:39.245" v="54" actId="20577"/>
          <ac:spMkLst>
            <pc:docMk/>
            <pc:sldMk cId="3077500681" sldId="359"/>
            <ac:spMk id="4" creationId="{2F057041-390C-45FC-B5CC-107D07C15953}"/>
          </ac:spMkLst>
        </pc:spChg>
        <pc:spChg chg="mod">
          <ac:chgData name="Xin LIU" userId="d0d7abe7-578f-4523-acec-00212c987c81" providerId="ADAL" clId="{C3B3F8D5-014D-40F8-8B2E-ADCF244FCC92}" dt="2020-04-16T02:17:29.036" v="34" actId="20577"/>
          <ac:spMkLst>
            <pc:docMk/>
            <pc:sldMk cId="3077500681" sldId="359"/>
            <ac:spMk id="1170434" creationId="{00000000-0000-0000-0000-000000000000}"/>
          </ac:spMkLst>
        </pc:spChg>
      </pc:sldChg>
      <pc:sldChg chg="addSp delSp modSp add mod delAnim modAnim">
        <pc:chgData name="Xin LIU" userId="d0d7abe7-578f-4523-acec-00212c987c81" providerId="ADAL" clId="{C3B3F8D5-014D-40F8-8B2E-ADCF244FCC92}" dt="2020-04-16T02:32:11.028" v="330" actId="14100"/>
        <pc:sldMkLst>
          <pc:docMk/>
          <pc:sldMk cId="4037971130" sldId="359"/>
        </pc:sldMkLst>
        <pc:spChg chg="add del mod">
          <ac:chgData name="Xin LIU" userId="d0d7abe7-578f-4523-acec-00212c987c81" providerId="ADAL" clId="{C3B3F8D5-014D-40F8-8B2E-ADCF244FCC92}" dt="2020-04-16T02:22:53.979" v="144" actId="478"/>
          <ac:spMkLst>
            <pc:docMk/>
            <pc:sldMk cId="4037971130" sldId="359"/>
            <ac:spMk id="3" creationId="{E8BFA954-28DF-49D5-B0C6-F50B67C08EFD}"/>
          </ac:spMkLst>
        </pc:spChg>
        <pc:spChg chg="add mod">
          <ac:chgData name="Xin LIU" userId="d0d7abe7-578f-4523-acec-00212c987c81" providerId="ADAL" clId="{C3B3F8D5-014D-40F8-8B2E-ADCF244FCC92}" dt="2020-04-16T02:28:58.113" v="284"/>
          <ac:spMkLst>
            <pc:docMk/>
            <pc:sldMk cId="4037971130" sldId="359"/>
            <ac:spMk id="4" creationId="{716B4C5B-98F6-4A04-AF2B-E2C32ABE7665}"/>
          </ac:spMkLst>
        </pc:spChg>
        <pc:spChg chg="mod">
          <ac:chgData name="Xin LIU" userId="d0d7abe7-578f-4523-acec-00212c987c81" providerId="ADAL" clId="{C3B3F8D5-014D-40F8-8B2E-ADCF244FCC92}" dt="2020-04-16T02:22:22.078" v="137" actId="20577"/>
          <ac:spMkLst>
            <pc:docMk/>
            <pc:sldMk cId="4037971130" sldId="359"/>
            <ac:spMk id="26" creationId="{1894C202-4A12-468D-98C0-9356C10315D0}"/>
          </ac:spMkLst>
        </pc:spChg>
        <pc:spChg chg="mod">
          <ac:chgData name="Xin LIU" userId="d0d7abe7-578f-4523-acec-00212c987c81" providerId="ADAL" clId="{C3B3F8D5-014D-40F8-8B2E-ADCF244FCC92}" dt="2020-04-16T02:22:31.296" v="142" actId="20577"/>
          <ac:spMkLst>
            <pc:docMk/>
            <pc:sldMk cId="4037971130" sldId="359"/>
            <ac:spMk id="27" creationId="{068011E8-F0C2-4D8F-8945-52746979FE10}"/>
          </ac:spMkLst>
        </pc:spChg>
        <pc:spChg chg="mod">
          <ac:chgData name="Xin LIU" userId="d0d7abe7-578f-4523-acec-00212c987c81" providerId="ADAL" clId="{C3B3F8D5-014D-40F8-8B2E-ADCF244FCC92}" dt="2020-04-16T02:24:06.198" v="181" actId="114"/>
          <ac:spMkLst>
            <pc:docMk/>
            <pc:sldMk cId="4037971130" sldId="359"/>
            <ac:spMk id="28" creationId="{2270580B-21E6-426B-9003-1C5FC9A44CB2}"/>
          </ac:spMkLst>
        </pc:spChg>
        <pc:spChg chg="add mod">
          <ac:chgData name="Xin LIU" userId="d0d7abe7-578f-4523-acec-00212c987c81" providerId="ADAL" clId="{C3B3F8D5-014D-40F8-8B2E-ADCF244FCC92}" dt="2020-04-16T02:24:40.494" v="185" actId="1076"/>
          <ac:spMkLst>
            <pc:docMk/>
            <pc:sldMk cId="4037971130" sldId="359"/>
            <ac:spMk id="30" creationId="{E701546A-A4B9-4C16-8D77-342F4C908D1D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2" creationId="{07A76E30-E3AD-4B51-8268-295EE5817796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3" creationId="{B2E1F9B3-1965-4CC2-9E40-80B859202193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4" creationId="{CD5CB0F2-3DFC-4A54-A762-BA87EC788A94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6" creationId="{8437782B-41AB-4F63-A1F3-7F645D4AB463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7" creationId="{EC6FFC9E-1F62-427D-92CA-C876D112A761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8" creationId="{FC32FBB8-F2BC-4A9B-AE65-906063CC239A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2" creationId="{62B911F5-82DB-4B5B-9817-4A24857D03C3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3" creationId="{F0279B28-9A24-422A-ABE1-9BAE69E22704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4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5" creationId="{60988E53-FA01-4544-B2C9-98719FEBFF62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6" creationId="{00000000-0000-0000-0000-000000000000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7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3" creationId="{58D092E6-14FD-4D4C-A479-D1A64EF317E4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4" creationId="{887BC87A-8AA1-41E6-AB20-BF67E5E3834D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7" creationId="{C69DFD13-02B2-46ED-9A74-5B29C09752C3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69" creationId="{6C0B3221-7B50-4E2E-B953-0708405EA8DA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74" creationId="{73A9370E-0F57-4B38-B525-0D984A1B61EA}"/>
          </ac:spMkLst>
        </pc:spChg>
        <pc:spChg chg="add del mod">
          <ac:chgData name="Xin LIU" userId="d0d7abe7-578f-4523-acec-00212c987c81" providerId="ADAL" clId="{C3B3F8D5-014D-40F8-8B2E-ADCF244FCC92}" dt="2020-04-16T02:29:06.662" v="291" actId="1076"/>
          <ac:spMkLst>
            <pc:docMk/>
            <pc:sldMk cId="4037971130" sldId="359"/>
            <ac:spMk id="75" creationId="{09E926EF-BBC0-4BA4-BF06-8DFB4566D4B9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1" creationId="{FD508427-D366-443D-AE9F-5C88484AFE5B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2" creationId="{330B8A9F-F74C-4172-8EE5-2DC067BA66C4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3" creationId="{94D7BEBC-F3AD-4947-AE99-613B3A5DB515}"/>
          </ac:spMkLst>
        </pc:spChg>
        <pc:spChg chg="add mod">
          <ac:chgData name="Xin LIU" userId="d0d7abe7-578f-4523-acec-00212c987c81" providerId="ADAL" clId="{C3B3F8D5-014D-40F8-8B2E-ADCF244FCC92}" dt="2020-04-16T02:28:17.450" v="273" actId="208"/>
          <ac:spMkLst>
            <pc:docMk/>
            <pc:sldMk cId="4037971130" sldId="359"/>
            <ac:spMk id="84" creationId="{C5209F6D-B8A2-4695-96BC-F9FEC0E14C08}"/>
          </ac:spMkLst>
        </pc:spChg>
        <pc:spChg chg="add del mod">
          <ac:chgData name="Xin LIU" userId="d0d7abe7-578f-4523-acec-00212c987c81" providerId="ADAL" clId="{C3B3F8D5-014D-40F8-8B2E-ADCF244FCC92}" dt="2020-04-16T02:26:54.856" v="242"/>
          <ac:spMkLst>
            <pc:docMk/>
            <pc:sldMk cId="4037971130" sldId="359"/>
            <ac:spMk id="85" creationId="{9C973DED-FA80-45C6-9B59-FCD76C9B69EE}"/>
          </ac:spMkLst>
        </pc:spChg>
        <pc:spChg chg="add mod">
          <ac:chgData name="Xin LIU" userId="d0d7abe7-578f-4523-acec-00212c987c81" providerId="ADAL" clId="{C3B3F8D5-014D-40F8-8B2E-ADCF244FCC92}" dt="2020-04-16T02:28:24.069" v="274" actId="208"/>
          <ac:spMkLst>
            <pc:docMk/>
            <pc:sldMk cId="4037971130" sldId="359"/>
            <ac:spMk id="86" creationId="{F80E78B3-76E5-4AA9-AD69-3F4286778CC8}"/>
          </ac:spMkLst>
        </pc:spChg>
        <pc:spChg chg="add del">
          <ac:chgData name="Xin LIU" userId="d0d7abe7-578f-4523-acec-00212c987c81" providerId="ADAL" clId="{C3B3F8D5-014D-40F8-8B2E-ADCF244FCC92}" dt="2020-04-16T02:29:02.788" v="288"/>
          <ac:spMkLst>
            <pc:docMk/>
            <pc:sldMk cId="4037971130" sldId="359"/>
            <ac:spMk id="89" creationId="{CA06DCEF-2AEC-4887-AEF8-AEE2AD0D95F8}"/>
          </ac:spMkLst>
        </pc:spChg>
        <pc:spChg chg="add mod">
          <ac:chgData name="Xin LIU" userId="d0d7abe7-578f-4523-acec-00212c987c81" providerId="ADAL" clId="{C3B3F8D5-014D-40F8-8B2E-ADCF244FCC92}" dt="2020-04-16T02:32:07.780" v="329" actId="1076"/>
          <ac:spMkLst>
            <pc:docMk/>
            <pc:sldMk cId="4037971130" sldId="359"/>
            <ac:spMk id="90" creationId="{74524576-3EF0-4964-853E-5E719C7B2125}"/>
          </ac:spMkLst>
        </pc:spChg>
        <pc:spChg chg="add del">
          <ac:chgData name="Xin LIU" userId="d0d7abe7-578f-4523-acec-00212c987c81" providerId="ADAL" clId="{C3B3F8D5-014D-40F8-8B2E-ADCF244FCC92}" dt="2020-04-16T02:29:25.474" v="298"/>
          <ac:spMkLst>
            <pc:docMk/>
            <pc:sldMk cId="4037971130" sldId="359"/>
            <ac:spMk id="91" creationId="{4D7BE99C-B60C-4580-A6D9-3AB12FEC86E1}"/>
          </ac:spMkLst>
        </pc:spChg>
        <pc:spChg chg="add mod">
          <ac:chgData name="Xin LIU" userId="d0d7abe7-578f-4523-acec-00212c987c81" providerId="ADAL" clId="{C3B3F8D5-014D-40F8-8B2E-ADCF244FCC92}" dt="2020-04-16T02:29:45.028" v="302" actId="207"/>
          <ac:spMkLst>
            <pc:docMk/>
            <pc:sldMk cId="4037971130" sldId="359"/>
            <ac:spMk id="92" creationId="{9C10E584-E52B-456F-A686-DA13D21528C5}"/>
          </ac:spMkLst>
        </pc:spChg>
        <pc:grpChg chg="add mod">
          <ac:chgData name="Xin LIU" userId="d0d7abe7-578f-4523-acec-00212c987c81" providerId="ADAL" clId="{C3B3F8D5-014D-40F8-8B2E-ADCF244FCC92}" dt="2020-04-16T02:23:33.742" v="179" actId="1035"/>
          <ac:grpSpMkLst>
            <pc:docMk/>
            <pc:sldMk cId="4037971130" sldId="359"/>
            <ac:grpSpMk id="38" creationId="{254C74B0-DA9A-4B87-ACA7-44F120E8B3D4}"/>
          </ac:grpSpMkLst>
        </pc:grpChg>
        <pc:grpChg chg="del">
          <ac:chgData name="Xin LIU" userId="d0d7abe7-578f-4523-acec-00212c987c81" providerId="ADAL" clId="{C3B3F8D5-014D-40F8-8B2E-ADCF244FCC92}" dt="2020-04-16T02:22:49.037" v="143" actId="478"/>
          <ac:grpSpMkLst>
            <pc:docMk/>
            <pc:sldMk cId="4037971130" sldId="359"/>
            <ac:grpSpMk id="101" creationId="{00000000-0000-0000-0000-000000000000}"/>
          </ac:grpSpMkLst>
        </pc:grp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" creationId="{00000000-0000-0000-0000-000000000000}"/>
          </ac:picMkLst>
        </pc:picChg>
        <pc:picChg chg="add mod">
          <ac:chgData name="Xin LIU" userId="d0d7abe7-578f-4523-acec-00212c987c81" providerId="ADAL" clId="{C3B3F8D5-014D-40F8-8B2E-ADCF244FCC92}" dt="2020-04-16T02:24:21.750" v="183" actId="1076"/>
          <ac:picMkLst>
            <pc:docMk/>
            <pc:sldMk cId="4037971130" sldId="359"/>
            <ac:picMk id="29" creationId="{3A262150-4970-4267-B083-301CB7DFA656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1" creationId="{7615F507-86EC-45F2-A88C-D6EEFDC9F303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6" creationId="{E186FFBC-B632-4301-AEC2-80FD6BAAB3F2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7" creationId="{406957DE-1989-4501-AA8B-EC172D524295}"/>
          </ac:picMkLst>
        </pc:picChg>
        <pc:picChg chg="add mod">
          <ac:chgData name="Xin LIU" userId="d0d7abe7-578f-4523-acec-00212c987c81" providerId="ADAL" clId="{C3B3F8D5-014D-40F8-8B2E-ADCF244FCC92}" dt="2020-04-16T02:23:23.793" v="169" actId="571"/>
          <ac:picMkLst>
            <pc:docMk/>
            <pc:sldMk cId="4037971130" sldId="359"/>
            <ac:picMk id="49" creationId="{574B783F-CF9F-48C0-9765-C7AA7A6B1383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51" creationId="{9CE55741-6E19-4897-9133-A65CB76818BD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59" creationId="{8534862B-D5C8-4734-A4EC-E8941F393DE8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61" creationId="{3D367309-2704-41CB-8FB9-10000DD6F359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65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66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8:33.879" v="275" actId="478"/>
          <ac:picMkLst>
            <pc:docMk/>
            <pc:sldMk cId="4037971130" sldId="359"/>
            <ac:picMk id="68" creationId="{A6716DE1-74D3-4C2D-B6BF-34420BF87B7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0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1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2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3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5:41.851" v="232" actId="1036"/>
          <ac:picMkLst>
            <pc:docMk/>
            <pc:sldMk cId="4037971130" sldId="359"/>
            <ac:picMk id="78" creationId="{65B597F1-86FF-4C5F-B629-4A5957C8A8D8}"/>
          </ac:picMkLst>
        </pc:picChg>
        <pc:picChg chg="add del mod ord">
          <ac:chgData name="Xin LIU" userId="d0d7abe7-578f-4523-acec-00212c987c81" providerId="ADAL" clId="{C3B3F8D5-014D-40F8-8B2E-ADCF244FCC92}" dt="2020-04-16T02:30:32.976" v="322" actId="1038"/>
          <ac:picMkLst>
            <pc:docMk/>
            <pc:sldMk cId="4037971130" sldId="359"/>
            <ac:picMk id="79" creationId="{BFDC6342-E040-454B-B6CE-AAA6943FFFF9}"/>
          </ac:picMkLst>
        </pc:picChg>
        <pc:picChg chg="add del mod">
          <ac:chgData name="Xin LIU" userId="d0d7abe7-578f-4523-acec-00212c987c81" providerId="ADAL" clId="{C3B3F8D5-014D-40F8-8B2E-ADCF244FCC92}" dt="2020-04-16T02:27:28.106" v="262"/>
          <ac:picMkLst>
            <pc:docMk/>
            <pc:sldMk cId="4037971130" sldId="359"/>
            <ac:picMk id="87" creationId="{4EFB793D-FE7D-41FA-B1F4-AE07C9F36E68}"/>
          </ac:picMkLst>
        </pc:picChg>
        <pc:picChg chg="add mod">
          <ac:chgData name="Xin LIU" userId="d0d7abe7-578f-4523-acec-00212c987c81" providerId="ADAL" clId="{C3B3F8D5-014D-40F8-8B2E-ADCF244FCC92}" dt="2020-04-16T02:27:47.780" v="269" actId="1076"/>
          <ac:picMkLst>
            <pc:docMk/>
            <pc:sldMk cId="4037971130" sldId="359"/>
            <ac:picMk id="88" creationId="{FA878FD6-5935-40E9-A96A-DA6192232308}"/>
          </ac:picMkLst>
        </pc:picChg>
        <pc:cxnChg chg="del mod">
          <ac:chgData name="Xin LIU" userId="d0d7abe7-578f-4523-acec-00212c987c81" providerId="ADAL" clId="{C3B3F8D5-014D-40F8-8B2E-ADCF244FCC92}" dt="2020-04-16T02:22:49.037" v="143" actId="478"/>
          <ac:cxnSpMkLst>
            <pc:docMk/>
            <pc:sldMk cId="4037971130" sldId="359"/>
            <ac:cxnSpMk id="5" creationId="{00000000-0000-0000-0000-000000000000}"/>
          </ac:cxnSpMkLst>
        </pc:cxnChg>
        <pc:cxnChg chg="add del mod">
          <ac:chgData name="Xin LIU" userId="d0d7abe7-578f-4523-acec-00212c987c81" providerId="ADAL" clId="{C3B3F8D5-014D-40F8-8B2E-ADCF244FCC92}" dt="2020-04-16T02:25:09.200" v="188" actId="478"/>
          <ac:cxnSpMkLst>
            <pc:docMk/>
            <pc:sldMk cId="4037971130" sldId="359"/>
            <ac:cxnSpMk id="35" creationId="{A49BA7BA-A074-4E23-BE34-CB47D166107E}"/>
          </ac:cxnSpMkLst>
        </pc:cxnChg>
        <pc:cxnChg chg="add del mod">
          <ac:chgData name="Xin LIU" userId="d0d7abe7-578f-4523-acec-00212c987c81" providerId="ADAL" clId="{C3B3F8D5-014D-40F8-8B2E-ADCF244FCC92}" dt="2020-04-16T02:25:09.200" v="188" actId="478"/>
          <ac:cxnSpMkLst>
            <pc:docMk/>
            <pc:sldMk cId="4037971130" sldId="359"/>
            <ac:cxnSpMk id="45" creationId="{A2F59AD5-F940-4E2E-BC3C-C57C9F2F5B2C}"/>
          </ac:cxnSpMkLst>
        </pc:cxnChg>
        <pc:cxnChg chg="add del">
          <ac:chgData name="Xin LIU" userId="d0d7abe7-578f-4523-acec-00212c987c81" providerId="ADAL" clId="{C3B3F8D5-014D-40F8-8B2E-ADCF244FCC92}" dt="2020-04-16T02:25:06.136" v="187"/>
          <ac:cxnSpMkLst>
            <pc:docMk/>
            <pc:sldMk cId="4037971130" sldId="359"/>
            <ac:cxnSpMk id="50" creationId="{5EA6DA36-7140-44C7-A156-0D82F88F2196}"/>
          </ac:cxnSpMkLst>
        </pc:cxnChg>
        <pc:cxnChg chg="add del">
          <ac:chgData name="Xin LIU" userId="d0d7abe7-578f-4523-acec-00212c987c81" providerId="ADAL" clId="{C3B3F8D5-014D-40F8-8B2E-ADCF244FCC92}" dt="2020-04-16T02:25:11.178" v="190"/>
          <ac:cxnSpMkLst>
            <pc:docMk/>
            <pc:sldMk cId="4037971130" sldId="359"/>
            <ac:cxnSpMk id="58" creationId="{75A3EBD4-971E-47EA-AAFB-ED278C783A26}"/>
          </ac:cxnSpMkLst>
        </pc:cxnChg>
        <pc:cxnChg chg="del">
          <ac:chgData name="Xin LIU" userId="d0d7abe7-578f-4523-acec-00212c987c81" providerId="ADAL" clId="{C3B3F8D5-014D-40F8-8B2E-ADCF244FCC92}" dt="2020-04-16T02:22:49.037" v="143" actId="478"/>
          <ac:cxnSpMkLst>
            <pc:docMk/>
            <pc:sldMk cId="4037971130" sldId="359"/>
            <ac:cxnSpMk id="60" creationId="{00000000-0000-0000-0000-000000000000}"/>
          </ac:cxnSpMkLst>
        </pc:cxnChg>
        <pc:cxnChg chg="add del">
          <ac:chgData name="Xin LIU" userId="d0d7abe7-578f-4523-acec-00212c987c81" providerId="ADAL" clId="{C3B3F8D5-014D-40F8-8B2E-ADCF244FCC92}" dt="2020-04-16T02:25:11.178" v="190"/>
          <ac:cxnSpMkLst>
            <pc:docMk/>
            <pc:sldMk cId="4037971130" sldId="359"/>
            <ac:cxnSpMk id="62" creationId="{B2E851D3-61FB-4DC4-868F-A76C57DE16FD}"/>
          </ac:cxnSpMkLst>
        </pc:cxnChg>
        <pc:cxnChg chg="add del mod">
          <ac:chgData name="Xin LIU" userId="d0d7abe7-578f-4523-acec-00212c987c81" providerId="ADAL" clId="{C3B3F8D5-014D-40F8-8B2E-ADCF244FCC92}" dt="2020-04-16T02:29:06.662" v="291" actId="1076"/>
          <ac:cxnSpMkLst>
            <pc:docMk/>
            <pc:sldMk cId="4037971130" sldId="359"/>
            <ac:cxnSpMk id="76" creationId="{4887DB92-9900-44C3-80D8-2CCA4E16E187}"/>
          </ac:cxnSpMkLst>
        </pc:cxnChg>
        <pc:cxnChg chg="add del mod">
          <ac:chgData name="Xin LIU" userId="d0d7abe7-578f-4523-acec-00212c987c81" providerId="ADAL" clId="{C3B3F8D5-014D-40F8-8B2E-ADCF244FCC92}" dt="2020-04-16T02:25:41.851" v="232" actId="1036"/>
          <ac:cxnSpMkLst>
            <pc:docMk/>
            <pc:sldMk cId="4037971130" sldId="359"/>
            <ac:cxnSpMk id="77" creationId="{03B021E6-B98B-4E41-93D4-199EADD9472E}"/>
          </ac:cxnSpMkLst>
        </pc:cxnChg>
        <pc:cxnChg chg="add del mod">
          <ac:chgData name="Xin LIU" userId="d0d7abe7-578f-4523-acec-00212c987c81" providerId="ADAL" clId="{C3B3F8D5-014D-40F8-8B2E-ADCF244FCC92}" dt="2020-04-16T02:25:41.851" v="232" actId="1036"/>
          <ac:cxnSpMkLst>
            <pc:docMk/>
            <pc:sldMk cId="4037971130" sldId="359"/>
            <ac:cxnSpMk id="80" creationId="{94D9F8AF-1E1B-467E-B3C1-4842AEFA9070}"/>
          </ac:cxnSpMkLst>
        </pc:cxnChg>
        <pc:cxnChg chg="add mod">
          <ac:chgData name="Xin LIU" userId="d0d7abe7-578f-4523-acec-00212c987c81" providerId="ADAL" clId="{C3B3F8D5-014D-40F8-8B2E-ADCF244FCC92}" dt="2020-04-16T02:32:11.028" v="330" actId="14100"/>
          <ac:cxnSpMkLst>
            <pc:docMk/>
            <pc:sldMk cId="4037971130" sldId="359"/>
            <ac:cxnSpMk id="93" creationId="{8ED6B31B-7B07-4698-8B45-EAA974FBA3E6}"/>
          </ac:cxnSpMkLst>
        </pc:cxnChg>
      </pc:sldChg>
    </pc:docChg>
  </pc:docChgLst>
  <pc:docChgLst>
    <pc:chgData name="Xin LIU" userId="d0d7abe7-578f-4523-acec-00212c987c81" providerId="ADAL" clId="{75E2773E-1AC4-8F48-9D0A-40832E0EB182}"/>
    <pc:docChg chg="undo redo custSel addSld delSld modSld">
      <pc:chgData name="Xin LIU" userId="d0d7abe7-578f-4523-acec-00212c987c81" providerId="ADAL" clId="{75E2773E-1AC4-8F48-9D0A-40832E0EB182}" dt="2019-02-14T02:53:28.370" v="4187" actId="207"/>
      <pc:docMkLst>
        <pc:docMk/>
      </pc:docMkLst>
      <pc:sldChg chg="delSp modSp add">
        <pc:chgData name="Xin LIU" userId="d0d7abe7-578f-4523-acec-00212c987c81" providerId="ADAL" clId="{75E2773E-1AC4-8F48-9D0A-40832E0EB182}" dt="2019-02-14T02:49:57.161" v="4183" actId="478"/>
        <pc:sldMkLst>
          <pc:docMk/>
          <pc:sldMk cId="1726477648" sldId="256"/>
        </pc:sldMkLst>
        <pc:spChg chg="mod">
          <ac:chgData name="Xin LIU" userId="d0d7abe7-578f-4523-acec-00212c987c81" providerId="ADAL" clId="{75E2773E-1AC4-8F48-9D0A-40832E0EB182}" dt="2019-02-14T02:49:10.967" v="4182" actId="20577"/>
          <ac:spMkLst>
            <pc:docMk/>
            <pc:sldMk cId="1726477648" sldId="256"/>
            <ac:spMk id="3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4T02:49:57.161" v="4183" actId="478"/>
          <ac:spMkLst>
            <pc:docMk/>
            <pc:sldMk cId="1726477648" sldId="256"/>
            <ac:spMk id="5" creationId="{00000000-0000-0000-0000-000000000000}"/>
          </ac:spMkLst>
        </pc:spChg>
      </pc:sldChg>
      <pc:sldChg chg="addSp delSp modSp add modTransition modAnim">
        <pc:chgData name="Xin LIU" userId="d0d7abe7-578f-4523-acec-00212c987c81" providerId="ADAL" clId="{75E2773E-1AC4-8F48-9D0A-40832E0EB182}" dt="2019-02-13T14:14:35.642" v="2983" actId="1076"/>
        <pc:sldMkLst>
          <pc:docMk/>
          <pc:sldMk cId="1198425932" sldId="299"/>
        </pc:sldMkLst>
        <pc:spChg chg="mod">
          <ac:chgData name="Xin LIU" userId="d0d7abe7-578f-4523-acec-00212c987c81" providerId="ADAL" clId="{75E2773E-1AC4-8F48-9D0A-40832E0EB182}" dt="2019-02-13T12:48:42.532" v="266" actId="20577"/>
          <ac:spMkLst>
            <pc:docMk/>
            <pc:sldMk cId="1198425932" sldId="29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2:44:01.824" v="58" actId="27636"/>
          <ac:spMkLst>
            <pc:docMk/>
            <pc:sldMk cId="1198425932" sldId="299"/>
            <ac:spMk id="3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4:35.642" v="2983" actId="1076"/>
          <ac:spMkLst>
            <pc:docMk/>
            <pc:sldMk cId="1198425932" sldId="299"/>
            <ac:spMk id="76" creationId="{3C19CA2F-3A26-1243-8F3B-B9952009F73F}"/>
          </ac:spMkLst>
        </pc:spChg>
        <pc:grpChg chg="add del">
          <ac:chgData name="Xin LIU" userId="d0d7abe7-578f-4523-acec-00212c987c81" providerId="ADAL" clId="{75E2773E-1AC4-8F48-9D0A-40832E0EB182}" dt="2019-02-13T12:48:14.025" v="138"/>
          <ac:grpSpMkLst>
            <pc:docMk/>
            <pc:sldMk cId="1198425932" sldId="299"/>
            <ac:grpSpMk id="5" creationId="{FC0A832F-3EC4-CC47-BD37-544CF8ED7E48}"/>
          </ac:grpSpMkLst>
        </pc:grpChg>
        <pc:grpChg chg="add mod">
          <ac:chgData name="Xin LIU" userId="d0d7abe7-578f-4523-acec-00212c987c81" providerId="ADAL" clId="{75E2773E-1AC4-8F48-9D0A-40832E0EB182}" dt="2019-02-13T12:48:32.425" v="265" actId="1037"/>
          <ac:grpSpMkLst>
            <pc:docMk/>
            <pc:sldMk cId="1198425932" sldId="299"/>
            <ac:grpSpMk id="43" creationId="{D67F941E-51CC-3242-AD6B-8C2AAE79AC7C}"/>
          </ac:grpSpMkLst>
        </pc:grpChg>
        <pc:graphicFrameChg chg="mod">
          <ac:chgData name="Xin LIU" userId="d0d7abe7-578f-4523-acec-00212c987c81" providerId="ADAL" clId="{75E2773E-1AC4-8F48-9D0A-40832E0EB182}" dt="2019-02-13T12:48:12.086" v="137" actId="1076"/>
          <ac:graphicFrameMkLst>
            <pc:docMk/>
            <pc:sldMk cId="1198425932" sldId="299"/>
            <ac:graphicFrameMk id="28" creationId="{C41585F5-4180-DF4E-AA4B-FF53F81C7E37}"/>
          </ac:graphicFrameMkLst>
        </pc:graphicFrameChg>
      </pc:sldChg>
      <pc:sldChg chg="addSp delSp modSp del">
        <pc:chgData name="Xin LIU" userId="d0d7abe7-578f-4523-acec-00212c987c81" providerId="ADAL" clId="{75E2773E-1AC4-8F48-9D0A-40832E0EB182}" dt="2019-02-14T02:48:27.851" v="4092" actId="2696"/>
        <pc:sldMkLst>
          <pc:docMk/>
          <pc:sldMk cId="4148888953" sldId="301"/>
        </pc:sldMkLst>
        <pc:spChg chg="add del mod">
          <ac:chgData name="Xin LIU" userId="d0d7abe7-578f-4523-acec-00212c987c81" providerId="ADAL" clId="{75E2773E-1AC4-8F48-9D0A-40832E0EB182}" dt="2019-02-13T14:50:22.799" v="3971" actId="20577"/>
          <ac:spMkLst>
            <pc:docMk/>
            <pc:sldMk cId="4148888953" sldId="301"/>
            <ac:spMk id="3" creationId="{00000000-0000-0000-0000-000000000000}"/>
          </ac:spMkLst>
        </pc:spChg>
        <pc:spChg chg="add del">
          <ac:chgData name="Xin LIU" userId="d0d7abe7-578f-4523-acec-00212c987c81" providerId="ADAL" clId="{75E2773E-1AC4-8F48-9D0A-40832E0EB182}" dt="2019-02-14T02:48:18.957" v="4090"/>
          <ac:spMkLst>
            <pc:docMk/>
            <pc:sldMk cId="4148888953" sldId="301"/>
            <ac:spMk id="4" creationId="{AF8A1886-9101-644B-A716-66D34E1AF22F}"/>
          </ac:spMkLst>
        </pc:spChg>
        <pc:spChg chg="del">
          <ac:chgData name="Xin LIU" userId="d0d7abe7-578f-4523-acec-00212c987c81" providerId="ADAL" clId="{75E2773E-1AC4-8F48-9D0A-40832E0EB182}" dt="2019-02-13T12:23:46.983" v="21" actId="478"/>
          <ac:spMkLst>
            <pc:docMk/>
            <pc:sldMk cId="4148888953" sldId="301"/>
            <ac:spMk id="5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22:23.158" v="11" actId="478"/>
          <ac:spMkLst>
            <pc:docMk/>
            <pc:sldMk cId="4148888953" sldId="301"/>
            <ac:spMk id="7" creationId="{C7C47DFC-3877-D14B-A488-5F3CB87B6150}"/>
          </ac:spMkLst>
        </pc:spChg>
        <pc:spChg chg="add del">
          <ac:chgData name="Xin LIU" userId="d0d7abe7-578f-4523-acec-00212c987c81" providerId="ADAL" clId="{75E2773E-1AC4-8F48-9D0A-40832E0EB182}" dt="2019-02-13T12:22:16.136" v="7"/>
          <ac:spMkLst>
            <pc:docMk/>
            <pc:sldMk cId="4148888953" sldId="301"/>
            <ac:spMk id="8" creationId="{7C145BD8-C22B-6D47-8107-C91704A2CA7C}"/>
          </ac:spMkLst>
        </pc:spChg>
        <pc:spChg chg="add del">
          <ac:chgData name="Xin LIU" userId="d0d7abe7-578f-4523-acec-00212c987c81" providerId="ADAL" clId="{75E2773E-1AC4-8F48-9D0A-40832E0EB182}" dt="2019-02-13T12:22:22.097" v="9"/>
          <ac:spMkLst>
            <pc:docMk/>
            <pc:sldMk cId="4148888953" sldId="301"/>
            <ac:spMk id="9" creationId="{C334130A-9DD2-F440-90BB-E0D2CB162078}"/>
          </ac:spMkLst>
        </pc:spChg>
      </pc:sldChg>
      <pc:sldChg chg="addSp delSp modSp add modTransition delAnim modAnim">
        <pc:chgData name="Xin LIU" userId="d0d7abe7-578f-4523-acec-00212c987c81" providerId="ADAL" clId="{75E2773E-1AC4-8F48-9D0A-40832E0EB182}" dt="2019-02-13T14:15:01.774" v="2985" actId="20577"/>
        <pc:sldMkLst>
          <pc:docMk/>
          <pc:sldMk cId="60909602" sldId="302"/>
        </pc:sldMkLst>
        <pc:spChg chg="mod">
          <ac:chgData name="Xin LIU" userId="d0d7abe7-578f-4523-acec-00212c987c81" providerId="ADAL" clId="{75E2773E-1AC4-8F48-9D0A-40832E0EB182}" dt="2019-02-13T14:15:01.774" v="2985" actId="20577"/>
          <ac:spMkLst>
            <pc:docMk/>
            <pc:sldMk cId="60909602" sldId="302"/>
            <ac:spMk id="2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3T12:44:54.405" v="70" actId="478"/>
          <ac:spMkLst>
            <pc:docMk/>
            <pc:sldMk cId="60909602" sldId="302"/>
            <ac:spMk id="3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44:56.674" v="71" actId="478"/>
          <ac:spMkLst>
            <pc:docMk/>
            <pc:sldMk cId="60909602" sldId="302"/>
            <ac:spMk id="6" creationId="{8CE8C59B-8DC2-584C-84D5-A739979D18FC}"/>
          </ac:spMkLst>
        </pc:spChg>
        <pc:spChg chg="add del mod">
          <ac:chgData name="Xin LIU" userId="d0d7abe7-578f-4523-acec-00212c987c81" providerId="ADAL" clId="{75E2773E-1AC4-8F48-9D0A-40832E0EB182}" dt="2019-02-13T12:45:17.215" v="75" actId="478"/>
          <ac:spMkLst>
            <pc:docMk/>
            <pc:sldMk cId="60909602" sldId="302"/>
            <ac:spMk id="7" creationId="{50822B6A-8FAF-F148-A87E-7E716C3B764A}"/>
          </ac:spMkLst>
        </pc:spChg>
        <pc:spChg chg="add del mod">
          <ac:chgData name="Xin LIU" userId="d0d7abe7-578f-4523-acec-00212c987c81" providerId="ADAL" clId="{75E2773E-1AC4-8F48-9D0A-40832E0EB182}" dt="2019-02-13T12:45:19.930" v="78" actId="478"/>
          <ac:spMkLst>
            <pc:docMk/>
            <pc:sldMk cId="60909602" sldId="302"/>
            <ac:spMk id="52" creationId="{51F2439F-A7A2-D946-886F-7B77A4785D3F}"/>
          </ac:spMkLst>
        </pc:spChg>
        <pc:spChg chg="add del">
          <ac:chgData name="Xin LIU" userId="d0d7abe7-578f-4523-acec-00212c987c81" providerId="ADAL" clId="{75E2773E-1AC4-8F48-9D0A-40832E0EB182}" dt="2019-02-13T12:45:18.338" v="77"/>
          <ac:spMkLst>
            <pc:docMk/>
            <pc:sldMk cId="60909602" sldId="302"/>
            <ac:spMk id="53" creationId="{146F0475-CD46-6248-81C9-C8B0646DDF49}"/>
          </ac:spMkLst>
        </pc:spChg>
        <pc:spChg chg="add mod">
          <ac:chgData name="Xin LIU" userId="d0d7abe7-578f-4523-acec-00212c987c81" providerId="ADAL" clId="{75E2773E-1AC4-8F48-9D0A-40832E0EB182}" dt="2019-02-13T12:50:02.567" v="271" actId="20577"/>
          <ac:spMkLst>
            <pc:docMk/>
            <pc:sldMk cId="60909602" sldId="302"/>
            <ac:spMk id="54" creationId="{9AF6AFCB-5FEF-7B41-9097-A7985DAC37DB}"/>
          </ac:spMkLst>
        </pc:spChg>
        <pc:grpChg chg="add mod">
          <ac:chgData name="Xin LIU" userId="d0d7abe7-578f-4523-acec-00212c987c81" providerId="ADAL" clId="{75E2773E-1AC4-8F48-9D0A-40832E0EB182}" dt="2019-02-13T12:47:38.412" v="134" actId="1076"/>
          <ac:grpSpMkLst>
            <pc:docMk/>
            <pc:sldMk cId="60909602" sldId="302"/>
            <ac:grpSpMk id="8" creationId="{4C07D9B5-D134-C04B-AA3A-C6018B471141}"/>
          </ac:grpSpMkLst>
        </pc:grpChg>
      </pc:sldChg>
      <pc:sldChg chg="add del">
        <pc:chgData name="Xin LIU" userId="d0d7abe7-578f-4523-acec-00212c987c81" providerId="ADAL" clId="{75E2773E-1AC4-8F48-9D0A-40832E0EB182}" dt="2019-02-13T12:30:08.072" v="23" actId="2696"/>
        <pc:sldMkLst>
          <pc:docMk/>
          <pc:sldMk cId="3012384441" sldId="302"/>
        </pc:sldMkLst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7521929" sldId="303"/>
        </pc:sldMkLst>
        <pc:spChg chg="mod">
          <ac:chgData name="Xin LIU" userId="d0d7abe7-578f-4523-acec-00212c987c81" providerId="ADAL" clId="{75E2773E-1AC4-8F48-9D0A-40832E0EB182}" dt="2019-02-13T12:54:38.280" v="322" actId="20577"/>
          <ac:spMkLst>
            <pc:docMk/>
            <pc:sldMk cId="17521929" sldId="303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50:44.597" v="286" actId="478"/>
          <ac:spMkLst>
            <pc:docMk/>
            <pc:sldMk cId="17521929" sldId="303"/>
            <ac:spMk id="5" creationId="{607CD62C-BD04-714E-B4A9-89DC30D57D93}"/>
          </ac:spMkLst>
        </pc:spChg>
        <pc:spChg chg="del">
          <ac:chgData name="Xin LIU" userId="d0d7abe7-578f-4523-acec-00212c987c81" providerId="ADAL" clId="{75E2773E-1AC4-8F48-9D0A-40832E0EB182}" dt="2019-02-13T12:50:36.593" v="285" actId="478"/>
          <ac:spMkLst>
            <pc:docMk/>
            <pc:sldMk cId="17521929" sldId="303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0:45.367" v="287" actId="478"/>
          <ac:grpSpMkLst>
            <pc:docMk/>
            <pc:sldMk cId="17521929" sldId="303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7:05.749" v="333" actId="1076"/>
          <ac:picMkLst>
            <pc:docMk/>
            <pc:sldMk cId="17521929" sldId="303"/>
            <ac:picMk id="6" creationId="{B04324AC-B075-044B-BD8F-9265039B10C6}"/>
          </ac:picMkLst>
        </pc:picChg>
        <pc:picChg chg="add mod">
          <ac:chgData name="Xin LIU" userId="d0d7abe7-578f-4523-acec-00212c987c81" providerId="ADAL" clId="{75E2773E-1AC4-8F48-9D0A-40832E0EB182}" dt="2019-02-13T12:57:08.156" v="335" actId="1076"/>
          <ac:picMkLst>
            <pc:docMk/>
            <pc:sldMk cId="17521929" sldId="303"/>
            <ac:picMk id="7" creationId="{2B994DCA-F8C7-7B43-B286-33587AC2DD8F}"/>
          </ac:picMkLst>
        </pc:picChg>
        <pc:picChg chg="add mod">
          <ac:chgData name="Xin LIU" userId="d0d7abe7-578f-4523-acec-00212c987c81" providerId="ADAL" clId="{75E2773E-1AC4-8F48-9D0A-40832E0EB182}" dt="2019-02-13T12:57:19.961" v="338" actId="1076"/>
          <ac:picMkLst>
            <pc:docMk/>
            <pc:sldMk cId="17521929" sldId="303"/>
            <ac:picMk id="51" creationId="{57D62B96-28C0-E249-893A-FC44F2A838C1}"/>
          </ac:picMkLst>
        </pc:picChg>
        <pc:picChg chg="add mod">
          <ac:chgData name="Xin LIU" userId="d0d7abe7-578f-4523-acec-00212c987c81" providerId="ADAL" clId="{75E2773E-1AC4-8F48-9D0A-40832E0EB182}" dt="2019-02-13T12:54:05.601" v="310" actId="1076"/>
          <ac:picMkLst>
            <pc:docMk/>
            <pc:sldMk cId="17521929" sldId="303"/>
            <ac:picMk id="52" creationId="{D6014361-85CC-D94C-9824-D1916CA15D60}"/>
          </ac:picMkLst>
        </pc:picChg>
        <pc:picChg chg="add mod">
          <ac:chgData name="Xin LIU" userId="d0d7abe7-578f-4523-acec-00212c987c81" providerId="ADAL" clId="{75E2773E-1AC4-8F48-9D0A-40832E0EB182}" dt="2019-02-13T12:57:12.541" v="337" actId="1076"/>
          <ac:picMkLst>
            <pc:docMk/>
            <pc:sldMk cId="17521929" sldId="303"/>
            <ac:picMk id="53" creationId="{921F7C64-DFDA-D243-B627-52F5F640F582}"/>
          </ac:picMkLst>
        </pc:picChg>
        <pc:picChg chg="add mod">
          <ac:chgData name="Xin LIU" userId="d0d7abe7-578f-4523-acec-00212c987c81" providerId="ADAL" clId="{75E2773E-1AC4-8F48-9D0A-40832E0EB182}" dt="2019-02-13T12:57:10.853" v="336" actId="1076"/>
          <ac:picMkLst>
            <pc:docMk/>
            <pc:sldMk cId="17521929" sldId="303"/>
            <ac:picMk id="55" creationId="{DBC0BD49-127B-5E44-B3AD-38DEB2F2D66C}"/>
          </ac:picMkLst>
        </pc:pic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9" creationId="{1538AC59-5120-7C49-A350-8D964D60E151}"/>
          </ac:cxnSpMkLst>
        </pc:cxnChg>
      </pc:sldChg>
      <pc:sldChg chg="add del">
        <pc:chgData name="Xin LIU" userId="d0d7abe7-578f-4523-acec-00212c987c81" providerId="ADAL" clId="{75E2773E-1AC4-8F48-9D0A-40832E0EB182}" dt="2019-02-13T12:54:51.559" v="324" actId="2696"/>
        <pc:sldMkLst>
          <pc:docMk/>
          <pc:sldMk cId="2670395443" sldId="304"/>
        </pc:sldMkLst>
      </pc:sldChg>
      <pc:sldChg chg="addSp delSp modSp add modTransition">
        <pc:chgData name="Xin LIU" userId="d0d7abe7-578f-4523-acec-00212c987c81" providerId="ADAL" clId="{75E2773E-1AC4-8F48-9D0A-40832E0EB182}" dt="2019-02-13T14:16:13.777" v="2986" actId="20577"/>
        <pc:sldMkLst>
          <pc:docMk/>
          <pc:sldMk cId="3883186128" sldId="304"/>
        </pc:sldMkLst>
        <pc:spChg chg="mod">
          <ac:chgData name="Xin LIU" userId="d0d7abe7-578f-4523-acec-00212c987c81" providerId="ADAL" clId="{75E2773E-1AC4-8F48-9D0A-40832E0EB182}" dt="2019-02-13T14:16:13.777" v="2986" actId="20577"/>
          <ac:spMkLst>
            <pc:docMk/>
            <pc:sldMk cId="3883186128" sldId="30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36.614" v="1233" actId="20577"/>
          <ac:spMkLst>
            <pc:docMk/>
            <pc:sldMk cId="3883186128" sldId="304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7:49.956" v="360" actId="478"/>
          <ac:grpSpMkLst>
            <pc:docMk/>
            <pc:sldMk cId="3883186128" sldId="304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8:25.843" v="368" actId="1076"/>
          <ac:picMkLst>
            <pc:docMk/>
            <pc:sldMk cId="3883186128" sldId="304"/>
            <ac:picMk id="51" creationId="{C923B622-E86E-A94B-8CB1-CED9C39D52B7}"/>
          </ac:picMkLst>
        </pc:pic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9" creationId="{1538AC59-5120-7C49-A350-8D964D60E151}"/>
          </ac:cxnSpMkLst>
        </pc:cxnChg>
      </pc:sldChg>
      <pc:sldChg chg="modSp add modTransition">
        <pc:chgData name="Xin LIU" userId="d0d7abe7-578f-4523-acec-00212c987c81" providerId="ADAL" clId="{75E2773E-1AC4-8F48-9D0A-40832E0EB182}" dt="2019-02-13T14:16:33.932" v="2988" actId="14100"/>
        <pc:sldMkLst>
          <pc:docMk/>
          <pc:sldMk cId="4186804601" sldId="305"/>
        </pc:sldMkLst>
        <pc:spChg chg="mod">
          <ac:chgData name="Xin LIU" userId="d0d7abe7-578f-4523-acec-00212c987c81" providerId="ADAL" clId="{75E2773E-1AC4-8F48-9D0A-40832E0EB182}" dt="2019-02-13T14:16:18.536" v="2987" actId="20577"/>
          <ac:spMkLst>
            <pc:docMk/>
            <pc:sldMk cId="4186804601" sldId="30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6:33.932" v="2988" actId="14100"/>
          <ac:spMkLst>
            <pc:docMk/>
            <pc:sldMk cId="4186804601" sldId="305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2.926" v="2989" actId="20577"/>
        <pc:sldMkLst>
          <pc:docMk/>
          <pc:sldMk cId="4291597163" sldId="306"/>
        </pc:sldMkLst>
        <pc:spChg chg="mod">
          <ac:chgData name="Xin LIU" userId="d0d7abe7-578f-4523-acec-00212c987c81" providerId="ADAL" clId="{75E2773E-1AC4-8F48-9D0A-40832E0EB182}" dt="2019-02-13T14:16:42.926" v="2989" actId="20577"/>
          <ac:spMkLst>
            <pc:docMk/>
            <pc:sldMk cId="4291597163" sldId="30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5.985" v="2023" actId="2711"/>
          <ac:spMkLst>
            <pc:docMk/>
            <pc:sldMk cId="4291597163" sldId="306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8.062" v="2990" actId="20577"/>
        <pc:sldMkLst>
          <pc:docMk/>
          <pc:sldMk cId="3786245140" sldId="307"/>
        </pc:sldMkLst>
        <pc:spChg chg="mod">
          <ac:chgData name="Xin LIU" userId="d0d7abe7-578f-4523-acec-00212c987c81" providerId="ADAL" clId="{75E2773E-1AC4-8F48-9D0A-40832E0EB182}" dt="2019-02-13T14:16:48.062" v="2990" actId="20577"/>
          <ac:spMkLst>
            <pc:docMk/>
            <pc:sldMk cId="3786245140" sldId="30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1.628" v="2022" actId="2711"/>
          <ac:spMkLst>
            <pc:docMk/>
            <pc:sldMk cId="3786245140" sldId="307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7:02.942" v="2991" actId="20577"/>
        <pc:sldMkLst>
          <pc:docMk/>
          <pc:sldMk cId="4020409074" sldId="308"/>
        </pc:sldMkLst>
        <pc:spChg chg="mod">
          <ac:chgData name="Xin LIU" userId="d0d7abe7-578f-4523-acec-00212c987c81" providerId="ADAL" clId="{75E2773E-1AC4-8F48-9D0A-40832E0EB182}" dt="2019-02-13T14:17:02.942" v="2991" actId="20577"/>
          <ac:spMkLst>
            <pc:docMk/>
            <pc:sldMk cId="4020409074" sldId="30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6.666" v="2021" actId="2711"/>
          <ac:spMkLst>
            <pc:docMk/>
            <pc:sldMk cId="4020409074" sldId="308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363974851" sldId="309"/>
        </pc:sldMkLst>
        <pc:spChg chg="mod">
          <ac:chgData name="Xin LIU" userId="d0d7abe7-578f-4523-acec-00212c987c81" providerId="ADAL" clId="{75E2773E-1AC4-8F48-9D0A-40832E0EB182}" dt="2019-02-13T13:50:45.577" v="2198" actId="20577"/>
          <ac:spMkLst>
            <pc:docMk/>
            <pc:sldMk cId="363974851" sldId="30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1.650" v="2020" actId="2711"/>
          <ac:spMkLst>
            <pc:docMk/>
            <pc:sldMk cId="363974851" sldId="309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06:36.067" v="642" actId="478"/>
          <ac:picMkLst>
            <pc:docMk/>
            <pc:sldMk cId="363974851" sldId="309"/>
            <ac:picMk id="6" creationId="{29FFB90E-FFD5-5442-8B29-69AF2157CD2B}"/>
          </ac:picMkLst>
        </pc:picChg>
        <pc:picChg chg="add del mod">
          <ac:chgData name="Xin LIU" userId="d0d7abe7-578f-4523-acec-00212c987c81" providerId="ADAL" clId="{75E2773E-1AC4-8F48-9D0A-40832E0EB182}" dt="2019-02-13T13:06:37.362" v="643" actId="478"/>
          <ac:picMkLst>
            <pc:docMk/>
            <pc:sldMk cId="363974851" sldId="309"/>
            <ac:picMk id="7" creationId="{416EBA1D-1C0C-0240-B9E4-D338B73BCA69}"/>
          </ac:picMkLst>
        </pc:picChg>
        <pc:picChg chg="add del mod">
          <ac:chgData name="Xin LIU" userId="d0d7abe7-578f-4523-acec-00212c987c81" providerId="ADAL" clId="{75E2773E-1AC4-8F48-9D0A-40832E0EB182}" dt="2019-02-13T13:06:38.447" v="644" actId="478"/>
          <ac:picMkLst>
            <pc:docMk/>
            <pc:sldMk cId="363974851" sldId="309"/>
            <ac:picMk id="8" creationId="{EBC8B9E1-1F2B-EB49-AC4D-B7ACCE87E18D}"/>
          </ac:picMkLst>
        </pc:picChg>
        <pc:picChg chg="add del mod">
          <ac:chgData name="Xin LIU" userId="d0d7abe7-578f-4523-acec-00212c987c81" providerId="ADAL" clId="{75E2773E-1AC4-8F48-9D0A-40832E0EB182}" dt="2019-02-13T13:06:34.963" v="641" actId="478"/>
          <ac:picMkLst>
            <pc:docMk/>
            <pc:sldMk cId="363974851" sldId="309"/>
            <ac:picMk id="9" creationId="{E062ACFC-1CCB-ED4B-BD91-AA03D84C2D7E}"/>
          </ac:picMkLst>
        </pc:picChg>
        <pc:picChg chg="add mod">
          <ac:chgData name="Xin LIU" userId="d0d7abe7-578f-4523-acec-00212c987c81" providerId="ADAL" clId="{75E2773E-1AC4-8F48-9D0A-40832E0EB182}" dt="2019-02-13T13:04:53.319" v="500" actId="571"/>
          <ac:picMkLst>
            <pc:docMk/>
            <pc:sldMk cId="363974851" sldId="309"/>
            <ac:picMk id="10" creationId="{6BB69685-A9FE-7E47-A3A8-1DDE251F9062}"/>
          </ac:picMkLst>
        </pc:picChg>
        <pc:picChg chg="add mod">
          <ac:chgData name="Xin LIU" userId="d0d7abe7-578f-4523-acec-00212c987c81" providerId="ADAL" clId="{75E2773E-1AC4-8F48-9D0A-40832E0EB182}" dt="2019-02-13T13:23:19.479" v="1270" actId="1037"/>
          <ac:picMkLst>
            <pc:docMk/>
            <pc:sldMk cId="363974851" sldId="309"/>
            <ac:picMk id="11" creationId="{CB622239-336D-4443-AF51-8AC96F876FB9}"/>
          </ac:picMkLst>
        </pc:picChg>
        <pc:picChg chg="del">
          <ac:chgData name="Xin LIU" userId="d0d7abe7-578f-4523-acec-00212c987c81" providerId="ADAL" clId="{75E2773E-1AC4-8F48-9D0A-40832E0EB182}" dt="2019-02-13T13:04:44.120" v="497" actId="478"/>
          <ac:picMkLst>
            <pc:docMk/>
            <pc:sldMk cId="363974851" sldId="309"/>
            <ac:picMk id="51" creationId="{C923B622-E86E-A94B-8CB1-CED9C39D52B7}"/>
          </ac:picMkLst>
        </pc:picChg>
      </pc:sldChg>
      <pc:sldChg chg="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0792307" sldId="310"/>
        </pc:sldMkLst>
        <pc:spChg chg="mod">
          <ac:chgData name="Xin LIU" userId="d0d7abe7-578f-4523-acec-00212c987c81" providerId="ADAL" clId="{75E2773E-1AC4-8F48-9D0A-40832E0EB182}" dt="2019-02-13T13:50:53.425" v="2201" actId="20577"/>
          <ac:spMkLst>
            <pc:docMk/>
            <pc:sldMk cId="260792307" sldId="310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2:49.719" v="2031" actId="255"/>
          <ac:spMkLst>
            <pc:docMk/>
            <pc:sldMk cId="260792307" sldId="310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3:07:31.454" v="672" actId="478"/>
          <ac:picMkLst>
            <pc:docMk/>
            <pc:sldMk cId="260792307" sldId="310"/>
            <ac:picMk id="11" creationId="{CB622239-336D-4443-AF51-8AC96F876FB9}"/>
          </ac:picMkLst>
        </pc:pic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18588483" sldId="311"/>
        </pc:sldMkLst>
        <pc:spChg chg="mod">
          <ac:chgData name="Xin LIU" userId="d0d7abe7-578f-4523-acec-00212c987c81" providerId="ADAL" clId="{75E2773E-1AC4-8F48-9D0A-40832E0EB182}" dt="2019-02-13T13:50:49.480" v="2200" actId="20577"/>
          <ac:spMkLst>
            <pc:docMk/>
            <pc:sldMk cId="2618588483" sldId="311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46.656" v="1235" actId="27636"/>
          <ac:spMkLst>
            <pc:docMk/>
            <pc:sldMk cId="2618588483" sldId="311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23:03.600" v="1244" actId="478"/>
          <ac:picMkLst>
            <pc:docMk/>
            <pc:sldMk cId="2618588483" sldId="311"/>
            <ac:picMk id="3" creationId="{4BB17C30-434D-3748-982A-0CE29046BF8B}"/>
          </ac:picMkLst>
        </pc:picChg>
        <pc:picChg chg="add mod">
          <ac:chgData name="Xin LIU" userId="d0d7abe7-578f-4523-acec-00212c987c81" providerId="ADAL" clId="{75E2773E-1AC4-8F48-9D0A-40832E0EB182}" dt="2019-02-13T13:23:07.912" v="1246" actId="1076"/>
          <ac:picMkLst>
            <pc:docMk/>
            <pc:sldMk cId="2618588483" sldId="311"/>
            <ac:picMk id="5" creationId="{A72B15FD-1051-AE4D-92EB-1F1DEA09C755}"/>
          </ac:picMkLst>
        </pc:picChg>
        <pc:picChg chg="add mod">
          <ac:chgData name="Xin LIU" userId="d0d7abe7-578f-4523-acec-00212c987c81" providerId="ADAL" clId="{75E2773E-1AC4-8F48-9D0A-40832E0EB182}" dt="2019-02-13T13:23:11.367" v="1257" actId="1036"/>
          <ac:picMkLst>
            <pc:docMk/>
            <pc:sldMk cId="2618588483" sldId="311"/>
            <ac:picMk id="6" creationId="{CCBC3B7A-BE54-2242-B7CC-F5B83CBB7114}"/>
          </ac:picMkLst>
        </pc:picChg>
        <pc:picChg chg="del mod">
          <ac:chgData name="Xin LIU" userId="d0d7abe7-578f-4523-acec-00212c987c81" providerId="ADAL" clId="{75E2773E-1AC4-8F48-9D0A-40832E0EB182}" dt="2019-02-13T13:21:59.906" v="1237" actId="478"/>
          <ac:picMkLst>
            <pc:docMk/>
            <pc:sldMk cId="2618588483" sldId="311"/>
            <ac:picMk id="11" creationId="{CB622239-336D-4443-AF51-8AC96F876FB9}"/>
          </ac:picMkLst>
        </pc:picChg>
      </pc:sldChg>
      <pc:sldChg chg="modSp add modTransition">
        <pc:chgData name="Xin LIU" userId="d0d7abe7-578f-4523-acec-00212c987c81" providerId="ADAL" clId="{75E2773E-1AC4-8F48-9D0A-40832E0EB182}" dt="2019-02-13T14:18:01.751" v="3003" actId="20577"/>
        <pc:sldMkLst>
          <pc:docMk/>
          <pc:sldMk cId="4247041381" sldId="312"/>
        </pc:sldMkLst>
        <pc:spChg chg="mod">
          <ac:chgData name="Xin LIU" userId="d0d7abe7-578f-4523-acec-00212c987c81" providerId="ADAL" clId="{75E2773E-1AC4-8F48-9D0A-40832E0EB182}" dt="2019-02-13T13:51:01.672" v="2208" actId="20577"/>
          <ac:spMkLst>
            <pc:docMk/>
            <pc:sldMk cId="4247041381" sldId="312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8:01.751" v="3003" actId="20577"/>
          <ac:spMkLst>
            <pc:docMk/>
            <pc:sldMk cId="4247041381" sldId="312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21:03.637" v="3096" actId="20577"/>
        <pc:sldMkLst>
          <pc:docMk/>
          <pc:sldMk cId="3775056954" sldId="313"/>
        </pc:sldMkLst>
        <pc:spChg chg="mod">
          <ac:chgData name="Xin LIU" userId="d0d7abe7-578f-4523-acec-00212c987c81" providerId="ADAL" clId="{75E2773E-1AC4-8F48-9D0A-40832E0EB182}" dt="2019-02-13T13:51:06.623" v="2211" actId="20577"/>
          <ac:spMkLst>
            <pc:docMk/>
            <pc:sldMk cId="3775056954" sldId="31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1:03.637" v="3096" actId="20577"/>
          <ac:spMkLst>
            <pc:docMk/>
            <pc:sldMk cId="3775056954" sldId="313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4T02:53:28.370" v="4187" actId="207"/>
        <pc:sldMkLst>
          <pc:docMk/>
          <pc:sldMk cId="3620151790" sldId="314"/>
        </pc:sldMkLst>
        <pc:spChg chg="mod">
          <ac:chgData name="Xin LIU" userId="d0d7abe7-578f-4523-acec-00212c987c81" providerId="ADAL" clId="{75E2773E-1AC4-8F48-9D0A-40832E0EB182}" dt="2019-02-13T13:51:10.990" v="2213" actId="20577"/>
          <ac:spMkLst>
            <pc:docMk/>
            <pc:sldMk cId="3620151790" sldId="31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4T02:53:28.370" v="4187" actId="207"/>
          <ac:spMkLst>
            <pc:docMk/>
            <pc:sldMk cId="3620151790" sldId="314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38:57.743" v="1947"/>
        <pc:sldMkLst>
          <pc:docMk/>
          <pc:sldMk cId="1346501482" sldId="315"/>
        </pc:sldMkLst>
      </pc:sldChg>
      <pc:sldChg chg="add del">
        <pc:chgData name="Xin LIU" userId="d0d7abe7-578f-4523-acec-00212c987c81" providerId="ADAL" clId="{75E2773E-1AC4-8F48-9D0A-40832E0EB182}" dt="2019-02-13T12:42:56.649" v="40" actId="2696"/>
        <pc:sldMkLst>
          <pc:docMk/>
          <pc:sldMk cId="2514161045" sldId="315"/>
        </pc:sldMkLst>
      </pc:sldChg>
      <pc:sldChg chg="modSp add modTransition">
        <pc:chgData name="Xin LIU" userId="d0d7abe7-578f-4523-acec-00212c987c81" providerId="ADAL" clId="{75E2773E-1AC4-8F48-9D0A-40832E0EB182}" dt="2019-02-13T14:30:33.574" v="3226" actId="20577"/>
        <pc:sldMkLst>
          <pc:docMk/>
          <pc:sldMk cId="3535500509" sldId="315"/>
        </pc:sldMkLst>
        <pc:spChg chg="mod">
          <ac:chgData name="Xin LIU" userId="d0d7abe7-578f-4523-acec-00212c987c81" providerId="ADAL" clId="{75E2773E-1AC4-8F48-9D0A-40832E0EB182}" dt="2019-02-13T14:30:33.574" v="3226" actId="20577"/>
          <ac:spMkLst>
            <pc:docMk/>
            <pc:sldMk cId="3535500509" sldId="31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7:51.891" v="2840" actId="20577"/>
          <ac:spMkLst>
            <pc:docMk/>
            <pc:sldMk cId="3535500509" sldId="31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6:40.160" v="2314" actId="2696"/>
        <pc:sldMkLst>
          <pc:docMk/>
          <pc:sldMk cId="16130001" sldId="316"/>
        </pc:sldMkLst>
        <pc:spChg chg="mod">
          <ac:chgData name="Xin LIU" userId="d0d7abe7-578f-4523-acec-00212c987c81" providerId="ADAL" clId="{75E2773E-1AC4-8F48-9D0A-40832E0EB182}" dt="2019-02-13T13:56:10.445" v="2294" actId="20577"/>
          <ac:spMkLst>
            <pc:docMk/>
            <pc:sldMk cId="16130001" sldId="31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6:31.843" v="2312" actId="20577"/>
          <ac:spMkLst>
            <pc:docMk/>
            <pc:sldMk cId="16130001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5:31.553" v="2264" actId="2696"/>
        <pc:sldMkLst>
          <pc:docMk/>
          <pc:sldMk cId="2474580394" sldId="316"/>
        </pc:sldMkLst>
        <pc:spChg chg="mod">
          <ac:chgData name="Xin LIU" userId="d0d7abe7-578f-4523-acec-00212c987c81" providerId="ADAL" clId="{75E2773E-1AC4-8F48-9D0A-40832E0EB182}" dt="2019-02-13T13:54:46.897" v="2263" actId="207"/>
          <ac:spMkLst>
            <pc:docMk/>
            <pc:sldMk cId="2474580394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2:42:57.065" v="41" actId="2696"/>
        <pc:sldMkLst>
          <pc:docMk/>
          <pc:sldMk cId="2583715093" sldId="316"/>
        </pc:sldMkLst>
        <pc:spChg chg="mod">
          <ac:chgData name="Xin LIU" userId="d0d7abe7-578f-4523-acec-00212c987c81" providerId="ADAL" clId="{75E2773E-1AC4-8F48-9D0A-40832E0EB182}" dt="2019-02-13T12:36:28.836" v="39" actId="20577"/>
          <ac:spMkLst>
            <pc:docMk/>
            <pc:sldMk cId="2583715093" sldId="316"/>
            <ac:spMk id="1289218" creationId="{00000000-0000-0000-0000-000000000000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611698617" sldId="317"/>
        </pc:sldMkLst>
        <pc:spChg chg="mod">
          <ac:chgData name="Xin LIU" userId="d0d7abe7-578f-4523-acec-00212c987c81" providerId="ADAL" clId="{75E2773E-1AC4-8F48-9D0A-40832E0EB182}" dt="2019-02-13T13:56:47.488" v="2336" actId="20577"/>
          <ac:spMkLst>
            <pc:docMk/>
            <pc:sldMk cId="1611698617" sldId="31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9:01.260" v="2486" actId="20577"/>
          <ac:spMkLst>
            <pc:docMk/>
            <pc:sldMk cId="1611698617" sldId="317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59:33.597" v="2488"/>
        <pc:sldMkLst>
          <pc:docMk/>
          <pc:sldMk cId="1109048111" sldId="318"/>
        </pc:sldMkLst>
      </pc:sldChg>
      <pc:sldChg chg="modSp add modTransition">
        <pc:chgData name="Xin LIU" userId="d0d7abe7-578f-4523-acec-00212c987c81" providerId="ADAL" clId="{75E2773E-1AC4-8F48-9D0A-40832E0EB182}" dt="2019-02-13T14:22:36.724" v="3126" actId="20577"/>
        <pc:sldMkLst>
          <pc:docMk/>
          <pc:sldMk cId="1469314299" sldId="318"/>
        </pc:sldMkLst>
        <pc:spChg chg="mod">
          <ac:chgData name="Xin LIU" userId="d0d7abe7-578f-4523-acec-00212c987c81" providerId="ADAL" clId="{75E2773E-1AC4-8F48-9D0A-40832E0EB182}" dt="2019-02-13T14:22:36.724" v="3126" actId="20577"/>
          <ac:spMkLst>
            <pc:docMk/>
            <pc:sldMk cId="1469314299" sldId="31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6:52.680" v="2813" actId="20577"/>
          <ac:spMkLst>
            <pc:docMk/>
            <pc:sldMk cId="1469314299" sldId="318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30:48.522" v="3229" actId="14100"/>
        <pc:sldMkLst>
          <pc:docMk/>
          <pc:sldMk cId="223870331" sldId="319"/>
        </pc:sldMkLst>
        <pc:spChg chg="mod">
          <ac:chgData name="Xin LIU" userId="d0d7abe7-578f-4523-acec-00212c987c81" providerId="ADAL" clId="{75E2773E-1AC4-8F48-9D0A-40832E0EB182}" dt="2019-02-13T14:30:48.522" v="3229" actId="14100"/>
          <ac:spMkLst>
            <pc:docMk/>
            <pc:sldMk cId="223870331" sldId="31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8:55.987" v="3221" actId="20577"/>
          <ac:spMkLst>
            <pc:docMk/>
            <pc:sldMk cId="223870331" sldId="319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30:56.029" v="3234"/>
        <pc:sldMkLst>
          <pc:docMk/>
          <pc:sldMk cId="4106784451" sldId="320"/>
        </pc:sldMkLst>
        <pc:spChg chg="del mod">
          <ac:chgData name="Xin LIU" userId="d0d7abe7-578f-4523-acec-00212c987c81" providerId="ADAL" clId="{75E2773E-1AC4-8F48-9D0A-40832E0EB182}" dt="2019-02-13T14:30:52.536" v="3230" actId="478"/>
          <ac:spMkLst>
            <pc:docMk/>
            <pc:sldMk cId="4106784451" sldId="320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30:55.594" v="3233" actId="478"/>
          <ac:spMkLst>
            <pc:docMk/>
            <pc:sldMk cId="4106784451" sldId="320"/>
            <ac:spMk id="5" creationId="{E81F1B89-282E-F14E-84E1-9D52AF98EC77}"/>
          </ac:spMkLst>
        </pc:spChg>
        <pc:spChg chg="add del">
          <ac:chgData name="Xin LIU" userId="d0d7abe7-578f-4523-acec-00212c987c81" providerId="ADAL" clId="{75E2773E-1AC4-8F48-9D0A-40832E0EB182}" dt="2019-02-13T14:30:54.256" v="3232"/>
          <ac:spMkLst>
            <pc:docMk/>
            <pc:sldMk cId="4106784451" sldId="320"/>
            <ac:spMk id="7" creationId="{76C87027-7CFA-8C44-9183-6F5B08C9FDDF}"/>
          </ac:spMkLst>
        </pc:spChg>
        <pc:spChg chg="add">
          <ac:chgData name="Xin LIU" userId="d0d7abe7-578f-4523-acec-00212c987c81" providerId="ADAL" clId="{75E2773E-1AC4-8F48-9D0A-40832E0EB182}" dt="2019-02-13T14:30:56.029" v="3234"/>
          <ac:spMkLst>
            <pc:docMk/>
            <pc:sldMk cId="4106784451" sldId="320"/>
            <ac:spMk id="8" creationId="{413BA92F-EFB9-8847-BF9C-A7BDA7DD93E9}"/>
          </ac:spMkLst>
        </pc:spChg>
        <pc:spChg chg="mod">
          <ac:chgData name="Xin LIU" userId="d0d7abe7-578f-4523-acec-00212c987c81" providerId="ADAL" clId="{75E2773E-1AC4-8F48-9D0A-40832E0EB182}" dt="2019-02-13T14:28:19.505" v="3203" actId="207"/>
          <ac:spMkLst>
            <pc:docMk/>
            <pc:sldMk cId="4106784451" sldId="320"/>
            <ac:spMk id="54" creationId="{9AF6AFCB-5FEF-7B41-9097-A7985DAC37DB}"/>
          </ac:spMkLst>
        </pc:spChg>
      </pc:sldChg>
      <pc:sldChg chg="delSp modSp add del">
        <pc:chgData name="Xin LIU" userId="d0d7abe7-578f-4523-acec-00212c987c81" providerId="ADAL" clId="{75E2773E-1AC4-8F48-9D0A-40832E0EB182}" dt="2019-02-13T14:31:49.359" v="3265" actId="2696"/>
        <pc:sldMkLst>
          <pc:docMk/>
          <pc:sldMk cId="1037101105" sldId="321"/>
        </pc:sldMkLst>
        <pc:spChg chg="mod">
          <ac:chgData name="Xin LIU" userId="d0d7abe7-578f-4523-acec-00212c987c81" providerId="ADAL" clId="{75E2773E-1AC4-8F48-9D0A-40832E0EB182}" dt="2019-02-13T14:31:12.810" v="3257" actId="20577"/>
          <ac:spMkLst>
            <pc:docMk/>
            <pc:sldMk cId="1037101105" sldId="321"/>
            <ac:spMk id="8" creationId="{413BA92F-EFB9-8847-BF9C-A7BDA7DD93E9}"/>
          </ac:spMkLst>
        </pc:spChg>
        <pc:spChg chg="del mod">
          <ac:chgData name="Xin LIU" userId="d0d7abe7-578f-4523-acec-00212c987c81" providerId="ADAL" clId="{75E2773E-1AC4-8F48-9D0A-40832E0EB182}" dt="2019-02-13T14:31:46.572" v="3263" actId="478"/>
          <ac:spMkLst>
            <pc:docMk/>
            <pc:sldMk cId="1037101105" sldId="321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35:28.494" v="3392" actId="1076"/>
        <pc:sldMkLst>
          <pc:docMk/>
          <pc:sldMk cId="3419183779" sldId="322"/>
        </pc:sldMkLst>
        <pc:spChg chg="mod">
          <ac:chgData name="Xin LIU" userId="d0d7abe7-578f-4523-acec-00212c987c81" providerId="ADAL" clId="{75E2773E-1AC4-8F48-9D0A-40832E0EB182}" dt="2019-02-13T14:31:54.428" v="3289" actId="20577"/>
          <ac:spMkLst>
            <pc:docMk/>
            <pc:sldMk cId="3419183779" sldId="322"/>
            <ac:spMk id="2" creationId="{00000000-0000-0000-0000-000000000000}"/>
          </ac:spMkLst>
        </pc:spChg>
        <pc:spChg chg="add mod">
          <ac:chgData name="Xin LIU" userId="d0d7abe7-578f-4523-acec-00212c987c81" providerId="ADAL" clId="{75E2773E-1AC4-8F48-9D0A-40832E0EB182}" dt="2019-02-13T14:35:28.494" v="3392" actId="1076"/>
          <ac:spMkLst>
            <pc:docMk/>
            <pc:sldMk cId="3419183779" sldId="322"/>
            <ac:spMk id="6" creationId="{94E802AF-DC7C-DD45-9E70-9695BB9A662B}"/>
          </ac:spMkLst>
        </pc:spChg>
        <pc:spChg chg="mod">
          <ac:chgData name="Xin LIU" userId="d0d7abe7-578f-4523-acec-00212c987c81" providerId="ADAL" clId="{75E2773E-1AC4-8F48-9D0A-40832E0EB182}" dt="2019-02-13T14:32:28.148" v="3315" actId="20577"/>
          <ac:spMkLst>
            <pc:docMk/>
            <pc:sldMk cId="3419183779" sldId="322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4:32:36.574" v="3323"/>
          <ac:picMkLst>
            <pc:docMk/>
            <pc:sldMk cId="3419183779" sldId="322"/>
            <ac:picMk id="3" creationId="{F4699851-7E59-8C4F-9651-68A3636068D8}"/>
          </ac:picMkLst>
        </pc:picChg>
        <pc:picChg chg="add mod">
          <ac:chgData name="Xin LIU" userId="d0d7abe7-578f-4523-acec-00212c987c81" providerId="ADAL" clId="{75E2773E-1AC4-8F48-9D0A-40832E0EB182}" dt="2019-02-13T14:32:57.350" v="3326" actId="1076"/>
          <ac:picMkLst>
            <pc:docMk/>
            <pc:sldMk cId="3419183779" sldId="322"/>
            <ac:picMk id="5" creationId="{3EE80D20-AF51-2047-96F0-B76433272C24}"/>
          </ac:picMkLst>
        </pc:picChg>
        <pc:picChg chg="add del">
          <ac:chgData name="Xin LIU" userId="d0d7abe7-578f-4523-acec-00212c987c81" providerId="ADAL" clId="{75E2773E-1AC4-8F48-9D0A-40832E0EB182}" dt="2019-02-13T14:32:38.207" v="3324" actId="478"/>
          <ac:picMkLst>
            <pc:docMk/>
            <pc:sldMk cId="3419183779" sldId="322"/>
            <ac:picMk id="11" creationId="{CB622239-336D-4443-AF51-8AC96F876FB9}"/>
          </ac:picMkLst>
        </pc:picChg>
      </pc:sldChg>
      <pc:sldChg chg="delSp modSp add">
        <pc:chgData name="Xin LIU" userId="d0d7abe7-578f-4523-acec-00212c987c81" providerId="ADAL" clId="{75E2773E-1AC4-8F48-9D0A-40832E0EB182}" dt="2019-02-13T14:38:33.496" v="3420" actId="20577"/>
        <pc:sldMkLst>
          <pc:docMk/>
          <pc:sldMk cId="861126553" sldId="323"/>
        </pc:sldMkLst>
        <pc:spChg chg="mod">
          <ac:chgData name="Xin LIU" userId="d0d7abe7-578f-4523-acec-00212c987c81" providerId="ADAL" clId="{75E2773E-1AC4-8F48-9D0A-40832E0EB182}" dt="2019-02-13T14:34:02.768" v="3371" actId="20577"/>
          <ac:spMkLst>
            <pc:docMk/>
            <pc:sldMk cId="861126553" sldId="32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38:33.496" v="3420" actId="20577"/>
          <ac:spMkLst>
            <pc:docMk/>
            <pc:sldMk cId="861126553" sldId="323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4:33:38.842" v="3352" actId="478"/>
          <ac:picMkLst>
            <pc:docMk/>
            <pc:sldMk cId="861126553" sldId="323"/>
            <ac:picMk id="5" creationId="{3EE80D20-AF51-2047-96F0-B76433272C24}"/>
          </ac:picMkLst>
        </pc:picChg>
      </pc:sldChg>
      <pc:sldChg chg="modSp add">
        <pc:chgData name="Xin LIU" userId="d0d7abe7-578f-4523-acec-00212c987c81" providerId="ADAL" clId="{75E2773E-1AC4-8F48-9D0A-40832E0EB182}" dt="2019-02-13T14:48:34.163" v="3946"/>
        <pc:sldMkLst>
          <pc:docMk/>
          <pc:sldMk cId="2360164464" sldId="324"/>
        </pc:sldMkLst>
        <pc:spChg chg="mod">
          <ac:chgData name="Xin LIU" userId="d0d7abe7-578f-4523-acec-00212c987c81" providerId="ADAL" clId="{75E2773E-1AC4-8F48-9D0A-40832E0EB182}" dt="2019-02-13T14:48:34.163" v="3946"/>
          <ac:spMkLst>
            <pc:docMk/>
            <pc:sldMk cId="2360164464" sldId="324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50:49.440" v="3975" actId="1076"/>
        <pc:sldMkLst>
          <pc:docMk/>
          <pc:sldMk cId="2301783071" sldId="325"/>
        </pc:sldMkLst>
        <pc:spChg chg="mod">
          <ac:chgData name="Xin LIU" userId="d0d7abe7-578f-4523-acec-00212c987c81" providerId="ADAL" clId="{75E2773E-1AC4-8F48-9D0A-40832E0EB182}" dt="2019-02-13T14:50:49.440" v="3975" actId="1076"/>
          <ac:spMkLst>
            <pc:docMk/>
            <pc:sldMk cId="2301783071" sldId="325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50:43.800" v="3974" actId="478"/>
          <ac:spMkLst>
            <pc:docMk/>
            <pc:sldMk cId="2301783071" sldId="325"/>
            <ac:spMk id="5" creationId="{C657EF67-37CD-3048-B47B-F2C0B2307945}"/>
          </ac:spMkLst>
        </pc:spChg>
        <pc:spChg chg="del mod">
          <ac:chgData name="Xin LIU" userId="d0d7abe7-578f-4523-acec-00212c987c81" providerId="ADAL" clId="{75E2773E-1AC4-8F48-9D0A-40832E0EB182}" dt="2019-02-13T14:50:42.307" v="3973" actId="478"/>
          <ac:spMkLst>
            <pc:docMk/>
            <pc:sldMk cId="2301783071" sldId="32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4T01:03:27.630" v="4088" actId="2696"/>
        <pc:sldMkLst>
          <pc:docMk/>
          <pc:sldMk cId="1779405267" sldId="326"/>
        </pc:sldMkLst>
        <pc:spChg chg="mod">
          <ac:chgData name="Xin LIU" userId="d0d7abe7-578f-4523-acec-00212c987c81" providerId="ADAL" clId="{75E2773E-1AC4-8F48-9D0A-40832E0EB182}" dt="2019-02-14T01:03:21.162" v="4087" actId="20577"/>
          <ac:spMkLst>
            <pc:docMk/>
            <pc:sldMk cId="1779405267" sldId="326"/>
            <ac:spMk id="54" creationId="{9AF6AFCB-5FEF-7B41-9097-A7985DAC37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D168-4C1D-42D4-87AF-400A74241F0E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1443-8098-47B8-8ADF-B6E2E0DF61C7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C33-FDD7-4083-940C-743BB97D19F3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B0D4-0105-4C83-B4F2-30C3C05C5A7F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279D-2A16-4300-9B7D-B4D2926A7CA3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D8EC-F508-4E6F-8CAD-C92B5118B1AF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0414-D629-49D7-8192-464B6AA7E1D1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8306-AB51-4864-B933-29D78BFBBDD9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1FB9-7955-4BA8-BA02-2500B83E21EC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1AD2-D24D-4490-A68D-1DD07C51833F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641F-52E1-4EF1-B92F-8300DD55D516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408D-C5CB-45CB-AD32-5A65F03F8128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libt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questions/33282368/plotting-a-2d-heatmap-with-matplot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2022)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2 Social Network Mining</a:t>
            </a:r>
            <a:endParaRPr lang="en-US" dirty="0"/>
          </a:p>
          <a:p>
            <a:r>
              <a:rPr lang="en-US" dirty="0"/>
              <a:t>TA: </a:t>
            </a:r>
            <a:r>
              <a:rPr lang="en-US" altLang="zh-CN" dirty="0"/>
              <a:t>Haoran Li(</a:t>
            </a:r>
            <a:r>
              <a:rPr lang="en-US" altLang="zh-CN" dirty="0">
                <a:hlinkClick r:id="rId3"/>
              </a:rPr>
              <a:t>hlibt@connect.ust.hk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70131698"/>
              </p:ext>
            </p:extLst>
          </p:nvPr>
        </p:nvGraphicFramePr>
        <p:xfrm>
          <a:off x="838200" y="18256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1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137285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2405297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 edges (20732 negative): 91.00%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 edges (20732 negative):</a:t>
                      </a:r>
                    </a:p>
                    <a:p>
                      <a:r>
                        <a:rPr lang="en-US" dirty="0"/>
                        <a:t>9</a:t>
                      </a:r>
                      <a:r>
                        <a:rPr lang="en-US" altLang="zh-CN" dirty="0"/>
                        <a:t>2</a:t>
                      </a:r>
                      <a:r>
                        <a:rPr lang="en-US" dirty="0"/>
                        <a:t>.</a:t>
                      </a:r>
                      <a:r>
                        <a:rPr lang="en-US" altLang="zh-CN" dirty="0"/>
                        <a:t>3</a:t>
                      </a:r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very competitive baseline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visualization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 edges (20732 negative): 92.90%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Social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6F6D-4A74-4A87-9AB8-1815180A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0EBF0-57C6-4DD5-A362-857777F7220B}"/>
              </a:ext>
            </a:extLst>
          </p:cNvPr>
          <p:cNvSpPr txBox="1"/>
          <p:nvPr/>
        </p:nvSpPr>
        <p:spPr>
          <a:xfrm>
            <a:off x="0" y="6533225"/>
            <a:ext cx="1125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https://www.datacenterknowledge.com/archives/2012/02/02/facebooks-1-billion-data-center-network</a:t>
            </a:r>
          </a:p>
        </p:txBody>
      </p:sp>
      <p:pic>
        <p:nvPicPr>
          <p:cNvPr id="6" name="Picture 2" descr="https://www.datacenterknowledge.com/sites/datacenterknowledge.com/files/wp-content/uploads/2011/01/fb-audience-map-470.jpg">
            <a:extLst>
              <a:ext uri="{FF2B5EF4-FFF2-40B4-BE49-F238E27FC236}">
                <a16:creationId xmlns:a16="http://schemas.microsoft.com/office/drawing/2014/main" id="{8454D846-A532-4ABF-84BB-F5F0C7EE8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61" y="1514288"/>
            <a:ext cx="918307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1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Network Representations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35E8C-BFD1-4D52-9EE4-1F6B8B20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1652339"/>
            <a:ext cx="8754697" cy="35533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6F6D-4A74-4A87-9AB8-1815180A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0EBF0-57C6-4DD5-A362-857777F7220B}"/>
              </a:ext>
            </a:extLst>
          </p:cNvPr>
          <p:cNvSpPr txBox="1"/>
          <p:nvPr/>
        </p:nvSpPr>
        <p:spPr>
          <a:xfrm>
            <a:off x="0" y="6533225"/>
            <a:ext cx="1125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Perozzi</a:t>
            </a:r>
            <a:r>
              <a:rPr lang="en-US" sz="1400" dirty="0"/>
              <a:t>, Bryan, Rami Al-</a:t>
            </a:r>
            <a:r>
              <a:rPr lang="en-US" sz="1400" dirty="0" err="1"/>
              <a:t>Rfou</a:t>
            </a:r>
            <a:r>
              <a:rPr lang="en-US" sz="1400" dirty="0"/>
              <a:t>, and Steven </a:t>
            </a:r>
            <a:r>
              <a:rPr lang="en-US" sz="1400" dirty="0" err="1"/>
              <a:t>Skiena</a:t>
            </a:r>
            <a:r>
              <a:rPr lang="en-US" sz="1400" dirty="0"/>
              <a:t>. "</a:t>
            </a:r>
            <a:r>
              <a:rPr lang="en-US" sz="1400" dirty="0" err="1"/>
              <a:t>Deepwalk</a:t>
            </a:r>
            <a:r>
              <a:rPr lang="en-US" sz="1400" dirty="0"/>
              <a:t>: Online learning of social representations." In </a:t>
            </a:r>
            <a:r>
              <a:rPr lang="en-US" sz="1400" i="1" dirty="0"/>
              <a:t>KDD</a:t>
            </a:r>
            <a:r>
              <a:rPr lang="en-US" sz="1400" dirty="0"/>
              <a:t>, pp. 701-710. 2014.</a:t>
            </a:r>
          </a:p>
        </p:txBody>
      </p:sp>
    </p:spTree>
    <p:extLst>
      <p:ext uri="{BB962C8B-B14F-4D97-AF65-F5344CB8AC3E}">
        <p14:creationId xmlns:p14="http://schemas.microsoft.com/office/powerpoint/2010/main" val="42805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Link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/>
              <a:t>Predict the relation between nodes with </a:t>
            </a:r>
            <a:r>
              <a:rPr lang="en-US" altLang="en-US"/>
              <a:t>their similarity </a:t>
            </a:r>
            <a:r>
              <a:rPr lang="en-US" altLang="en-US" dirty="0"/>
              <a:t>and calculate the AUC-ROC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9A7A3-82FB-499D-A801-EE2FA072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3266157"/>
            <a:ext cx="885948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Data loader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Random walk generator (first-order, second-order, …)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Embedding algorithm (</a:t>
            </a:r>
            <a:r>
              <a:rPr lang="en-US" altLang="en-US" dirty="0" err="1">
                <a:cs typeface="Consolas" panose="020B0609020204030204" pitchFamily="49" charset="0"/>
              </a:rPr>
              <a:t>DeepWalk</a:t>
            </a:r>
            <a:r>
              <a:rPr lang="en-US" altLang="en-US" dirty="0">
                <a:cs typeface="Consolas" panose="020B0609020204030204" pitchFamily="49" charset="0"/>
              </a:rPr>
              <a:t>, node2vec, …)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Scorer</a:t>
            </a:r>
          </a:p>
          <a:p>
            <a:pPr marL="471487" indent="-457200"/>
            <a:endParaRPr lang="en-US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9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data: 8343 nodes, 100000 edges</a:t>
            </a:r>
          </a:p>
          <a:p>
            <a:r>
              <a:rPr lang="en-US" sz="3200" dirty="0"/>
              <a:t>validation data: 5457 nodes, 19267 edges</a:t>
            </a:r>
          </a:p>
          <a:p>
            <a:r>
              <a:rPr lang="en-US" sz="3200" dirty="0"/>
              <a:t>test data: 5425 nodes, 40000 edges  (19268 positive edges)</a:t>
            </a:r>
          </a:p>
          <a:p>
            <a:r>
              <a:rPr lang="en-US" sz="3200" dirty="0"/>
              <a:t>score: [0, 1]</a:t>
            </a:r>
          </a:p>
          <a:p>
            <a:r>
              <a:rPr lang="en-US" sz="3200" dirty="0"/>
              <a:t>given features: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friends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2E04A-8A2B-49BF-9F63-EBA55B90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6" y="4546600"/>
            <a:ext cx="5546911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57CF4-6F7C-4290-981D-B5E54870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40" y="4546600"/>
            <a:ext cx="40632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Heatmap (</a:t>
            </a:r>
            <a:r>
              <a:rPr lang="en-US" sz="2000" dirty="0">
                <a:hlinkClick r:id="rId2"/>
              </a:rPr>
              <a:t>https://stackoverflow.com/questions/33282368/plotting-a-2d-heatmap-with-matplotlib</a:t>
            </a:r>
            <a:r>
              <a:rPr lang="en-US" sz="3200" dirty="0"/>
              <a:t>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C28DA0-CBA0-4594-996B-009AB816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09875"/>
            <a:ext cx="4140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20F10A-2EF1-4ECA-87CC-A503E2A7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2801144"/>
            <a:ext cx="4140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5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AUC-ROC score on </a:t>
            </a:r>
            <a:r>
              <a:rPr lang="en-US" sz="3200" b="1" dirty="0"/>
              <a:t>test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88DE3-604F-42F6-9780-AB4A7C0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Predictions on </a:t>
            </a:r>
            <a:r>
              <a:rPr lang="en-US" b="1" dirty="0"/>
              <a:t>test data </a:t>
            </a:r>
            <a:r>
              <a:rPr lang="en-US" dirty="0">
                <a:solidFill>
                  <a:srgbClr val="FF0000"/>
                </a:solidFill>
              </a:rPr>
              <a:t>(please make sure your </a:t>
            </a:r>
            <a:r>
              <a:rPr lang="en-US" dirty="0" err="1">
                <a:solidFill>
                  <a:srgbClr val="FF0000"/>
                </a:solidFill>
              </a:rPr>
              <a:t>pred.csv’s</a:t>
            </a:r>
            <a:r>
              <a:rPr lang="en-US" dirty="0">
                <a:solidFill>
                  <a:srgbClr val="FF0000"/>
                </a:solidFill>
              </a:rPr>
              <a:t> format is same as </a:t>
            </a:r>
            <a:r>
              <a:rPr lang="en-US" dirty="0" err="1">
                <a:solidFill>
                  <a:srgbClr val="FF0000"/>
                </a:solidFill>
              </a:rPr>
              <a:t>test.csv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dst</a:t>
            </a:r>
            <a:r>
              <a:rPr lang="en-US" dirty="0">
                <a:solidFill>
                  <a:srgbClr val="FF0000"/>
                </a:solidFill>
              </a:rPr>
              <a:t>/score)</a:t>
            </a:r>
          </a:p>
          <a:p>
            <a:r>
              <a:rPr lang="en-US" dirty="0"/>
              <a:t>Report (1~2 pages)</a:t>
            </a:r>
          </a:p>
          <a:p>
            <a:r>
              <a:rPr lang="en-US" dirty="0"/>
              <a:t>Code (Frameworks and even programming languages are not restricted.)</a:t>
            </a:r>
          </a:p>
          <a:p>
            <a:r>
              <a:rPr lang="en-US" dirty="0">
                <a:solidFill>
                  <a:srgbClr val="FF0000"/>
                </a:solidFill>
              </a:rPr>
              <a:t>DDL: May 3, 2022</a:t>
            </a:r>
          </a:p>
          <a:p>
            <a:r>
              <a:rPr lang="en-US" dirty="0">
                <a:solidFill>
                  <a:srgbClr val="FF0000"/>
                </a:solidFill>
              </a:rPr>
              <a:t>Submission: Each </a:t>
            </a:r>
            <a:r>
              <a:rPr lang="en-US" b="1" dirty="0">
                <a:solidFill>
                  <a:srgbClr val="FF0000"/>
                </a:solidFill>
              </a:rPr>
              <a:t>team leader</a:t>
            </a:r>
            <a:r>
              <a:rPr lang="en-US" dirty="0">
                <a:solidFill>
                  <a:srgbClr val="FF0000"/>
                </a:solidFill>
              </a:rPr>
              <a:t> is required to submit the </a:t>
            </a:r>
            <a:r>
              <a:rPr lang="en-US" u="sng" dirty="0">
                <a:solidFill>
                  <a:srgbClr val="FF0000"/>
                </a:solidFill>
              </a:rPr>
              <a:t>groupNo.zip</a:t>
            </a:r>
            <a:r>
              <a:rPr lang="en-US" dirty="0">
                <a:solidFill>
                  <a:srgbClr val="FF0000"/>
                </a:solidFill>
              </a:rPr>
              <a:t> file that contains </a:t>
            </a:r>
            <a:r>
              <a:rPr lang="en-US" u="sng" dirty="0" err="1">
                <a:solidFill>
                  <a:srgbClr val="FF0000"/>
                </a:solidFill>
              </a:rPr>
              <a:t>pred.csv</a:t>
            </a:r>
            <a:r>
              <a:rPr lang="en-US" u="sng" dirty="0">
                <a:solidFill>
                  <a:srgbClr val="FF0000"/>
                </a:solidFill>
              </a:rPr>
              <a:t>, the report, and your  team’s code</a:t>
            </a:r>
            <a:r>
              <a:rPr lang="en-US" dirty="0">
                <a:solidFill>
                  <a:srgbClr val="FF0000"/>
                </a:solidFill>
              </a:rPr>
              <a:t> on canvas.</a:t>
            </a:r>
          </a:p>
          <a:p>
            <a:r>
              <a:rPr lang="en-US" dirty="0">
                <a:solidFill>
                  <a:srgbClr val="FF0000"/>
                </a:solidFill>
              </a:rPr>
              <a:t>we will check your report with your code and the accuracy.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361</Words>
  <Application>Microsoft Office PowerPoint</Application>
  <PresentationFormat>宽屏</PresentationFormat>
  <Paragraphs>64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COMP 4332 / RMBI 4310 Big Data Mining (Spring 2022)</vt:lpstr>
      <vt:lpstr>Social Network</vt:lpstr>
      <vt:lpstr>Network Representations</vt:lpstr>
      <vt:lpstr>Link Prediction</vt:lpstr>
      <vt:lpstr>Pipeline</vt:lpstr>
      <vt:lpstr>Dataset</vt:lpstr>
      <vt:lpstr>Analysis</vt:lpstr>
      <vt:lpstr>Evaluation</vt:lpstr>
      <vt:lpstr>Submission</vt:lpstr>
      <vt:lpstr>Grading Rule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COMP4332 Big Data Mining and Management</dc:title>
  <dc:creator>Liu Xin</dc:creator>
  <cp:lastModifiedBy>li haoran</cp:lastModifiedBy>
  <cp:revision>12</cp:revision>
  <dcterms:created xsi:type="dcterms:W3CDTF">2019-02-13T12:18:24Z</dcterms:created>
  <dcterms:modified xsi:type="dcterms:W3CDTF">2022-04-18T08:49:18Z</dcterms:modified>
</cp:coreProperties>
</file>