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1FA542-7A70-4FB0-8ECC-9F4E3B917B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03E6C4-0D83-438B-8A73-E805751ACA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14-12-2022 1.58.09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0" name="slide10">
            <a:extLst>
              <a:ext uri="{FF2B5EF4-FFF2-40B4-BE49-F238E27FC236}">
                <a16:creationId xmlns:a16="http://schemas.microsoft.com/office/drawing/2014/main" id="{F5FA6D64-3748-44C4-8978-875F248935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6" y="0"/>
            <a:ext cx="1084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A55B96EA-5DB7-4780-9542-DB9104D56F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6" y="0"/>
            <a:ext cx="1084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29AB9303-7212-4386-B676-81403AADA3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0"/>
            <a:ext cx="1069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3" name="slide13">
            <a:extLst>
              <a:ext uri="{FF2B5EF4-FFF2-40B4-BE49-F238E27FC236}">
                <a16:creationId xmlns:a16="http://schemas.microsoft.com/office/drawing/2014/main" id="{FB66E041-63B4-4BD9-B4B2-E9BB453B7F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78"/>
            <a:ext cx="12192001" cy="64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2" name="slide2">
            <a:extLst>
              <a:ext uri="{FF2B5EF4-FFF2-40B4-BE49-F238E27FC236}">
                <a16:creationId xmlns:a16="http://schemas.microsoft.com/office/drawing/2014/main" id="{DDCF94F6-6CEF-446F-9CD8-3ABD60347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776"/>
            <a:ext cx="12192000" cy="608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BA82F396-7839-4E50-8BB7-45B743418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1BA8500F-AAFE-4FA7-B8A4-EDE3043E9F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30"/>
            <a:ext cx="12192000" cy="67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5" name="slide5">
            <a:extLst>
              <a:ext uri="{FF2B5EF4-FFF2-40B4-BE49-F238E27FC236}">
                <a16:creationId xmlns:a16="http://schemas.microsoft.com/office/drawing/2014/main" id="{41A49E60-4BF3-4F4F-A985-65B1CBDCFD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99873960-4379-4686-891D-BD9ADA0305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ption" id="7" name="slide7">
            <a:extLst>
              <a:ext uri="{FF2B5EF4-FFF2-40B4-BE49-F238E27FC236}">
                <a16:creationId xmlns:a16="http://schemas.microsoft.com/office/drawing/2014/main" id="{0031311A-275C-4C63-95BA-91D93B4C62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96" y="0"/>
            <a:ext cx="10695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Added" id="8" name="slide8">
            <a:extLst>
              <a:ext uri="{FF2B5EF4-FFF2-40B4-BE49-F238E27FC236}">
                <a16:creationId xmlns:a16="http://schemas.microsoft.com/office/drawing/2014/main" id="{ABF10723-F45D-47C5-9660-3AC9252D0B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6" y="0"/>
            <a:ext cx="1084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A4F3B74F-9610-47F4-ABE6-F662E311C4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6" y="0"/>
            <a:ext cx="10846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2022-12-14T08:28:11Z</dcterms:created>
  <dcterms:modified xsi:type="dcterms:W3CDTF">2022-12-14T08:28:11Z</dcterms:modified>
</cp:coreProperties>
</file>