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2B27E6-F720-4892-9F88-160661DC39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5B51DE-4BED-410B-9719-2101915490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19-12-2022 1.50.23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9F0CB05F-EAD5-4923-9F4F-92D79E35BF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37B9A7BB-AD73-4059-B2F9-B0194AEB2F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9C6F78D8-0D3C-4C62-B91D-4B2478182E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" y="0"/>
            <a:ext cx="1054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A5E79B5B-D932-48F3-938C-4DC182AABC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" id="14" name="slide14">
            <a:extLst>
              <a:ext uri="{FF2B5EF4-FFF2-40B4-BE49-F238E27FC236}">
                <a16:creationId xmlns:a16="http://schemas.microsoft.com/office/drawing/2014/main" id="{4917B636-96BA-42AF-9E6D-DC872ED6D7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3"/>
            <a:ext cx="12192000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" id="15" name="slide15">
            <a:extLst>
              <a:ext uri="{FF2B5EF4-FFF2-40B4-BE49-F238E27FC236}">
                <a16:creationId xmlns:a16="http://schemas.microsoft.com/office/drawing/2014/main" id="{D5DA6F36-A418-4923-862E-3C9F82B9A7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3"/>
            <a:ext cx="12192000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" id="16" name="slide16">
            <a:extLst>
              <a:ext uri="{FF2B5EF4-FFF2-40B4-BE49-F238E27FC236}">
                <a16:creationId xmlns:a16="http://schemas.microsoft.com/office/drawing/2014/main" id="{E1D0B5DB-B734-40D2-86DD-AEF4221720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3"/>
            <a:ext cx="12192000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" id="17" name="slide17">
            <a:extLst>
              <a:ext uri="{FF2B5EF4-FFF2-40B4-BE49-F238E27FC236}">
                <a16:creationId xmlns:a16="http://schemas.microsoft.com/office/drawing/2014/main" id="{EED6B42B-C5D6-49DD-9AEC-DFBA4525B9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3"/>
            <a:ext cx="12192000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" id="18" name="slide18">
            <a:extLst>
              <a:ext uri="{FF2B5EF4-FFF2-40B4-BE49-F238E27FC236}">
                <a16:creationId xmlns:a16="http://schemas.microsoft.com/office/drawing/2014/main" id="{D93A8762-7F75-4F98-9379-9D5E18BEB8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3"/>
            <a:ext cx="12192000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F7DC5BFB-96EC-4812-A27E-19B855A70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5"/>
            <a:ext cx="12192000" cy="61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29E9FD73-D394-49E0-B183-0A577FDFA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0" y="0"/>
            <a:ext cx="11524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A7017FF6-F090-42A6-B543-59714A2165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2"/>
            <a:ext cx="12192000" cy="68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70CB8D9C-83AC-4EFB-BB8B-B6D08175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0"/>
            <a:ext cx="1151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CFC1CF3C-8D92-4208-9B1F-06A7022B67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ption" id="7" name="slide7">
            <a:extLst>
              <a:ext uri="{FF2B5EF4-FFF2-40B4-BE49-F238E27FC236}">
                <a16:creationId xmlns:a16="http://schemas.microsoft.com/office/drawing/2014/main" id="{5EB2465C-7E34-4F9D-9517-96A5B459E2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" y="0"/>
            <a:ext cx="1054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dded" id="8" name="slide8">
            <a:extLst>
              <a:ext uri="{FF2B5EF4-FFF2-40B4-BE49-F238E27FC236}">
                <a16:creationId xmlns:a16="http://schemas.microsoft.com/office/drawing/2014/main" id="{3BE1D70E-6018-4DAB-9AE9-6D89A5D077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A55DEB7B-6D2F-4BAC-B176-F7EB8065DD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2022-12-19T08:20:35Z</dcterms:created>
  <dcterms:modified xsi:type="dcterms:W3CDTF">2022-12-19T08:20:35Z</dcterms:modified>
</cp:coreProperties>
</file>