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b9dfcc4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b9dfcc4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b9dfcc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b9dfcc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b9dfcc4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b9dfcc4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b9dfcc4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b9dfcc4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702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accent3"/>
                </a:solidFill>
              </a:rPr>
              <a:t>Study Buddy</a:t>
            </a:r>
            <a:endParaRPr sz="4100">
              <a:solidFill>
                <a:schemeClr val="accent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1757725"/>
            <a:ext cx="76881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rgbClr val="0E1D96"/>
                </a:solidFill>
              </a:rPr>
              <a:t>Name :- </a:t>
            </a:r>
            <a:r>
              <a:rPr lang="en-GB" sz="2200">
                <a:solidFill>
                  <a:schemeClr val="dk2"/>
                </a:solidFill>
              </a:rPr>
              <a:t>Atharva Mahamuni</a:t>
            </a:r>
            <a:endParaRPr sz="2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E1D96"/>
                </a:solidFill>
              </a:rPr>
              <a:t>Enrollment No :-</a:t>
            </a:r>
            <a:r>
              <a:rPr lang="en-GB" sz="2200">
                <a:solidFill>
                  <a:schemeClr val="dk2"/>
                </a:solidFill>
              </a:rPr>
              <a:t> 2002276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rgbClr val="0E1D96"/>
                </a:solidFill>
              </a:rPr>
              <a:t>Name :- </a:t>
            </a:r>
            <a:r>
              <a:rPr lang="en-GB" sz="2200">
                <a:solidFill>
                  <a:schemeClr val="dk2"/>
                </a:solidFill>
              </a:rPr>
              <a:t>Rugvedi Jamgaonkar</a:t>
            </a:r>
            <a:endParaRPr sz="2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E1D96"/>
                </a:solidFill>
              </a:rPr>
              <a:t>Enrollment No :- </a:t>
            </a:r>
            <a:r>
              <a:rPr lang="en-GB" sz="2200">
                <a:solidFill>
                  <a:schemeClr val="dk2"/>
                </a:solidFill>
              </a:rPr>
              <a:t>2002242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rgbClr val="0E1D96"/>
                </a:solidFill>
              </a:rPr>
              <a:t>Project Name :-</a:t>
            </a:r>
            <a:r>
              <a:rPr lang="en-GB" sz="2200">
                <a:solidFill>
                  <a:schemeClr val="dk2"/>
                </a:solidFill>
              </a:rPr>
              <a:t> Study Buddy (A web app)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rgbClr val="0E1D96"/>
                </a:solidFill>
              </a:rPr>
              <a:t>Project Guide</a:t>
            </a:r>
            <a:r>
              <a:rPr lang="en-GB" sz="2200">
                <a:solidFill>
                  <a:schemeClr val="dk2"/>
                </a:solidFill>
              </a:rPr>
              <a:t> </a:t>
            </a:r>
            <a:r>
              <a:rPr lang="en-GB" sz="2200">
                <a:solidFill>
                  <a:srgbClr val="0E1D96"/>
                </a:solidFill>
              </a:rPr>
              <a:t>:-</a:t>
            </a:r>
            <a:r>
              <a:rPr lang="en-GB" sz="2200">
                <a:solidFill>
                  <a:schemeClr val="dk2"/>
                </a:solidFill>
              </a:rPr>
              <a:t> Prof. Raut S.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625" y="702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accent3"/>
                </a:solidFill>
              </a:rPr>
              <a:t>About the Project</a:t>
            </a:r>
            <a:endParaRPr sz="4100">
              <a:solidFill>
                <a:schemeClr val="accent3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6975" y="1757725"/>
            <a:ext cx="86877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rgbClr val="0E1D96"/>
                </a:solidFill>
              </a:rPr>
              <a:t>Study Buddy </a:t>
            </a:r>
            <a:r>
              <a:rPr lang="en-GB" sz="2500">
                <a:solidFill>
                  <a:schemeClr val="dk2"/>
                </a:solidFill>
              </a:rPr>
              <a:t>is an online portal for learners, students and enthusiasts of Computer Science where they can learn about new technologies, solve problems or simply discuss about a topic with their peers.</a:t>
            </a:r>
            <a:endParaRPr sz="2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User have to create an account to host a room with specific topic or to join an existing room.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316975" y="489850"/>
            <a:ext cx="8687700" cy="4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User can discuss topics and queries via messages in each room.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Unauthenticated users can only see the available rooms.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User can search for a specific room by topic name or room name or description.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User can follow other users to see their profiles and activities.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User can edit the profile.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729625" y="702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accent3"/>
                </a:solidFill>
              </a:rPr>
              <a:t>Requirements</a:t>
            </a:r>
            <a:endParaRPr sz="4100">
              <a:solidFill>
                <a:schemeClr val="accent3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316975" y="1757725"/>
            <a:ext cx="86877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rgbClr val="0E1D96"/>
                </a:solidFill>
              </a:rPr>
              <a:t>Hardware requirements :-</a:t>
            </a:r>
            <a:endParaRPr sz="2500">
              <a:solidFill>
                <a:srgbClr val="0E1D9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500MB RAM and above, 1.5GHz Processor Speed, 200MB of free disk space.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rgbClr val="0E1D96"/>
                </a:solidFill>
              </a:rPr>
              <a:t>Software requirements :-</a:t>
            </a:r>
            <a:endParaRPr sz="2500">
              <a:solidFill>
                <a:srgbClr val="0E1D9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Linux / Windows / Mac , Web Browser,  SQLite Database,</a:t>
            </a:r>
            <a:endParaRPr sz="2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Python-Django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727950" y="533100"/>
            <a:ext cx="76881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accent3"/>
                </a:solidFill>
              </a:rPr>
              <a:t>   </a:t>
            </a:r>
            <a:r>
              <a:rPr lang="en-GB" sz="3600">
                <a:solidFill>
                  <a:schemeClr val="accent3"/>
                </a:solidFill>
              </a:rPr>
              <a:t> Entities and Relationship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228150" y="1210225"/>
            <a:ext cx="86877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-GB" sz="2100">
                <a:solidFill>
                  <a:srgbClr val="0E1D96"/>
                </a:solidFill>
              </a:rPr>
              <a:t>User </a:t>
            </a:r>
            <a:r>
              <a:rPr lang="en-GB" sz="2100">
                <a:solidFill>
                  <a:schemeClr val="dk2"/>
                </a:solidFill>
              </a:rPr>
              <a:t>=  [user_id , name, email , bio, avatar]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-GB" sz="2100">
                <a:solidFill>
                  <a:srgbClr val="0E1D96"/>
                </a:solidFill>
              </a:rPr>
              <a:t>Topic</a:t>
            </a:r>
            <a:r>
              <a:rPr lang="en-GB" sz="2100">
                <a:solidFill>
                  <a:schemeClr val="dk2"/>
                </a:solidFill>
              </a:rPr>
              <a:t> =  [topic_id , name]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-GB" sz="2100">
                <a:solidFill>
                  <a:srgbClr val="0E1D96"/>
                </a:solidFill>
              </a:rPr>
              <a:t>Room</a:t>
            </a:r>
            <a:r>
              <a:rPr lang="en-GB" sz="2100">
                <a:solidFill>
                  <a:schemeClr val="dk2"/>
                </a:solidFill>
              </a:rPr>
              <a:t> =  [room_id , host(User) , topic(Topic) , name, description, updated, created]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-GB" sz="2100">
                <a:solidFill>
                  <a:srgbClr val="0E1D96"/>
                </a:solidFill>
              </a:rPr>
              <a:t>Message</a:t>
            </a:r>
            <a:r>
              <a:rPr lang="en-GB" sz="2100">
                <a:solidFill>
                  <a:srgbClr val="0E1D96"/>
                </a:solidFill>
              </a:rPr>
              <a:t> </a:t>
            </a:r>
            <a:r>
              <a:rPr lang="en-GB" sz="2100">
                <a:solidFill>
                  <a:schemeClr val="dk2"/>
                </a:solidFill>
              </a:rPr>
              <a:t>= [message_id , user(User) , room(Room) , body, updated, created]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-GB" sz="2100">
                <a:solidFill>
                  <a:srgbClr val="0E1D96"/>
                </a:solidFill>
              </a:rPr>
              <a:t>Room_User </a:t>
            </a:r>
            <a:r>
              <a:rPr lang="en-GB" sz="2100">
                <a:solidFill>
                  <a:schemeClr val="dk2"/>
                </a:solidFill>
              </a:rPr>
              <a:t>= [room_user_id , user_id(User) , room_id(Room) ]</a:t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E1D96"/>
                </a:solidFill>
              </a:rPr>
              <a:t>1 Topic (can belong)-&gt; M Room	</a:t>
            </a:r>
            <a:r>
              <a:rPr b="1" lang="en-GB" sz="2000">
                <a:solidFill>
                  <a:srgbClr val="0E1D96"/>
                </a:solidFill>
              </a:rPr>
              <a:t>1 User (can create)-&gt; M Message</a:t>
            </a:r>
            <a:endParaRPr b="1" sz="2000">
              <a:solidFill>
                <a:srgbClr val="0E1D9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E1D96"/>
                </a:solidFill>
              </a:rPr>
              <a:t>1 User (can host)-&gt; M Room		</a:t>
            </a:r>
            <a:r>
              <a:rPr b="1" lang="en-GB" sz="2000">
                <a:solidFill>
                  <a:srgbClr val="0E1D96"/>
                </a:solidFill>
              </a:rPr>
              <a:t>1 Room (can have)-&gt; M Message</a:t>
            </a:r>
            <a:endParaRPr b="1" sz="2000">
              <a:solidFill>
                <a:srgbClr val="0E1D96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E1D96"/>
                </a:solidFill>
              </a:rPr>
              <a:t>M User (can participate)-&gt; M Room</a:t>
            </a:r>
            <a:endParaRPr b="1" sz="2000">
              <a:solidFill>
                <a:srgbClr val="0E1D9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