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64" r:id="rId3"/>
    <p:sldId id="276" r:id="rId4"/>
    <p:sldId id="277" r:id="rId5"/>
    <p:sldId id="278" r:id="rId6"/>
    <p:sldId id="266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5/28/2016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5/28/2016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52401"/>
            <a:ext cx="7008574" cy="2362200"/>
          </a:xfrm>
        </p:spPr>
        <p:txBody>
          <a:bodyPr/>
          <a:lstStyle/>
          <a:p>
            <a:r>
              <a:rPr lang="en-US" dirty="0"/>
              <a:t>Redesign “</a:t>
            </a:r>
            <a:r>
              <a:rPr lang="en-US" dirty="0" err="1"/>
              <a:t>myNEU</a:t>
            </a:r>
            <a:r>
              <a:rPr lang="en-US" dirty="0"/>
              <a:t>” and its feature portlets.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5196114"/>
            <a:ext cx="7008574" cy="16618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project overview presented by: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 err="1"/>
              <a:t>Vineet</a:t>
            </a:r>
            <a:r>
              <a:rPr lang="en-US" sz="2000" dirty="0"/>
              <a:t> </a:t>
            </a:r>
            <a:r>
              <a:rPr lang="en-US" sz="2000" dirty="0" err="1"/>
              <a:t>Dandekar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dirty="0"/>
              <a:t>Rugved Jahagirdar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83" y="2819400"/>
            <a:ext cx="2031629" cy="1174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81" y="2819399"/>
            <a:ext cx="2090394" cy="117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4229100"/>
            <a:ext cx="33528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144" y="2815772"/>
            <a:ext cx="1317898" cy="1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83064" y="-76200"/>
            <a:ext cx="10497748" cy="1066800"/>
          </a:xfrm>
        </p:spPr>
        <p:txBody>
          <a:bodyPr>
            <a:noAutofit/>
          </a:bodyPr>
          <a:lstStyle/>
          <a:p>
            <a:r>
              <a:rPr lang="en-US" dirty="0"/>
              <a:t>Project Scope (What are we doing ?)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2425700"/>
          </a:xfrm>
        </p:spPr>
        <p:txBody>
          <a:bodyPr>
            <a:noAutofit/>
          </a:bodyPr>
          <a:lstStyle/>
          <a:p>
            <a:r>
              <a:rPr lang="en-US" dirty="0"/>
              <a:t>Redesign the user experience of </a:t>
            </a:r>
            <a:r>
              <a:rPr lang="en-US" dirty="0" err="1"/>
              <a:t>myNEU</a:t>
            </a:r>
            <a:r>
              <a:rPr lang="en-US" dirty="0"/>
              <a:t> portal and many of its features viz. </a:t>
            </a:r>
            <a:r>
              <a:rPr lang="en-US"/>
              <a:t>Fees </a:t>
            </a:r>
            <a:r>
              <a:rPr lang="en-US" dirty="0"/>
              <a:t>Payment, Student Employment, Blackboard, etc. </a:t>
            </a:r>
          </a:p>
          <a:p>
            <a:r>
              <a:rPr lang="en-US" dirty="0"/>
              <a:t>Fix existing issues, add/drop redundant features.</a:t>
            </a:r>
          </a:p>
          <a:p>
            <a:r>
              <a:rPr lang="en-US" dirty="0"/>
              <a:t>Also, create a mobile app with all </a:t>
            </a:r>
            <a:r>
              <a:rPr lang="en-US" dirty="0" err="1"/>
              <a:t>myNEU</a:t>
            </a:r>
            <a:r>
              <a:rPr lang="en-US" dirty="0"/>
              <a:t> features ! </a:t>
            </a: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083064" y="3492500"/>
            <a:ext cx="10157354" cy="9271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are we doing this project ?</a:t>
            </a: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083064" y="4572000"/>
            <a:ext cx="10157354" cy="19431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better UX for us ! </a:t>
            </a:r>
          </a:p>
          <a:p>
            <a:r>
              <a:rPr lang="en-US" dirty="0"/>
              <a:t>To make website maintenance – an easy, cost efficient task. </a:t>
            </a:r>
          </a:p>
          <a:p>
            <a:r>
              <a:rPr lang="en-US" dirty="0"/>
              <a:t>To understand and implement best practices of UX engineering.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– High Level Summary</a:t>
            </a:r>
          </a:p>
        </p:txBody>
      </p:sp>
      <p:sp>
        <p:nvSpPr>
          <p:cNvPr id="34" name="Shape 33"/>
          <p:cNvSpPr/>
          <p:nvPr/>
        </p:nvSpPr>
        <p:spPr>
          <a:xfrm>
            <a:off x="1751012" y="1473200"/>
            <a:ext cx="8686800" cy="4525962"/>
          </a:xfrm>
          <a:prstGeom prst="swooshArrow">
            <a:avLst/>
          </a:prstGeom>
          <a:solidFill>
            <a:srgbClr val="FFCC66"/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Group 34"/>
          <p:cNvGrpSpPr/>
          <p:nvPr/>
        </p:nvGrpSpPr>
        <p:grpSpPr>
          <a:xfrm>
            <a:off x="3051879" y="4496541"/>
            <a:ext cx="4033132" cy="2056503"/>
            <a:chOff x="1513890" y="3023342"/>
            <a:chExt cx="2530401" cy="1381385"/>
          </a:xfrm>
        </p:grpSpPr>
        <p:sp>
          <p:nvSpPr>
            <p:cNvPr id="45" name="Rectangle 44"/>
            <p:cNvSpPr/>
            <p:nvPr/>
          </p:nvSpPr>
          <p:spPr>
            <a:xfrm>
              <a:off x="1872591" y="3023342"/>
              <a:ext cx="2171700" cy="1176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1513890" y="3227977"/>
              <a:ext cx="2171700" cy="117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>
                  <a:effectLst>
                    <a:outerShdw blurRad="50800" dist="508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Start with Brainstorming, create mockups, wireframes, </a:t>
              </a:r>
              <a:endParaRPr lang="en-US" sz="2300" kern="1200" dirty="0"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055910" y="4496542"/>
            <a:ext cx="173736" cy="173736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7" name="Group 36"/>
          <p:cNvGrpSpPr/>
          <p:nvPr/>
        </p:nvGrpSpPr>
        <p:grpSpPr>
          <a:xfrm>
            <a:off x="5875655" y="3357131"/>
            <a:ext cx="2634949" cy="1560517"/>
            <a:chOff x="4124644" y="1883931"/>
            <a:chExt cx="2329759" cy="1271652"/>
          </a:xfrm>
        </p:grpSpPr>
        <p:sp>
          <p:nvSpPr>
            <p:cNvPr id="43" name="Rectangle 42"/>
            <p:cNvSpPr/>
            <p:nvPr/>
          </p:nvSpPr>
          <p:spPr>
            <a:xfrm>
              <a:off x="4124644" y="1883931"/>
              <a:ext cx="2171700" cy="1176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4282703" y="1978833"/>
              <a:ext cx="2171700" cy="117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effectLst>
                    <a:outerShdw blurRad="50800" dist="508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Prototyping, Information Architecture, UAT</a:t>
              </a:r>
            </a:p>
          </p:txBody>
        </p:sp>
      </p:grpSp>
      <p:sp>
        <p:nvSpPr>
          <p:cNvPr id="38" name="Oval 37"/>
          <p:cNvSpPr/>
          <p:nvPr/>
        </p:nvSpPr>
        <p:spPr>
          <a:xfrm>
            <a:off x="5734490" y="3215971"/>
            <a:ext cx="282321" cy="282321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Group 38"/>
          <p:cNvGrpSpPr/>
          <p:nvPr/>
        </p:nvGrpSpPr>
        <p:grpSpPr>
          <a:xfrm>
            <a:off x="8266112" y="2626188"/>
            <a:ext cx="2438400" cy="1641012"/>
            <a:chOff x="6515100" y="1152988"/>
            <a:chExt cx="2438400" cy="1641012"/>
          </a:xfrm>
        </p:grpSpPr>
        <p:sp>
          <p:nvSpPr>
            <p:cNvPr id="41" name="Rectangle 40"/>
            <p:cNvSpPr/>
            <p:nvPr/>
          </p:nvSpPr>
          <p:spPr>
            <a:xfrm>
              <a:off x="6515100" y="1152988"/>
              <a:ext cx="2171700" cy="1176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6781800" y="1617250"/>
              <a:ext cx="2171700" cy="1176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effectLst>
                    <a:outerShdw blurRad="50800" dist="508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Final Product, Better UX, Optimization </a:t>
              </a:r>
            </a:p>
          </p:txBody>
        </p:sp>
      </p:grpSp>
      <p:sp>
        <p:nvSpPr>
          <p:cNvPr id="40" name="Oval 39"/>
          <p:cNvSpPr/>
          <p:nvPr/>
        </p:nvSpPr>
        <p:spPr>
          <a:xfrm>
            <a:off x="8664257" y="2590800"/>
            <a:ext cx="325755" cy="325755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7176"/>
          </a:xfrm>
        </p:spPr>
        <p:txBody>
          <a:bodyPr/>
          <a:lstStyle/>
          <a:p>
            <a:r>
              <a:rPr lang="en-US" dirty="0"/>
              <a:t>Work distribution and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067031"/>
            <a:ext cx="10157354" cy="1498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Equal contribution in all stages of project lifecycle, No separate roles </a:t>
            </a:r>
          </a:p>
          <a:p>
            <a:r>
              <a:rPr lang="en-US" dirty="0"/>
              <a:t>Scheduled kick off date – 06/01/15</a:t>
            </a:r>
          </a:p>
          <a:p>
            <a:r>
              <a:rPr lang="en-US" dirty="0"/>
              <a:t>Project duration ~ 10 days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8211392"/>
              </p:ext>
            </p:extLst>
          </p:nvPr>
        </p:nvGraphicFramePr>
        <p:xfrm>
          <a:off x="1117304" y="2667000"/>
          <a:ext cx="10615909" cy="39624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1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1066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Owners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Blackboard</a:t>
                      </a:r>
                    </a:p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myNEU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3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Finance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Employment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 management</a:t>
                      </a:r>
                    </a:p>
                    <a:p>
                      <a:pPr marL="0" algn="ctr" defTabSz="1218987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Mail Services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77">
                <a:tc>
                  <a:txBody>
                    <a:bodyPr/>
                    <a:lstStyle/>
                    <a:p>
                      <a:r>
                        <a:rPr lang="en-US" sz="1800" dirty="0" err="1"/>
                        <a:t>Vineet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677">
                <a:tc>
                  <a:txBody>
                    <a:bodyPr/>
                    <a:lstStyle/>
                    <a:p>
                      <a:r>
                        <a:rPr lang="en-US" sz="1800" dirty="0"/>
                        <a:t>Rugved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5410200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601980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6019800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12" y="6019800"/>
            <a:ext cx="381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5410200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4102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191000"/>
            <a:ext cx="7008574" cy="129698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9" y="3048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181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Books 16x9</vt:lpstr>
      <vt:lpstr>Redesign “myNEU” and its feature portlets.</vt:lpstr>
      <vt:lpstr>Project Scope (What are we doing ?)</vt:lpstr>
      <vt:lpstr>Project Goals – High Level Summary</vt:lpstr>
      <vt:lpstr>Work distribution and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2016-05-27T22:11:29Z</dcterms:created>
  <dcterms:modified xsi:type="dcterms:W3CDTF">2016-05-28T15:11:38Z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