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16.xml" ContentType="application/vnd.openxmlformats-officedocument.presentationml.tags+xml"/>
  <Override PartName="/ppt/notesSlides/notesSlide1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17.xml" ContentType="application/vnd.openxmlformats-officedocument.presentationml.tags+xml"/>
  <Override PartName="/ppt/notesSlides/notesSlide2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27"/>
  </p:notesMasterIdLst>
  <p:handoutMasterIdLst>
    <p:handoutMasterId r:id="rId28"/>
  </p:handoutMasterIdLst>
  <p:sldIdLst>
    <p:sldId id="259" r:id="rId2"/>
    <p:sldId id="261" r:id="rId3"/>
    <p:sldId id="281" r:id="rId4"/>
    <p:sldId id="282" r:id="rId5"/>
    <p:sldId id="283" r:id="rId6"/>
    <p:sldId id="284" r:id="rId7"/>
    <p:sldId id="262" r:id="rId8"/>
    <p:sldId id="287" r:id="rId9"/>
    <p:sldId id="288" r:id="rId10"/>
    <p:sldId id="289" r:id="rId11"/>
    <p:sldId id="290" r:id="rId12"/>
    <p:sldId id="291" r:id="rId13"/>
    <p:sldId id="286" r:id="rId14"/>
    <p:sldId id="267" r:id="rId15"/>
    <p:sldId id="268" r:id="rId16"/>
    <p:sldId id="270" r:id="rId17"/>
    <p:sldId id="292" r:id="rId18"/>
    <p:sldId id="293" r:id="rId19"/>
    <p:sldId id="294" r:id="rId20"/>
    <p:sldId id="295" r:id="rId21"/>
    <p:sldId id="272" r:id="rId22"/>
    <p:sldId id="275" r:id="rId23"/>
    <p:sldId id="274" r:id="rId24"/>
    <p:sldId id="277" r:id="rId25"/>
    <p:sldId id="296" r:id="rId26"/>
  </p:sldIdLst>
  <p:sldSz cx="9144000" cy="6858000" type="screen4x3"/>
  <p:notesSz cx="6858000" cy="9144000"/>
  <p:defaultText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79CC93D-E52E-4D84-901B-11D7331DD495}">
          <p14:sldIdLst>
            <p14:sldId id="259"/>
          </p14:sldIdLst>
        </p14:section>
        <p14:section name="概述和目标" id="{ABA716BF-3A5C-4ADB-94C9-CFEF84EBA240}">
          <p14:sldIdLst>
            <p14:sldId id="261"/>
            <p14:sldId id="281"/>
            <p14:sldId id="282"/>
            <p14:sldId id="283"/>
            <p14:sldId id="284"/>
            <p14:sldId id="262"/>
            <p14:sldId id="287"/>
            <p14:sldId id="288"/>
            <p14:sldId id="289"/>
            <p14:sldId id="290"/>
            <p14:sldId id="291"/>
          </p14:sldIdLst>
        </p14:section>
        <p14:section name="标题 1" id="{6D9936A3-3945-4757-BC8B-B5C252D8E036}">
          <p14:sldIdLst>
            <p14:sldId id="286"/>
            <p14:sldId id="267"/>
          </p14:sldIdLst>
        </p14:section>
        <p14:section name="视觉的示例幻灯片" id="{BAB3A466-96C9-4230-9978-795378D75699}">
          <p14:sldIdLst>
            <p14:sldId id="268"/>
            <p14:sldId id="270"/>
            <p14:sldId id="292"/>
            <p14:sldId id="293"/>
            <p14:sldId id="294"/>
            <p14:sldId id="295"/>
          </p14:sldIdLst>
        </p14:section>
        <p14:section name="案例研究" id="{8C0305C9-B152-4FBA-A789-FE1976D53990}">
          <p14:sldIdLst>
            <p14:sldId id="272"/>
          </p14:sldIdLst>
        </p14:section>
        <p14:section name="结论和摘要" id="{790CEF5B-569A-4C2F-BED5-750B08C0E5AD}">
          <p14:sldIdLst>
            <p14:sldId id="275"/>
            <p14:sldId id="274"/>
            <p14:sldId id="277"/>
            <p14:sldId id="296"/>
          </p14:sldIdLst>
        </p14:section>
        <p14:section name="附录" id="{3F78B471-41DA-46F2-A8E4-97E471896AB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83978" autoAdjust="0"/>
  </p:normalViewPr>
  <p:slideViewPr>
    <p:cSldViewPr>
      <p:cViewPr varScale="1">
        <p:scale>
          <a:sx n="59" d="100"/>
          <a:sy n="59" d="100"/>
        </p:scale>
        <p:origin x="-178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4" d="100"/>
        <a:sy n="154" d="100"/>
      </p:scale>
      <p:origin x="0" y="0"/>
    </p:cViewPr>
  </p:sorterViewPr>
  <p:notesViewPr>
    <p:cSldViewPr>
      <p:cViewPr varScale="1">
        <p:scale>
          <a:sx n="54" d="100"/>
          <a:sy n="54" d="100"/>
        </p:scale>
        <p:origin x="-213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 Target="../slides/slide3.xml"/></Relationships>
</file>

<file path=ppt/diagrams/_rels/data10.xml.rels><?xml version="1.0" encoding="UTF-8" standalone="yes"?>
<Relationships xmlns="http://schemas.openxmlformats.org/package/2006/relationships"><Relationship Id="rId1" Type="http://schemas.openxmlformats.org/officeDocument/2006/relationships/hyperlink" Target="http://news.zol.com.cn/tech/78730.html" TargetMode="External"/></Relationships>
</file>

<file path=ppt/diagrams/_rels/data11.xml.rels><?xml version="1.0" encoding="UTF-8" standalone="yes"?>
<Relationships xmlns="http://schemas.openxmlformats.org/package/2006/relationships"><Relationship Id="rId1" Type="http://schemas.openxmlformats.org/officeDocument/2006/relationships/hyperlink" Target="http://www.eoe.cn/news/15927.html" TargetMode="External"/></Relationships>
</file>

<file path=ppt/diagrams/_rels/data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 Target="../slides/slide15.xml"/></Relationships>
</file>

<file path=ppt/diagrams/_rels/data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 Target="../slides/slide13.xml"/></Relationships>
</file>

<file path=ppt/diagrams/_rels/data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 Target="../slides/slide21.xml"/></Relationships>
</file>

<file path=ppt/diagrams/_rels/data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 Target="../slides/slide22.xml"/></Relationships>
</file>

<file path=ppt/diagrams/_rels/data9.xml.rels><?xml version="1.0" encoding="UTF-8" standalone="yes"?>
<Relationships xmlns="http://schemas.openxmlformats.org/package/2006/relationships"><Relationship Id="rId1" Type="http://schemas.openxmlformats.org/officeDocument/2006/relationships/hyperlink" Target="http://mobile.51cto.com/news-395689.htm" TargetMode="External"/></Relationships>
</file>

<file path=ppt/diagrams/_rels/drawing1.xml.rels><?xml version="1.0" encoding="UTF-8" standalone="yes"?>
<Relationships xmlns="http://schemas.openxmlformats.org/package/2006/relationships"><Relationship Id="rId1" Type="http://schemas.openxmlformats.org/officeDocument/2006/relationships/image" Target="../media/image5.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7.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8.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9.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500AA-0895-4F20-950F-0D6F87E0345E}"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C6081DBE-096C-46E5-BD3F-8417AF305885}">
      <dgm:prSet/>
      <dgm:spPr/>
      <dgm:t>
        <a:bodyPr/>
        <a:lstStyle/>
        <a:p>
          <a:pPr rtl="0"/>
          <a:r>
            <a:rPr lang="zh-CN" dirty="0" smtClean="0"/>
            <a:t>该软件的简单介绍</a:t>
          </a:r>
          <a:endParaRPr lang="zh-CN"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2CF72027-C255-4FD5-9679-77638B3F83B4}" type="parTrans" cxnId="{741C851F-2123-4EDC-8833-16BC0E8C56B6}">
      <dgm:prSet/>
      <dgm:spPr/>
      <dgm:t>
        <a:bodyPr/>
        <a:lstStyle/>
        <a:p>
          <a:endParaRPr lang="zh-CN" altLang="en-US"/>
        </a:p>
      </dgm:t>
    </dgm:pt>
    <dgm:pt modelId="{6A78004D-BE69-4242-8FE2-37FC09861E52}" type="sibTrans" cxnId="{741C851F-2123-4EDC-8833-16BC0E8C56B6}">
      <dgm:prSet/>
      <dgm:spPr/>
      <dgm:t>
        <a:bodyPr/>
        <a:lstStyle/>
        <a:p>
          <a:endParaRPr lang="zh-CN" altLang="en-US"/>
        </a:p>
      </dgm:t>
    </dgm:pt>
    <dgm:pt modelId="{BC9B020F-E7A1-4F0C-8764-E4CD732B7639}" type="pres">
      <dgm:prSet presAssocID="{7AD500AA-0895-4F20-950F-0D6F87E0345E}" presName="linearFlow" presStyleCnt="0">
        <dgm:presLayoutVars>
          <dgm:dir/>
          <dgm:resizeHandles val="exact"/>
        </dgm:presLayoutVars>
      </dgm:prSet>
      <dgm:spPr/>
      <dgm:t>
        <a:bodyPr/>
        <a:lstStyle/>
        <a:p>
          <a:endParaRPr lang="zh-CN" altLang="en-US"/>
        </a:p>
      </dgm:t>
    </dgm:pt>
    <dgm:pt modelId="{146CB0B2-4CFA-492C-8168-A18E0D72F688}" type="pres">
      <dgm:prSet presAssocID="{C6081DBE-096C-46E5-BD3F-8417AF305885}" presName="composite" presStyleCnt="0"/>
      <dgm:spPr/>
    </dgm:pt>
    <dgm:pt modelId="{83D8DE0A-1030-4F06-9AD0-7F9CFA506620}" type="pres">
      <dgm:prSet presAssocID="{C6081DBE-096C-46E5-BD3F-8417AF305885}" presName="imgShp" presStyleLbl="fgImgPlace1" presStyleIdx="0" presStyleCnt="1"/>
      <dgm:spPr>
        <a:blipFill>
          <a:blip xmlns:r="http://schemas.openxmlformats.org/officeDocument/2006/relationships" r:embed="rId2" cstate="email">
            <a:extLst>
              <a:ext uri="{28A0092B-C50C-407E-A947-70E740481C1C}">
                <a14:useLocalDpi xmlns:a14="http://schemas.microsoft.com/office/drawing/2010/main" val="0"/>
              </a:ext>
            </a:extLst>
          </a:blip>
          <a:srcRect/>
          <a:stretch>
            <a:fillRect/>
          </a:stretch>
        </a:blipFill>
      </dgm:spPr>
    </dgm:pt>
    <dgm:pt modelId="{3DA6DA22-78DC-4587-8815-941B6E01F561}" type="pres">
      <dgm:prSet presAssocID="{C6081DBE-096C-46E5-BD3F-8417AF305885}" presName="txShp" presStyleLbl="node1" presStyleIdx="0" presStyleCnt="1">
        <dgm:presLayoutVars>
          <dgm:bulletEnabled val="1"/>
        </dgm:presLayoutVars>
      </dgm:prSet>
      <dgm:spPr/>
      <dgm:t>
        <a:bodyPr/>
        <a:lstStyle/>
        <a:p>
          <a:endParaRPr lang="zh-CN" altLang="en-US"/>
        </a:p>
      </dgm:t>
    </dgm:pt>
  </dgm:ptLst>
  <dgm:cxnLst>
    <dgm:cxn modelId="{741C851F-2123-4EDC-8833-16BC0E8C56B6}" srcId="{7AD500AA-0895-4F20-950F-0D6F87E0345E}" destId="{C6081DBE-096C-46E5-BD3F-8417AF305885}" srcOrd="0" destOrd="0" parTransId="{2CF72027-C255-4FD5-9679-77638B3F83B4}" sibTransId="{6A78004D-BE69-4242-8FE2-37FC09861E52}"/>
    <dgm:cxn modelId="{FF9E5213-7EAD-4EC3-956D-7DB5FE88BD2A}" type="presOf" srcId="{7AD500AA-0895-4F20-950F-0D6F87E0345E}" destId="{BC9B020F-E7A1-4F0C-8764-E4CD732B7639}" srcOrd="0" destOrd="0" presId="urn:microsoft.com/office/officeart/2005/8/layout/vList3"/>
    <dgm:cxn modelId="{E26ADAB2-0190-4AF6-B701-A0A8F16F0144}" type="presOf" srcId="{C6081DBE-096C-46E5-BD3F-8417AF305885}" destId="{3DA6DA22-78DC-4587-8815-941B6E01F561}" srcOrd="0" destOrd="0" presId="urn:microsoft.com/office/officeart/2005/8/layout/vList3"/>
    <dgm:cxn modelId="{E623F985-7DE3-4B97-AE9F-5959D31CB2F1}" type="presParOf" srcId="{BC9B020F-E7A1-4F0C-8764-E4CD732B7639}" destId="{146CB0B2-4CFA-492C-8168-A18E0D72F688}" srcOrd="0" destOrd="0" presId="urn:microsoft.com/office/officeart/2005/8/layout/vList3"/>
    <dgm:cxn modelId="{5224D2C6-847A-4B88-8E71-E38FFDC05E7D}" type="presParOf" srcId="{146CB0B2-4CFA-492C-8168-A18E0D72F688}" destId="{83D8DE0A-1030-4F06-9AD0-7F9CFA506620}" srcOrd="0" destOrd="0" presId="urn:microsoft.com/office/officeart/2005/8/layout/vList3"/>
    <dgm:cxn modelId="{04E15D8E-F864-43D1-A486-CDD7B9E7063B}" type="presParOf" srcId="{146CB0B2-4CFA-492C-8168-A18E0D72F688}" destId="{3DA6DA22-78DC-4587-8815-941B6E01F561}"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4BB1165-51F5-4267-B821-798F0BA2B4C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DCF41CDD-69C7-41AD-B002-AC419854BFAE}">
      <dgm:prSet>
        <dgm:style>
          <a:lnRef idx="0">
            <a:schemeClr val="accent2"/>
          </a:lnRef>
          <a:fillRef idx="3">
            <a:schemeClr val="accent2"/>
          </a:fillRef>
          <a:effectRef idx="3">
            <a:schemeClr val="accent2"/>
          </a:effectRef>
          <a:fontRef idx="minor">
            <a:schemeClr val="lt1"/>
          </a:fontRef>
        </dgm:style>
      </dgm:prSet>
      <dgm:spPr/>
      <dgm:t>
        <a:bodyPr/>
        <a:lstStyle/>
        <a:p>
          <a:pPr rtl="0"/>
          <a:r>
            <a:rPr lang="zh-CN" b="1" dirty="0" smtClean="0"/>
            <a:t>那些极简</a:t>
          </a:r>
          <a:r>
            <a:rPr lang="en-US" b="1" dirty="0" smtClean="0"/>
            <a:t>app</a:t>
          </a:r>
          <a:r>
            <a:rPr lang="zh-CN" b="1" dirty="0" smtClean="0"/>
            <a:t>背后的克制与情怀</a:t>
          </a:r>
          <a:endParaRPr lang="zh-CN" b="1" dirty="0"/>
        </a:p>
      </dgm:t>
      <dgm:extLst>
        <a:ext uri="{E40237B7-FDA0-4F09-8148-C483321AD2D9}">
          <dgm14:cNvPr xmlns:dgm14="http://schemas.microsoft.com/office/drawing/2010/diagram" id="0" name="">
            <a:hlinkClick xmlns:r="http://schemas.openxmlformats.org/officeDocument/2006/relationships" r:id="rId1"/>
          </dgm14:cNvPr>
        </a:ext>
      </dgm:extLst>
    </dgm:pt>
    <dgm:pt modelId="{969EB3ED-2DBA-4210-9AE6-93CB9744F214}" type="parTrans" cxnId="{E0F74ADE-6368-4603-A965-C96ACD7B3648}">
      <dgm:prSet/>
      <dgm:spPr/>
      <dgm:t>
        <a:bodyPr/>
        <a:lstStyle/>
        <a:p>
          <a:endParaRPr lang="zh-CN" altLang="en-US"/>
        </a:p>
      </dgm:t>
    </dgm:pt>
    <dgm:pt modelId="{64745C41-ADAB-4BAC-AA38-CEAF2BD8732D}" type="sibTrans" cxnId="{E0F74ADE-6368-4603-A965-C96ACD7B3648}">
      <dgm:prSet/>
      <dgm:spPr/>
      <dgm:t>
        <a:bodyPr/>
        <a:lstStyle/>
        <a:p>
          <a:endParaRPr lang="zh-CN" altLang="en-US"/>
        </a:p>
      </dgm:t>
    </dgm:pt>
    <dgm:pt modelId="{2EB5D42D-3D77-4CE8-AA6E-DD4B03B37FC2}" type="pres">
      <dgm:prSet presAssocID="{F4BB1165-51F5-4267-B821-798F0BA2B4C6}" presName="linear" presStyleCnt="0">
        <dgm:presLayoutVars>
          <dgm:animLvl val="lvl"/>
          <dgm:resizeHandles val="exact"/>
        </dgm:presLayoutVars>
      </dgm:prSet>
      <dgm:spPr/>
      <dgm:t>
        <a:bodyPr/>
        <a:lstStyle/>
        <a:p>
          <a:endParaRPr lang="zh-CN" altLang="en-US"/>
        </a:p>
      </dgm:t>
    </dgm:pt>
    <dgm:pt modelId="{FAEC1F2A-FB81-4A28-A754-74EC695B59CF}" type="pres">
      <dgm:prSet presAssocID="{DCF41CDD-69C7-41AD-B002-AC419854BFAE}" presName="parentText" presStyleLbl="node1" presStyleIdx="0" presStyleCnt="1" custScaleY="150662">
        <dgm:presLayoutVars>
          <dgm:chMax val="0"/>
          <dgm:bulletEnabled val="1"/>
        </dgm:presLayoutVars>
      </dgm:prSet>
      <dgm:spPr/>
      <dgm:t>
        <a:bodyPr/>
        <a:lstStyle/>
        <a:p>
          <a:endParaRPr lang="zh-CN" altLang="en-US"/>
        </a:p>
      </dgm:t>
    </dgm:pt>
  </dgm:ptLst>
  <dgm:cxnLst>
    <dgm:cxn modelId="{AC3A5A8A-5494-4A4D-A891-3F667AFD542B}" type="presOf" srcId="{F4BB1165-51F5-4267-B821-798F0BA2B4C6}" destId="{2EB5D42D-3D77-4CE8-AA6E-DD4B03B37FC2}" srcOrd="0" destOrd="0" presId="urn:microsoft.com/office/officeart/2005/8/layout/vList2"/>
    <dgm:cxn modelId="{08A23C60-522D-44BC-9230-B2DA64F30FFE}" type="presOf" srcId="{DCF41CDD-69C7-41AD-B002-AC419854BFAE}" destId="{FAEC1F2A-FB81-4A28-A754-74EC695B59CF}" srcOrd="0" destOrd="0" presId="urn:microsoft.com/office/officeart/2005/8/layout/vList2"/>
    <dgm:cxn modelId="{E0F74ADE-6368-4603-A965-C96ACD7B3648}" srcId="{F4BB1165-51F5-4267-B821-798F0BA2B4C6}" destId="{DCF41CDD-69C7-41AD-B002-AC419854BFAE}" srcOrd="0" destOrd="0" parTransId="{969EB3ED-2DBA-4210-9AE6-93CB9744F214}" sibTransId="{64745C41-ADAB-4BAC-AA38-CEAF2BD8732D}"/>
    <dgm:cxn modelId="{C53F91F2-A105-4053-80CE-DA3F559D8A71}" type="presParOf" srcId="{2EB5D42D-3D77-4CE8-AA6E-DD4B03B37FC2}" destId="{FAEC1F2A-FB81-4A28-A754-74EC695B59CF}"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A6A5BC9-9F87-4778-99C0-0A30D82EE76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6592B516-406E-443E-9296-E38F5D978D63}">
      <dgm:prSet custT="1">
        <dgm:style>
          <a:lnRef idx="0">
            <a:schemeClr val="accent2"/>
          </a:lnRef>
          <a:fillRef idx="3">
            <a:schemeClr val="accent2"/>
          </a:fillRef>
          <a:effectRef idx="3">
            <a:schemeClr val="accent2"/>
          </a:effectRef>
          <a:fontRef idx="minor">
            <a:schemeClr val="lt1"/>
          </a:fontRef>
        </dgm:style>
      </dgm:prSet>
      <dgm:spPr/>
      <dgm:t>
        <a:bodyPr/>
        <a:lstStyle/>
        <a:p>
          <a:pPr rtl="0"/>
          <a:r>
            <a:rPr lang="en-US" sz="2000" b="1" dirty="0" smtClean="0"/>
            <a:t>11</a:t>
          </a:r>
          <a:r>
            <a:rPr lang="zh-CN" sz="2000" b="1" dirty="0" smtClean="0"/>
            <a:t>款最具设计美感的</a:t>
          </a:r>
          <a:r>
            <a:rPr lang="en-US" sz="2000" b="1" dirty="0" smtClean="0"/>
            <a:t>Android</a:t>
          </a:r>
          <a:r>
            <a:rPr lang="zh-CN" sz="2000" b="1" dirty="0" smtClean="0"/>
            <a:t>应用</a:t>
          </a:r>
          <a:endParaRPr lang="zh-CN" sz="2000" b="1" dirty="0"/>
        </a:p>
      </dgm:t>
      <dgm:extLst>
        <a:ext uri="{E40237B7-FDA0-4F09-8148-C483321AD2D9}">
          <dgm14:cNvPr xmlns:dgm14="http://schemas.microsoft.com/office/drawing/2010/diagram" id="0" name="">
            <a:hlinkClick xmlns:r="http://schemas.openxmlformats.org/officeDocument/2006/relationships" r:id="rId1"/>
          </dgm14:cNvPr>
        </a:ext>
      </dgm:extLst>
    </dgm:pt>
    <dgm:pt modelId="{CEBB6165-A7A6-4085-9919-24C6FA594DE5}" type="parTrans" cxnId="{DE8718B1-6693-45E2-ACC6-DC988B8086EA}">
      <dgm:prSet/>
      <dgm:spPr/>
      <dgm:t>
        <a:bodyPr/>
        <a:lstStyle/>
        <a:p>
          <a:endParaRPr lang="zh-CN" altLang="en-US"/>
        </a:p>
      </dgm:t>
    </dgm:pt>
    <dgm:pt modelId="{E42ABBCF-DFEE-4800-BD93-01615B45AD12}" type="sibTrans" cxnId="{DE8718B1-6693-45E2-ACC6-DC988B8086EA}">
      <dgm:prSet/>
      <dgm:spPr/>
      <dgm:t>
        <a:bodyPr/>
        <a:lstStyle/>
        <a:p>
          <a:endParaRPr lang="zh-CN" altLang="en-US"/>
        </a:p>
      </dgm:t>
    </dgm:pt>
    <dgm:pt modelId="{0C7E4951-1580-49EA-B120-1E33980EB981}" type="pres">
      <dgm:prSet presAssocID="{3A6A5BC9-9F87-4778-99C0-0A30D82EE76D}" presName="linear" presStyleCnt="0">
        <dgm:presLayoutVars>
          <dgm:animLvl val="lvl"/>
          <dgm:resizeHandles val="exact"/>
        </dgm:presLayoutVars>
      </dgm:prSet>
      <dgm:spPr/>
      <dgm:t>
        <a:bodyPr/>
        <a:lstStyle/>
        <a:p>
          <a:endParaRPr lang="zh-CN" altLang="en-US"/>
        </a:p>
      </dgm:t>
    </dgm:pt>
    <dgm:pt modelId="{D2E030A3-188A-4E59-B7DC-9420D7B9D18C}" type="pres">
      <dgm:prSet presAssocID="{6592B516-406E-443E-9296-E38F5D978D63}" presName="parentText" presStyleLbl="node1" presStyleIdx="0" presStyleCnt="1" custLinFactNeighborX="-1536" custLinFactNeighborY="-1457">
        <dgm:presLayoutVars>
          <dgm:chMax val="0"/>
          <dgm:bulletEnabled val="1"/>
        </dgm:presLayoutVars>
      </dgm:prSet>
      <dgm:spPr/>
      <dgm:t>
        <a:bodyPr/>
        <a:lstStyle/>
        <a:p>
          <a:endParaRPr lang="zh-CN" altLang="en-US"/>
        </a:p>
      </dgm:t>
    </dgm:pt>
  </dgm:ptLst>
  <dgm:cxnLst>
    <dgm:cxn modelId="{DE8718B1-6693-45E2-ACC6-DC988B8086EA}" srcId="{3A6A5BC9-9F87-4778-99C0-0A30D82EE76D}" destId="{6592B516-406E-443E-9296-E38F5D978D63}" srcOrd="0" destOrd="0" parTransId="{CEBB6165-A7A6-4085-9919-24C6FA594DE5}" sibTransId="{E42ABBCF-DFEE-4800-BD93-01615B45AD12}"/>
    <dgm:cxn modelId="{009B98F6-7B40-449B-858B-3415BD248D89}" type="presOf" srcId="{3A6A5BC9-9F87-4778-99C0-0A30D82EE76D}" destId="{0C7E4951-1580-49EA-B120-1E33980EB981}" srcOrd="0" destOrd="0" presId="urn:microsoft.com/office/officeart/2005/8/layout/vList2"/>
    <dgm:cxn modelId="{834CEA52-9D5D-46D3-98AF-F5791703ACA8}" type="presOf" srcId="{6592B516-406E-443E-9296-E38F5D978D63}" destId="{D2E030A3-188A-4E59-B7DC-9420D7B9D18C}" srcOrd="0" destOrd="0" presId="urn:microsoft.com/office/officeart/2005/8/layout/vList2"/>
    <dgm:cxn modelId="{3030874A-15ED-4C58-9820-6B132430EC08}" type="presParOf" srcId="{0C7E4951-1580-49EA-B120-1E33980EB981}" destId="{D2E030A3-188A-4E59-B7DC-9420D7B9D18C}" srcOrd="0" destOrd="0" presId="urn:microsoft.com/office/officeart/2005/8/layout/vList2"/>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C30019-9421-444F-B5CA-5D729799D53F}"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C7C6D1F1-A086-4ACA-8720-D3D8B2BD2E51}">
      <dgm:prSet/>
      <dgm:spPr/>
      <dgm:t>
        <a:bodyPr/>
        <a:lstStyle/>
        <a:p>
          <a:pPr rtl="0"/>
          <a:r>
            <a:rPr lang="zh-CN" altLang="en-US" dirty="0" smtClean="0"/>
            <a:t>热门</a:t>
          </a:r>
          <a:r>
            <a:rPr lang="zh-CN" dirty="0" smtClean="0"/>
            <a:t>的</a:t>
          </a:r>
          <a:r>
            <a:rPr lang="en-US" altLang="zh-CN" dirty="0" smtClean="0"/>
            <a:t>app</a:t>
          </a:r>
          <a:endParaRPr lang="zh-CN"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210292A-7A82-4253-ADB5-410BFABA4EE8}" type="parTrans" cxnId="{DD64C871-EE00-4E03-ABC7-1AA371C4AAEA}">
      <dgm:prSet/>
      <dgm:spPr/>
      <dgm:t>
        <a:bodyPr/>
        <a:lstStyle/>
        <a:p>
          <a:endParaRPr lang="zh-CN" altLang="en-US"/>
        </a:p>
      </dgm:t>
    </dgm:pt>
    <dgm:pt modelId="{DD9DDBF1-3F2A-423C-9372-ADB5BF46B04D}" type="sibTrans" cxnId="{DD64C871-EE00-4E03-ABC7-1AA371C4AAEA}">
      <dgm:prSet/>
      <dgm:spPr/>
      <dgm:t>
        <a:bodyPr/>
        <a:lstStyle/>
        <a:p>
          <a:endParaRPr lang="zh-CN" altLang="en-US"/>
        </a:p>
      </dgm:t>
    </dgm:pt>
    <dgm:pt modelId="{A1DF5CE7-EB82-4A62-A9FD-BD8228C2DD25}" type="pres">
      <dgm:prSet presAssocID="{22C30019-9421-444F-B5CA-5D729799D53F}" presName="linearFlow" presStyleCnt="0">
        <dgm:presLayoutVars>
          <dgm:dir/>
          <dgm:resizeHandles val="exact"/>
        </dgm:presLayoutVars>
      </dgm:prSet>
      <dgm:spPr/>
      <dgm:t>
        <a:bodyPr/>
        <a:lstStyle/>
        <a:p>
          <a:endParaRPr lang="zh-CN" altLang="en-US"/>
        </a:p>
      </dgm:t>
    </dgm:pt>
    <dgm:pt modelId="{E32BF0DA-7FA0-4739-BBC0-BA8414E7A949}" type="pres">
      <dgm:prSet presAssocID="{C7C6D1F1-A086-4ACA-8720-D3D8B2BD2E51}" presName="composite" presStyleCnt="0"/>
      <dgm:spPr/>
    </dgm:pt>
    <dgm:pt modelId="{76AE5BFB-2227-48D5-B7C9-381E660673A0}" type="pres">
      <dgm:prSet presAssocID="{C7C6D1F1-A086-4ACA-8720-D3D8B2BD2E51}" presName="imgShp" presStyleLbl="fgImgPlace1" presStyleIdx="0" presStyleCnt="1"/>
      <dgm:spPr>
        <a:blipFill>
          <a:blip xmlns:r="http://schemas.openxmlformats.org/officeDocument/2006/relationships" r:embed="rId2" cstate="email">
            <a:extLst>
              <a:ext uri="{28A0092B-C50C-407E-A947-70E740481C1C}">
                <a14:useLocalDpi xmlns:a14="http://schemas.microsoft.com/office/drawing/2010/main" val="0"/>
              </a:ext>
            </a:extLst>
          </a:blip>
          <a:srcRect/>
          <a:stretch>
            <a:fillRect/>
          </a:stretch>
        </a:blipFill>
      </dgm:spPr>
    </dgm:pt>
    <dgm:pt modelId="{B2111607-3520-4A3B-8A60-096F942A324F}" type="pres">
      <dgm:prSet presAssocID="{C7C6D1F1-A086-4ACA-8720-D3D8B2BD2E51}" presName="txShp" presStyleLbl="node1" presStyleIdx="0" presStyleCnt="1">
        <dgm:presLayoutVars>
          <dgm:bulletEnabled val="1"/>
        </dgm:presLayoutVars>
      </dgm:prSet>
      <dgm:spPr/>
      <dgm:t>
        <a:bodyPr/>
        <a:lstStyle/>
        <a:p>
          <a:endParaRPr lang="zh-CN" altLang="en-US"/>
        </a:p>
      </dgm:t>
    </dgm:pt>
  </dgm:ptLst>
  <dgm:cxnLst>
    <dgm:cxn modelId="{96A80501-4E3C-42D5-9FD5-9E3F97C30687}" type="presOf" srcId="{22C30019-9421-444F-B5CA-5D729799D53F}" destId="{A1DF5CE7-EB82-4A62-A9FD-BD8228C2DD25}" srcOrd="0" destOrd="0" presId="urn:microsoft.com/office/officeart/2005/8/layout/vList3"/>
    <dgm:cxn modelId="{DD64C871-EE00-4E03-ABC7-1AA371C4AAEA}" srcId="{22C30019-9421-444F-B5CA-5D729799D53F}" destId="{C7C6D1F1-A086-4ACA-8720-D3D8B2BD2E51}" srcOrd="0" destOrd="0" parTransId="{F210292A-7A82-4253-ADB5-410BFABA4EE8}" sibTransId="{DD9DDBF1-3F2A-423C-9372-ADB5BF46B04D}"/>
    <dgm:cxn modelId="{9CEC3A22-B70B-493C-9C99-8057344EEB40}" type="presOf" srcId="{C7C6D1F1-A086-4ACA-8720-D3D8B2BD2E51}" destId="{B2111607-3520-4A3B-8A60-096F942A324F}" srcOrd="0" destOrd="0" presId="urn:microsoft.com/office/officeart/2005/8/layout/vList3"/>
    <dgm:cxn modelId="{BBE24477-0277-4462-9B5F-B6303336E576}" type="presParOf" srcId="{A1DF5CE7-EB82-4A62-A9FD-BD8228C2DD25}" destId="{E32BF0DA-7FA0-4739-BBC0-BA8414E7A949}" srcOrd="0" destOrd="0" presId="urn:microsoft.com/office/officeart/2005/8/layout/vList3"/>
    <dgm:cxn modelId="{7D0FDECA-C08C-418F-886D-231690939E3F}" type="presParOf" srcId="{E32BF0DA-7FA0-4739-BBC0-BA8414E7A949}" destId="{76AE5BFB-2227-48D5-B7C9-381E660673A0}" srcOrd="0" destOrd="0" presId="urn:microsoft.com/office/officeart/2005/8/layout/vList3"/>
    <dgm:cxn modelId="{46385A7E-06FF-4C20-92A5-C2F1CA59D34E}" type="presParOf" srcId="{E32BF0DA-7FA0-4739-BBC0-BA8414E7A949}" destId="{B2111607-3520-4A3B-8A60-096F942A324F}" srcOrd="1" destOrd="0" presId="urn:microsoft.com/office/officeart/2005/8/layout/vList3"/>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4B7792-7BEB-4646-A272-1923CD4EA45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447E5622-8375-41E1-B04B-6DAA402FC077}">
      <dgm:prSet/>
      <dgm:spPr/>
      <dgm:t>
        <a:bodyPr/>
        <a:lstStyle/>
        <a:p>
          <a:pPr rtl="0"/>
          <a:r>
            <a:rPr lang="zh-CN" dirty="0" smtClean="0"/>
            <a:t>该软件的优势</a:t>
          </a:r>
          <a:endParaRPr lang="zh-CN"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89E5FA3F-2244-4F4C-B77D-9C707DAE3C40}" type="parTrans" cxnId="{FDF1B963-C101-4B6A-B37B-4742881E6EB3}">
      <dgm:prSet/>
      <dgm:spPr/>
      <dgm:t>
        <a:bodyPr/>
        <a:lstStyle/>
        <a:p>
          <a:endParaRPr lang="zh-CN" altLang="en-US"/>
        </a:p>
      </dgm:t>
    </dgm:pt>
    <dgm:pt modelId="{572ABD85-8FC4-4BDB-9374-1B8B4140542A}" type="sibTrans" cxnId="{FDF1B963-C101-4B6A-B37B-4742881E6EB3}">
      <dgm:prSet/>
      <dgm:spPr/>
      <dgm:t>
        <a:bodyPr/>
        <a:lstStyle/>
        <a:p>
          <a:endParaRPr lang="zh-CN" altLang="en-US"/>
        </a:p>
      </dgm:t>
    </dgm:pt>
    <dgm:pt modelId="{CFA085D3-447E-478E-8DBF-617AD7907013}" type="pres">
      <dgm:prSet presAssocID="{AF4B7792-7BEB-4646-A272-1923CD4EA453}" presName="linearFlow" presStyleCnt="0">
        <dgm:presLayoutVars>
          <dgm:dir/>
          <dgm:resizeHandles val="exact"/>
        </dgm:presLayoutVars>
      </dgm:prSet>
      <dgm:spPr/>
      <dgm:t>
        <a:bodyPr/>
        <a:lstStyle/>
        <a:p>
          <a:endParaRPr lang="zh-CN" altLang="en-US"/>
        </a:p>
      </dgm:t>
    </dgm:pt>
    <dgm:pt modelId="{DCCCF92F-308D-435F-A390-AAE336A62AC7}" type="pres">
      <dgm:prSet presAssocID="{447E5622-8375-41E1-B04B-6DAA402FC077}" presName="composite" presStyleCnt="0"/>
      <dgm:spPr/>
    </dgm:pt>
    <dgm:pt modelId="{1790ADF3-5990-4838-BDBE-7911ED0E80A9}" type="pres">
      <dgm:prSet presAssocID="{447E5622-8375-41E1-B04B-6DAA402FC077}" presName="imgShp" presStyleLbl="fgImgPlace1" presStyleIdx="0" presStyleCnt="1"/>
      <dgm:spPr>
        <a:blipFill>
          <a:blip xmlns:r="http://schemas.openxmlformats.org/officeDocument/2006/relationships" r:embed="rId2" cstate="email">
            <a:extLst>
              <a:ext uri="{28A0092B-C50C-407E-A947-70E740481C1C}">
                <a14:useLocalDpi xmlns:a14="http://schemas.microsoft.com/office/drawing/2010/main" val="0"/>
              </a:ext>
            </a:extLst>
          </a:blip>
          <a:srcRect/>
          <a:stretch>
            <a:fillRect/>
          </a:stretch>
        </a:blipFill>
      </dgm:spPr>
    </dgm:pt>
    <dgm:pt modelId="{AD92657A-3942-4C36-856F-88112A8A5D1E}" type="pres">
      <dgm:prSet presAssocID="{447E5622-8375-41E1-B04B-6DAA402FC077}" presName="txShp" presStyleLbl="node1" presStyleIdx="0" presStyleCnt="1">
        <dgm:presLayoutVars>
          <dgm:bulletEnabled val="1"/>
        </dgm:presLayoutVars>
      </dgm:prSet>
      <dgm:spPr/>
      <dgm:t>
        <a:bodyPr/>
        <a:lstStyle/>
        <a:p>
          <a:endParaRPr lang="zh-CN" altLang="en-US"/>
        </a:p>
      </dgm:t>
    </dgm:pt>
  </dgm:ptLst>
  <dgm:cxnLst>
    <dgm:cxn modelId="{14AD798E-23E4-4DED-8AE3-9E61718CC2EC}" type="presOf" srcId="{AF4B7792-7BEB-4646-A272-1923CD4EA453}" destId="{CFA085D3-447E-478E-8DBF-617AD7907013}" srcOrd="0" destOrd="0" presId="urn:microsoft.com/office/officeart/2005/8/layout/vList3"/>
    <dgm:cxn modelId="{FDF1B963-C101-4B6A-B37B-4742881E6EB3}" srcId="{AF4B7792-7BEB-4646-A272-1923CD4EA453}" destId="{447E5622-8375-41E1-B04B-6DAA402FC077}" srcOrd="0" destOrd="0" parTransId="{89E5FA3F-2244-4F4C-B77D-9C707DAE3C40}" sibTransId="{572ABD85-8FC4-4BDB-9374-1B8B4140542A}"/>
    <dgm:cxn modelId="{65471A41-B14A-4D17-AAA1-236A451030A8}" type="presOf" srcId="{447E5622-8375-41E1-B04B-6DAA402FC077}" destId="{AD92657A-3942-4C36-856F-88112A8A5D1E}" srcOrd="0" destOrd="0" presId="urn:microsoft.com/office/officeart/2005/8/layout/vList3"/>
    <dgm:cxn modelId="{4EAB8918-AB2F-4E92-A300-ABDAB756ADFF}" type="presParOf" srcId="{CFA085D3-447E-478E-8DBF-617AD7907013}" destId="{DCCCF92F-308D-435F-A390-AAE336A62AC7}" srcOrd="0" destOrd="0" presId="urn:microsoft.com/office/officeart/2005/8/layout/vList3"/>
    <dgm:cxn modelId="{386D69B1-63CD-4DC5-B92D-0080A7BA62A7}" type="presParOf" srcId="{DCCCF92F-308D-435F-A390-AAE336A62AC7}" destId="{1790ADF3-5990-4838-BDBE-7911ED0E80A9}" srcOrd="0" destOrd="0" presId="urn:microsoft.com/office/officeart/2005/8/layout/vList3"/>
    <dgm:cxn modelId="{88F047E8-DCDB-4AF1-8A0B-8E1EB660593D}" type="presParOf" srcId="{DCCCF92F-308D-435F-A390-AAE336A62AC7}" destId="{AD92657A-3942-4C36-856F-88112A8A5D1E}" srcOrd="1" destOrd="0" presId="urn:microsoft.com/office/officeart/2005/8/layout/vList3"/>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5DCA84-03B1-4FB8-B8CF-4DE5DCFD4A55}"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91EC0384-2B58-4765-B9D1-546C21536F16}">
      <dgm:prSet/>
      <dgm:spPr/>
      <dgm:t>
        <a:bodyPr/>
        <a:lstStyle/>
        <a:p>
          <a:pPr rtl="0"/>
          <a:r>
            <a:rPr lang="zh-CN" dirty="0" smtClean="0"/>
            <a:t>我们可以从该软件中获取到的东西</a:t>
          </a:r>
          <a:endParaRPr lang="zh-CN"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450A0BBB-C92D-4247-896D-6D3263665A0D}" type="parTrans" cxnId="{D337B631-702E-4C58-8FBE-4DC6724E29D5}">
      <dgm:prSet/>
      <dgm:spPr/>
      <dgm:t>
        <a:bodyPr/>
        <a:lstStyle/>
        <a:p>
          <a:endParaRPr lang="zh-CN" altLang="en-US"/>
        </a:p>
      </dgm:t>
    </dgm:pt>
    <dgm:pt modelId="{22CD6436-2BFE-42B8-9ADB-873EBDC045D9}" type="sibTrans" cxnId="{D337B631-702E-4C58-8FBE-4DC6724E29D5}">
      <dgm:prSet/>
      <dgm:spPr/>
      <dgm:t>
        <a:bodyPr/>
        <a:lstStyle/>
        <a:p>
          <a:endParaRPr lang="zh-CN" altLang="en-US"/>
        </a:p>
      </dgm:t>
    </dgm:pt>
    <dgm:pt modelId="{B9FBAC46-A00E-4FD8-9471-955531FB2DA2}" type="pres">
      <dgm:prSet presAssocID="{E35DCA84-03B1-4FB8-B8CF-4DE5DCFD4A55}" presName="linearFlow" presStyleCnt="0">
        <dgm:presLayoutVars>
          <dgm:dir/>
          <dgm:resizeHandles val="exact"/>
        </dgm:presLayoutVars>
      </dgm:prSet>
      <dgm:spPr/>
      <dgm:t>
        <a:bodyPr/>
        <a:lstStyle/>
        <a:p>
          <a:endParaRPr lang="zh-CN" altLang="en-US"/>
        </a:p>
      </dgm:t>
    </dgm:pt>
    <dgm:pt modelId="{5052113C-A293-45F7-BEE3-C5018B4CE875}" type="pres">
      <dgm:prSet presAssocID="{91EC0384-2B58-4765-B9D1-546C21536F16}" presName="composite" presStyleCnt="0"/>
      <dgm:spPr/>
    </dgm:pt>
    <dgm:pt modelId="{42DE53B7-B05D-4A68-B5C2-C33D36EF6280}" type="pres">
      <dgm:prSet presAssocID="{91EC0384-2B58-4765-B9D1-546C21536F16}" presName="imgShp" presStyleLbl="fgImgPlace1" presStyleIdx="0" presStyleCnt="1"/>
      <dgm:spPr>
        <a:blipFill>
          <a:blip xmlns:r="http://schemas.openxmlformats.org/officeDocument/2006/relationships" r:embed="rId2" cstate="email">
            <a:extLst>
              <a:ext uri="{28A0092B-C50C-407E-A947-70E740481C1C}">
                <a14:useLocalDpi xmlns:a14="http://schemas.microsoft.com/office/drawing/2010/main" val="0"/>
              </a:ext>
            </a:extLst>
          </a:blip>
          <a:srcRect/>
          <a:stretch>
            <a:fillRect/>
          </a:stretch>
        </a:blipFill>
      </dgm:spPr>
    </dgm:pt>
    <dgm:pt modelId="{5CA496A0-CA45-4403-8059-5934ACCE9FD6}" type="pres">
      <dgm:prSet presAssocID="{91EC0384-2B58-4765-B9D1-546C21536F16}" presName="txShp" presStyleLbl="node1" presStyleIdx="0" presStyleCnt="1">
        <dgm:presLayoutVars>
          <dgm:bulletEnabled val="1"/>
        </dgm:presLayoutVars>
      </dgm:prSet>
      <dgm:spPr/>
      <dgm:t>
        <a:bodyPr/>
        <a:lstStyle/>
        <a:p>
          <a:endParaRPr lang="zh-CN" altLang="en-US"/>
        </a:p>
      </dgm:t>
    </dgm:pt>
  </dgm:ptLst>
  <dgm:cxnLst>
    <dgm:cxn modelId="{DF21AD31-B914-44AA-ADCD-784EA970ACE9}" type="presOf" srcId="{E35DCA84-03B1-4FB8-B8CF-4DE5DCFD4A55}" destId="{B9FBAC46-A00E-4FD8-9471-955531FB2DA2}" srcOrd="0" destOrd="0" presId="urn:microsoft.com/office/officeart/2005/8/layout/vList3"/>
    <dgm:cxn modelId="{D337B631-702E-4C58-8FBE-4DC6724E29D5}" srcId="{E35DCA84-03B1-4FB8-B8CF-4DE5DCFD4A55}" destId="{91EC0384-2B58-4765-B9D1-546C21536F16}" srcOrd="0" destOrd="0" parTransId="{450A0BBB-C92D-4247-896D-6D3263665A0D}" sibTransId="{22CD6436-2BFE-42B8-9ADB-873EBDC045D9}"/>
    <dgm:cxn modelId="{699F7130-508F-4756-939D-557C33598359}" type="presOf" srcId="{91EC0384-2B58-4765-B9D1-546C21536F16}" destId="{5CA496A0-CA45-4403-8059-5934ACCE9FD6}" srcOrd="0" destOrd="0" presId="urn:microsoft.com/office/officeart/2005/8/layout/vList3"/>
    <dgm:cxn modelId="{49456A9E-186D-480C-80A9-B3425F82F5DC}" type="presParOf" srcId="{B9FBAC46-A00E-4FD8-9471-955531FB2DA2}" destId="{5052113C-A293-45F7-BEE3-C5018B4CE875}" srcOrd="0" destOrd="0" presId="urn:microsoft.com/office/officeart/2005/8/layout/vList3"/>
    <dgm:cxn modelId="{6BB9BC28-094C-461C-B2E4-7A112655BBB3}" type="presParOf" srcId="{5052113C-A293-45F7-BEE3-C5018B4CE875}" destId="{42DE53B7-B05D-4A68-B5C2-C33D36EF6280}" srcOrd="0" destOrd="0" presId="urn:microsoft.com/office/officeart/2005/8/layout/vList3"/>
    <dgm:cxn modelId="{336C5081-617B-4626-8E92-F2FB8454B219}" type="presParOf" srcId="{5052113C-A293-45F7-BEE3-C5018B4CE875}" destId="{5CA496A0-CA45-4403-8059-5934ACCE9FD6}" srcOrd="1" destOrd="0" presId="urn:microsoft.com/office/officeart/2005/8/layout/vList3"/>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759D2D8-DB57-424B-BA3E-D3CF085D4D34}"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45880BE0-01C9-44A7-8684-3DC860E82678}">
      <dgm:prSet/>
      <dgm:spPr/>
      <dgm:t>
        <a:bodyPr/>
        <a:lstStyle/>
        <a:p>
          <a:pPr rtl="0"/>
          <a:r>
            <a:rPr lang="zh-CN" dirty="0" smtClean="0"/>
            <a:t>讨论我们软件的核心在哪儿</a:t>
          </a:r>
          <a:endParaRPr lang="zh-CN"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2873184B-EA79-4540-A972-8831DA3F7369}" type="parTrans" cxnId="{6FADEABC-9E26-48C1-BC1C-04718F132DD2}">
      <dgm:prSet/>
      <dgm:spPr/>
      <dgm:t>
        <a:bodyPr/>
        <a:lstStyle/>
        <a:p>
          <a:endParaRPr lang="zh-CN" altLang="en-US"/>
        </a:p>
      </dgm:t>
    </dgm:pt>
    <dgm:pt modelId="{BCD87E7C-0C1A-473A-90DF-B9A5C913922A}" type="sibTrans" cxnId="{6FADEABC-9E26-48C1-BC1C-04718F132DD2}">
      <dgm:prSet/>
      <dgm:spPr/>
      <dgm:t>
        <a:bodyPr/>
        <a:lstStyle/>
        <a:p>
          <a:endParaRPr lang="zh-CN" altLang="en-US"/>
        </a:p>
      </dgm:t>
    </dgm:pt>
    <dgm:pt modelId="{6B905979-5EB4-4143-8912-AE362B4B6C6B}" type="pres">
      <dgm:prSet presAssocID="{2759D2D8-DB57-424B-BA3E-D3CF085D4D34}" presName="linearFlow" presStyleCnt="0">
        <dgm:presLayoutVars>
          <dgm:dir/>
          <dgm:resizeHandles val="exact"/>
        </dgm:presLayoutVars>
      </dgm:prSet>
      <dgm:spPr/>
      <dgm:t>
        <a:bodyPr/>
        <a:lstStyle/>
        <a:p>
          <a:endParaRPr lang="zh-CN" altLang="en-US"/>
        </a:p>
      </dgm:t>
    </dgm:pt>
    <dgm:pt modelId="{1E7E1E16-2822-47D1-AADF-318755D65786}" type="pres">
      <dgm:prSet presAssocID="{45880BE0-01C9-44A7-8684-3DC860E82678}" presName="composite" presStyleCnt="0"/>
      <dgm:spPr/>
    </dgm:pt>
    <dgm:pt modelId="{BFE9C061-C460-4FD6-89A7-9C8905A83BE5}" type="pres">
      <dgm:prSet presAssocID="{45880BE0-01C9-44A7-8684-3DC860E82678}" presName="imgShp" presStyleLbl="fgImgPlace1" presStyleIdx="0" presStyleCnt="1"/>
      <dgm:spPr>
        <a:blipFill>
          <a:blip xmlns:r="http://schemas.openxmlformats.org/officeDocument/2006/relationships" r:embed="rId2" cstate="email">
            <a:extLst>
              <a:ext uri="{28A0092B-C50C-407E-A947-70E740481C1C}">
                <a14:useLocalDpi xmlns:a14="http://schemas.microsoft.com/office/drawing/2010/main" val="0"/>
              </a:ext>
            </a:extLst>
          </a:blip>
          <a:srcRect/>
          <a:stretch>
            <a:fillRect/>
          </a:stretch>
        </a:blipFill>
      </dgm:spPr>
    </dgm:pt>
    <dgm:pt modelId="{A65AD588-1294-45F4-A859-42A7CDCB803E}" type="pres">
      <dgm:prSet presAssocID="{45880BE0-01C9-44A7-8684-3DC860E82678}" presName="txShp" presStyleLbl="node1" presStyleIdx="0" presStyleCnt="1">
        <dgm:presLayoutVars>
          <dgm:bulletEnabled val="1"/>
        </dgm:presLayoutVars>
      </dgm:prSet>
      <dgm:spPr/>
      <dgm:t>
        <a:bodyPr/>
        <a:lstStyle/>
        <a:p>
          <a:endParaRPr lang="zh-CN" altLang="en-US"/>
        </a:p>
      </dgm:t>
    </dgm:pt>
  </dgm:ptLst>
  <dgm:cxnLst>
    <dgm:cxn modelId="{1C80E632-672B-4667-86A6-CDBFE61CB408}" type="presOf" srcId="{2759D2D8-DB57-424B-BA3E-D3CF085D4D34}" destId="{6B905979-5EB4-4143-8912-AE362B4B6C6B}" srcOrd="0" destOrd="0" presId="urn:microsoft.com/office/officeart/2005/8/layout/vList3"/>
    <dgm:cxn modelId="{8D7AC1CB-798F-47F9-8524-049D9A68BC25}" type="presOf" srcId="{45880BE0-01C9-44A7-8684-3DC860E82678}" destId="{A65AD588-1294-45F4-A859-42A7CDCB803E}" srcOrd="0" destOrd="0" presId="urn:microsoft.com/office/officeart/2005/8/layout/vList3"/>
    <dgm:cxn modelId="{6FADEABC-9E26-48C1-BC1C-04718F132DD2}" srcId="{2759D2D8-DB57-424B-BA3E-D3CF085D4D34}" destId="{45880BE0-01C9-44A7-8684-3DC860E82678}" srcOrd="0" destOrd="0" parTransId="{2873184B-EA79-4540-A972-8831DA3F7369}" sibTransId="{BCD87E7C-0C1A-473A-90DF-B9A5C913922A}"/>
    <dgm:cxn modelId="{A59E01D7-C385-416F-A3DF-811F8CE3D4EC}" type="presParOf" srcId="{6B905979-5EB4-4143-8912-AE362B4B6C6B}" destId="{1E7E1E16-2822-47D1-AADF-318755D65786}" srcOrd="0" destOrd="0" presId="urn:microsoft.com/office/officeart/2005/8/layout/vList3"/>
    <dgm:cxn modelId="{3813F18E-BE41-4A3D-A99B-84D4A2C6C596}" type="presParOf" srcId="{1E7E1E16-2822-47D1-AADF-318755D65786}" destId="{BFE9C061-C460-4FD6-89A7-9C8905A83BE5}" srcOrd="0" destOrd="0" presId="urn:microsoft.com/office/officeart/2005/8/layout/vList3"/>
    <dgm:cxn modelId="{8662959C-7944-4C3E-8C83-A1B5969C2B2A}" type="presParOf" srcId="{1E7E1E16-2822-47D1-AADF-318755D65786}" destId="{A65AD588-1294-45F4-A859-42A7CDCB803E}" srcOrd="1" destOrd="0" presId="urn:microsoft.com/office/officeart/2005/8/layout/vList3"/>
  </dgm:cxnLst>
  <dgm:bg/>
  <dgm:whole/>
  <dgm:extLst>
    <a:ext uri="http://schemas.microsoft.com/office/drawing/2008/diagram">
      <dsp:dataModelExt xmlns:dsp="http://schemas.microsoft.com/office/drawing/2008/diagram" relId="rId2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9EE2E6-EFAE-4593-906C-3ECC9DF363CB}"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9A6452EF-B3A1-425F-9954-FA614EA1A855}">
      <dgm:prSet>
        <dgm:style>
          <a:lnRef idx="0">
            <a:schemeClr val="accent2"/>
          </a:lnRef>
          <a:fillRef idx="3">
            <a:schemeClr val="accent2"/>
          </a:fillRef>
          <a:effectRef idx="3">
            <a:schemeClr val="accent2"/>
          </a:effectRef>
          <a:fontRef idx="minor">
            <a:schemeClr val="lt1"/>
          </a:fontRef>
        </dgm:style>
      </dgm:prSet>
      <dgm:spPr/>
      <dgm:t>
        <a:bodyPr/>
        <a:lstStyle/>
        <a:p>
          <a:pPr rtl="0"/>
          <a:r>
            <a:rPr lang="zh-CN" dirty="0" smtClean="0"/>
            <a:t>“旅</a:t>
          </a:r>
          <a:r>
            <a:rPr lang="en-US" dirty="0" smtClean="0"/>
            <a:t>·</a:t>
          </a:r>
          <a:r>
            <a:rPr lang="zh-CN" dirty="0" smtClean="0"/>
            <a:t>型”是“在路上”团队提出的一种新概念，即追求有个性，有态度的旅行方式和旅行路线，并将这种“有型”的正能量传播开来，“在路上”</a:t>
          </a:r>
          <a:r>
            <a:rPr lang="en-US" dirty="0" smtClean="0"/>
            <a:t>APP 4.0</a:t>
          </a:r>
          <a:r>
            <a:rPr lang="zh-CN" dirty="0" smtClean="0"/>
            <a:t>版本即围绕“旅</a:t>
          </a:r>
          <a:r>
            <a:rPr lang="en-US" dirty="0" smtClean="0"/>
            <a:t>·</a:t>
          </a:r>
          <a:r>
            <a:rPr lang="zh-CN" dirty="0" smtClean="0"/>
            <a:t>型”概念进行了较大改进，增添了四项全新功能：“在路上”将能使用</a:t>
          </a:r>
          <a:r>
            <a:rPr lang="en-US" dirty="0" smtClean="0"/>
            <a:t>GPS</a:t>
          </a:r>
          <a:r>
            <a:rPr lang="zh-CN" dirty="0" smtClean="0"/>
            <a:t>卫星精确定位，不产生手机流量，也能照样记录旅行过程</a:t>
          </a:r>
          <a:r>
            <a:rPr lang="en-US" dirty="0" smtClean="0"/>
            <a:t>;“</a:t>
          </a:r>
          <a:r>
            <a:rPr lang="zh-CN" dirty="0" smtClean="0"/>
            <a:t>在路上”</a:t>
          </a:r>
          <a:r>
            <a:rPr lang="en-US" dirty="0" smtClean="0"/>
            <a:t>APP</a:t>
          </a:r>
          <a:r>
            <a:rPr lang="zh-CN" dirty="0" smtClean="0"/>
            <a:t>用户现在可以自动生成旅行行程单，并快速概览自己的旅行路线，实现准确有计划的出行</a:t>
          </a:r>
          <a:r>
            <a:rPr lang="en-US" dirty="0" smtClean="0"/>
            <a:t>;</a:t>
          </a:r>
          <a:r>
            <a:rPr lang="zh-CN" dirty="0" smtClean="0"/>
            <a:t>想知道在你附近的旅型家们都在做什么</a:t>
          </a:r>
          <a:r>
            <a:rPr lang="en-US" dirty="0" smtClean="0"/>
            <a:t>?</a:t>
          </a:r>
          <a:r>
            <a:rPr lang="zh-CN" dirty="0" smtClean="0"/>
            <a:t>通过“在路上”可以将旅行中相近位置的记录汇聚起来</a:t>
          </a:r>
          <a:r>
            <a:rPr lang="en-US" dirty="0" smtClean="0"/>
            <a:t>;</a:t>
          </a:r>
          <a:r>
            <a:rPr lang="zh-CN" dirty="0" smtClean="0"/>
            <a:t>通过“在路上”可以自动生成游记，并可同步分享到微信，微博，人人，豆瓣等社交平台。</a:t>
          </a:r>
          <a:endParaRPr lang="zh-CN" dirty="0"/>
        </a:p>
      </dgm:t>
    </dgm:pt>
    <dgm:pt modelId="{6B6F30F3-00AD-4A14-B09B-C18A0F05E521}" type="parTrans" cxnId="{875296FF-2379-4415-9F91-0946FF165830}">
      <dgm:prSet/>
      <dgm:spPr/>
      <dgm:t>
        <a:bodyPr/>
        <a:lstStyle/>
        <a:p>
          <a:endParaRPr lang="zh-CN" altLang="en-US"/>
        </a:p>
      </dgm:t>
    </dgm:pt>
    <dgm:pt modelId="{10EBBCAC-188A-44AE-AE68-70F2B84A0388}" type="sibTrans" cxnId="{875296FF-2379-4415-9F91-0946FF165830}">
      <dgm:prSet/>
      <dgm:spPr/>
      <dgm:t>
        <a:bodyPr/>
        <a:lstStyle/>
        <a:p>
          <a:endParaRPr lang="zh-CN" altLang="en-US"/>
        </a:p>
      </dgm:t>
    </dgm:pt>
    <dgm:pt modelId="{B4DF7EA3-6EBB-4184-AAC7-3AD4487AF9DB}" type="pres">
      <dgm:prSet presAssocID="{329EE2E6-EFAE-4593-906C-3ECC9DF363CB}" presName="cycle" presStyleCnt="0">
        <dgm:presLayoutVars>
          <dgm:dir/>
          <dgm:resizeHandles val="exact"/>
        </dgm:presLayoutVars>
      </dgm:prSet>
      <dgm:spPr/>
      <dgm:t>
        <a:bodyPr/>
        <a:lstStyle/>
        <a:p>
          <a:endParaRPr lang="zh-CN" altLang="en-US"/>
        </a:p>
      </dgm:t>
    </dgm:pt>
    <dgm:pt modelId="{68F63EE9-6A20-40B1-97A0-9535B2C94749}" type="pres">
      <dgm:prSet presAssocID="{9A6452EF-B3A1-425F-9954-FA614EA1A855}" presName="node" presStyleLbl="node1" presStyleIdx="0" presStyleCnt="1">
        <dgm:presLayoutVars>
          <dgm:bulletEnabled val="1"/>
        </dgm:presLayoutVars>
      </dgm:prSet>
      <dgm:spPr/>
      <dgm:t>
        <a:bodyPr/>
        <a:lstStyle/>
        <a:p>
          <a:endParaRPr lang="zh-CN" altLang="en-US"/>
        </a:p>
      </dgm:t>
    </dgm:pt>
  </dgm:ptLst>
  <dgm:cxnLst>
    <dgm:cxn modelId="{175150A0-4F48-44F7-BA77-AE80BE069CC1}" type="presOf" srcId="{329EE2E6-EFAE-4593-906C-3ECC9DF363CB}" destId="{B4DF7EA3-6EBB-4184-AAC7-3AD4487AF9DB}" srcOrd="0" destOrd="0" presId="urn:microsoft.com/office/officeart/2005/8/layout/cycle2"/>
    <dgm:cxn modelId="{875296FF-2379-4415-9F91-0946FF165830}" srcId="{329EE2E6-EFAE-4593-906C-3ECC9DF363CB}" destId="{9A6452EF-B3A1-425F-9954-FA614EA1A855}" srcOrd="0" destOrd="0" parTransId="{6B6F30F3-00AD-4A14-B09B-C18A0F05E521}" sibTransId="{10EBBCAC-188A-44AE-AE68-70F2B84A0388}"/>
    <dgm:cxn modelId="{D1686C43-FB35-4C55-B2A0-0523A33123BC}" type="presOf" srcId="{9A6452EF-B3A1-425F-9954-FA614EA1A855}" destId="{68F63EE9-6A20-40B1-97A0-9535B2C94749}" srcOrd="0" destOrd="0" presId="urn:microsoft.com/office/officeart/2005/8/layout/cycle2"/>
    <dgm:cxn modelId="{6CA76060-1783-4AA8-9B63-F39B6B530217}" type="presParOf" srcId="{B4DF7EA3-6EBB-4184-AAC7-3AD4487AF9DB}" destId="{68F63EE9-6A20-40B1-97A0-9535B2C94749}"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87A15CC-757F-4511-962C-20D9A180FBF4}" type="doc">
      <dgm:prSet loTypeId="urn:microsoft.com/office/officeart/2005/8/layout/cycle2" loCatId="cycle" qsTypeId="urn:microsoft.com/office/officeart/2005/8/quickstyle/3d3" qsCatId="3D" csTypeId="urn:microsoft.com/office/officeart/2005/8/colors/colorful5" csCatId="colorful" phldr="1"/>
      <dgm:spPr/>
      <dgm:t>
        <a:bodyPr/>
        <a:lstStyle/>
        <a:p>
          <a:endParaRPr lang="zh-CN" altLang="en-US"/>
        </a:p>
      </dgm:t>
    </dgm:pt>
    <dgm:pt modelId="{BA1300F4-CE43-49A1-B000-C1549C576F9C}">
      <dgm:prSet phldrT="[文本]"/>
      <dgm:spPr/>
      <dgm:t>
        <a:bodyPr/>
        <a:lstStyle/>
        <a:p>
          <a:r>
            <a:rPr lang="zh-CN" altLang="en-US" b="1" dirty="0" smtClean="0"/>
            <a:t>定位</a:t>
          </a:r>
          <a:endParaRPr lang="zh-CN" altLang="en-US" b="1" dirty="0"/>
        </a:p>
      </dgm:t>
    </dgm:pt>
    <dgm:pt modelId="{E702FE82-47A1-4FB1-855B-45214AA945B1}" type="parTrans" cxnId="{9CD3D3F9-BDA8-41BD-8EF3-899FACED746A}">
      <dgm:prSet/>
      <dgm:spPr/>
      <dgm:t>
        <a:bodyPr/>
        <a:lstStyle/>
        <a:p>
          <a:endParaRPr lang="zh-CN" altLang="en-US"/>
        </a:p>
      </dgm:t>
    </dgm:pt>
    <dgm:pt modelId="{607AF7DC-6E59-464C-B1C7-9705369A629E}" type="sibTrans" cxnId="{9CD3D3F9-BDA8-41BD-8EF3-899FACED746A}">
      <dgm:prSet/>
      <dgm:spPr/>
      <dgm:t>
        <a:bodyPr/>
        <a:lstStyle/>
        <a:p>
          <a:endParaRPr lang="zh-CN" altLang="en-US"/>
        </a:p>
      </dgm:t>
    </dgm:pt>
    <dgm:pt modelId="{31D32C68-97B2-4D21-987B-5760062D4E77}">
      <dgm:prSet phldrT="[文本]"/>
      <dgm:spPr/>
      <dgm:t>
        <a:bodyPr/>
        <a:lstStyle/>
        <a:p>
          <a:r>
            <a:rPr lang="zh-CN" altLang="en-US" b="1" dirty="0" smtClean="0"/>
            <a:t>条形码扫描</a:t>
          </a:r>
          <a:endParaRPr lang="zh-CN" altLang="en-US" b="1" dirty="0"/>
        </a:p>
      </dgm:t>
    </dgm:pt>
    <dgm:pt modelId="{EC9FD0B8-2166-4325-9758-73B24D257956}" type="parTrans" cxnId="{BA071934-3CA6-499F-99C6-B2E3B0984F2D}">
      <dgm:prSet/>
      <dgm:spPr/>
      <dgm:t>
        <a:bodyPr/>
        <a:lstStyle/>
        <a:p>
          <a:endParaRPr lang="zh-CN" altLang="en-US"/>
        </a:p>
      </dgm:t>
    </dgm:pt>
    <dgm:pt modelId="{DE173093-8083-419F-89C0-4173001FCECF}" type="sibTrans" cxnId="{BA071934-3CA6-499F-99C6-B2E3B0984F2D}">
      <dgm:prSet/>
      <dgm:spPr/>
      <dgm:t>
        <a:bodyPr/>
        <a:lstStyle/>
        <a:p>
          <a:endParaRPr lang="zh-CN" altLang="en-US"/>
        </a:p>
      </dgm:t>
    </dgm:pt>
    <dgm:pt modelId="{B0016902-57D0-474A-A76A-570A70600E4F}">
      <dgm:prSet phldrT="[文本]"/>
      <dgm:spPr/>
      <dgm:t>
        <a:bodyPr/>
        <a:lstStyle/>
        <a:p>
          <a:r>
            <a:rPr lang="zh-CN" altLang="en-US" b="1" dirty="0" smtClean="0"/>
            <a:t>拍照</a:t>
          </a:r>
          <a:endParaRPr lang="zh-CN" altLang="en-US" b="1" dirty="0"/>
        </a:p>
      </dgm:t>
    </dgm:pt>
    <dgm:pt modelId="{392A067A-C49D-4908-8EFA-F61EB2731F9B}" type="parTrans" cxnId="{841F0440-C4B4-43D7-8C9B-3E73F08DF749}">
      <dgm:prSet/>
      <dgm:spPr/>
      <dgm:t>
        <a:bodyPr/>
        <a:lstStyle/>
        <a:p>
          <a:endParaRPr lang="zh-CN" altLang="en-US"/>
        </a:p>
      </dgm:t>
    </dgm:pt>
    <dgm:pt modelId="{B71E320D-3ACA-4A78-B36C-72493FB3A541}" type="sibTrans" cxnId="{841F0440-C4B4-43D7-8C9B-3E73F08DF749}">
      <dgm:prSet/>
      <dgm:spPr/>
      <dgm:t>
        <a:bodyPr/>
        <a:lstStyle/>
        <a:p>
          <a:endParaRPr lang="zh-CN" altLang="en-US"/>
        </a:p>
      </dgm:t>
    </dgm:pt>
    <dgm:pt modelId="{D76D7B4C-0E1C-42E1-BF5B-A27951159247}">
      <dgm:prSet phldrT="[文本]"/>
      <dgm:spPr/>
      <dgm:t>
        <a:bodyPr/>
        <a:lstStyle/>
        <a:p>
          <a:r>
            <a:rPr lang="zh-CN" altLang="en-US" b="1" smtClean="0"/>
            <a:t>图片流</a:t>
          </a:r>
          <a:endParaRPr lang="zh-CN" altLang="en-US" b="1" dirty="0"/>
        </a:p>
      </dgm:t>
    </dgm:pt>
    <dgm:pt modelId="{7710BC49-658D-4934-885C-C16D1D7A9777}" type="sibTrans" cxnId="{1779CCB3-D86B-4EC1-8D45-0B836A259DDC}">
      <dgm:prSet/>
      <dgm:spPr/>
      <dgm:t>
        <a:bodyPr/>
        <a:lstStyle/>
        <a:p>
          <a:endParaRPr lang="zh-CN" altLang="en-US"/>
        </a:p>
      </dgm:t>
    </dgm:pt>
    <dgm:pt modelId="{A8AC7C0C-3C3E-4EF5-A24B-D3C094DD4C4A}" type="parTrans" cxnId="{1779CCB3-D86B-4EC1-8D45-0B836A259DDC}">
      <dgm:prSet/>
      <dgm:spPr/>
      <dgm:t>
        <a:bodyPr/>
        <a:lstStyle/>
        <a:p>
          <a:endParaRPr lang="zh-CN" altLang="en-US"/>
        </a:p>
      </dgm:t>
    </dgm:pt>
    <dgm:pt modelId="{175C389A-48E5-4D10-AE2E-E7FCE5FC217F}" type="pres">
      <dgm:prSet presAssocID="{E87A15CC-757F-4511-962C-20D9A180FBF4}" presName="cycle" presStyleCnt="0">
        <dgm:presLayoutVars>
          <dgm:dir/>
          <dgm:resizeHandles val="exact"/>
        </dgm:presLayoutVars>
      </dgm:prSet>
      <dgm:spPr/>
      <dgm:t>
        <a:bodyPr/>
        <a:lstStyle/>
        <a:p>
          <a:endParaRPr lang="zh-CN" altLang="en-US"/>
        </a:p>
      </dgm:t>
    </dgm:pt>
    <dgm:pt modelId="{1050D80E-3724-48C5-80E4-9CAC4F70AE3D}" type="pres">
      <dgm:prSet presAssocID="{D76D7B4C-0E1C-42E1-BF5B-A27951159247}" presName="node" presStyleLbl="node1" presStyleIdx="0" presStyleCnt="4" custRadScaleRad="98571" custRadScaleInc="-33586">
        <dgm:presLayoutVars>
          <dgm:bulletEnabled val="1"/>
        </dgm:presLayoutVars>
      </dgm:prSet>
      <dgm:spPr/>
      <dgm:t>
        <a:bodyPr/>
        <a:lstStyle/>
        <a:p>
          <a:endParaRPr lang="zh-CN" altLang="en-US"/>
        </a:p>
      </dgm:t>
    </dgm:pt>
    <dgm:pt modelId="{79F68476-4D00-425D-B101-AE80EEDF8FD8}" type="pres">
      <dgm:prSet presAssocID="{7710BC49-658D-4934-885C-C16D1D7A9777}" presName="sibTrans" presStyleLbl="sibTrans2D1" presStyleIdx="0" presStyleCnt="4"/>
      <dgm:spPr/>
      <dgm:t>
        <a:bodyPr/>
        <a:lstStyle/>
        <a:p>
          <a:endParaRPr lang="zh-CN" altLang="en-US"/>
        </a:p>
      </dgm:t>
    </dgm:pt>
    <dgm:pt modelId="{828D4A74-68E6-4051-BB37-45DA25CF44E4}" type="pres">
      <dgm:prSet presAssocID="{7710BC49-658D-4934-885C-C16D1D7A9777}" presName="connectorText" presStyleLbl="sibTrans2D1" presStyleIdx="0" presStyleCnt="4"/>
      <dgm:spPr/>
      <dgm:t>
        <a:bodyPr/>
        <a:lstStyle/>
        <a:p>
          <a:endParaRPr lang="zh-CN" altLang="en-US"/>
        </a:p>
      </dgm:t>
    </dgm:pt>
    <dgm:pt modelId="{BE3797D2-6F35-456A-9539-FB50E7EE0E7D}" type="pres">
      <dgm:prSet presAssocID="{BA1300F4-CE43-49A1-B000-C1549C576F9C}" presName="node" presStyleLbl="node1" presStyleIdx="1" presStyleCnt="4" custRadScaleRad="74797" custRadScaleInc="-38638">
        <dgm:presLayoutVars>
          <dgm:bulletEnabled val="1"/>
        </dgm:presLayoutVars>
      </dgm:prSet>
      <dgm:spPr/>
      <dgm:t>
        <a:bodyPr/>
        <a:lstStyle/>
        <a:p>
          <a:endParaRPr lang="zh-CN" altLang="en-US"/>
        </a:p>
      </dgm:t>
    </dgm:pt>
    <dgm:pt modelId="{EB08368E-3AF9-4EFE-A252-5B6F4D599B82}" type="pres">
      <dgm:prSet presAssocID="{607AF7DC-6E59-464C-B1C7-9705369A629E}" presName="sibTrans" presStyleLbl="sibTrans2D1" presStyleIdx="1" presStyleCnt="4"/>
      <dgm:spPr/>
      <dgm:t>
        <a:bodyPr/>
        <a:lstStyle/>
        <a:p>
          <a:endParaRPr lang="zh-CN" altLang="en-US"/>
        </a:p>
      </dgm:t>
    </dgm:pt>
    <dgm:pt modelId="{61D78D77-1E87-4120-981C-60CD7008B2F7}" type="pres">
      <dgm:prSet presAssocID="{607AF7DC-6E59-464C-B1C7-9705369A629E}" presName="connectorText" presStyleLbl="sibTrans2D1" presStyleIdx="1" presStyleCnt="4"/>
      <dgm:spPr/>
      <dgm:t>
        <a:bodyPr/>
        <a:lstStyle/>
        <a:p>
          <a:endParaRPr lang="zh-CN" altLang="en-US"/>
        </a:p>
      </dgm:t>
    </dgm:pt>
    <dgm:pt modelId="{16EFD8FE-714A-4FC5-964D-373194D79B33}" type="pres">
      <dgm:prSet presAssocID="{31D32C68-97B2-4D21-987B-5760062D4E77}" presName="node" presStyleLbl="node1" presStyleIdx="2" presStyleCnt="4" custRadScaleRad="108554" custRadScaleInc="24605">
        <dgm:presLayoutVars>
          <dgm:bulletEnabled val="1"/>
        </dgm:presLayoutVars>
      </dgm:prSet>
      <dgm:spPr/>
      <dgm:t>
        <a:bodyPr/>
        <a:lstStyle/>
        <a:p>
          <a:endParaRPr lang="zh-CN" altLang="en-US"/>
        </a:p>
      </dgm:t>
    </dgm:pt>
    <dgm:pt modelId="{F312DAB5-BBFF-42B9-B801-6AAC1E235D04}" type="pres">
      <dgm:prSet presAssocID="{DE173093-8083-419F-89C0-4173001FCECF}" presName="sibTrans" presStyleLbl="sibTrans2D1" presStyleIdx="2" presStyleCnt="4"/>
      <dgm:spPr/>
      <dgm:t>
        <a:bodyPr/>
        <a:lstStyle/>
        <a:p>
          <a:endParaRPr lang="zh-CN" altLang="en-US"/>
        </a:p>
      </dgm:t>
    </dgm:pt>
    <dgm:pt modelId="{FFF94E8F-B070-434E-AD9C-BBE2921D82B7}" type="pres">
      <dgm:prSet presAssocID="{DE173093-8083-419F-89C0-4173001FCECF}" presName="connectorText" presStyleLbl="sibTrans2D1" presStyleIdx="2" presStyleCnt="4"/>
      <dgm:spPr/>
      <dgm:t>
        <a:bodyPr/>
        <a:lstStyle/>
        <a:p>
          <a:endParaRPr lang="zh-CN" altLang="en-US"/>
        </a:p>
      </dgm:t>
    </dgm:pt>
    <dgm:pt modelId="{01F7589E-0472-445A-9E74-C0A120CE5F44}" type="pres">
      <dgm:prSet presAssocID="{B0016902-57D0-474A-A76A-570A70600E4F}" presName="node" presStyleLbl="node1" presStyleIdx="3" presStyleCnt="4" custRadScaleRad="129578" custRadScaleInc="22073">
        <dgm:presLayoutVars>
          <dgm:bulletEnabled val="1"/>
        </dgm:presLayoutVars>
      </dgm:prSet>
      <dgm:spPr/>
      <dgm:t>
        <a:bodyPr/>
        <a:lstStyle/>
        <a:p>
          <a:endParaRPr lang="zh-CN" altLang="en-US"/>
        </a:p>
      </dgm:t>
    </dgm:pt>
    <dgm:pt modelId="{81DD2EFA-88BA-4909-B327-6E2AD33B5963}" type="pres">
      <dgm:prSet presAssocID="{B71E320D-3ACA-4A78-B36C-72493FB3A541}" presName="sibTrans" presStyleLbl="sibTrans2D1" presStyleIdx="3" presStyleCnt="4"/>
      <dgm:spPr/>
      <dgm:t>
        <a:bodyPr/>
        <a:lstStyle/>
        <a:p>
          <a:endParaRPr lang="zh-CN" altLang="en-US"/>
        </a:p>
      </dgm:t>
    </dgm:pt>
    <dgm:pt modelId="{C16BB620-DACC-4D2F-927E-B5A51D3A6FEF}" type="pres">
      <dgm:prSet presAssocID="{B71E320D-3ACA-4A78-B36C-72493FB3A541}" presName="connectorText" presStyleLbl="sibTrans2D1" presStyleIdx="3" presStyleCnt="4"/>
      <dgm:spPr/>
      <dgm:t>
        <a:bodyPr/>
        <a:lstStyle/>
        <a:p>
          <a:endParaRPr lang="zh-CN" altLang="en-US"/>
        </a:p>
      </dgm:t>
    </dgm:pt>
  </dgm:ptLst>
  <dgm:cxnLst>
    <dgm:cxn modelId="{C7098A9E-C06E-48F1-BA4E-A9CCB68B65D4}" type="presOf" srcId="{7710BC49-658D-4934-885C-C16D1D7A9777}" destId="{828D4A74-68E6-4051-BB37-45DA25CF44E4}" srcOrd="1" destOrd="0" presId="urn:microsoft.com/office/officeart/2005/8/layout/cycle2"/>
    <dgm:cxn modelId="{BA071934-3CA6-499F-99C6-B2E3B0984F2D}" srcId="{E87A15CC-757F-4511-962C-20D9A180FBF4}" destId="{31D32C68-97B2-4D21-987B-5760062D4E77}" srcOrd="2" destOrd="0" parTransId="{EC9FD0B8-2166-4325-9758-73B24D257956}" sibTransId="{DE173093-8083-419F-89C0-4173001FCECF}"/>
    <dgm:cxn modelId="{311B065A-874B-4A0A-A4D5-1BAC2D1B7841}" type="presOf" srcId="{BA1300F4-CE43-49A1-B000-C1549C576F9C}" destId="{BE3797D2-6F35-456A-9539-FB50E7EE0E7D}" srcOrd="0" destOrd="0" presId="urn:microsoft.com/office/officeart/2005/8/layout/cycle2"/>
    <dgm:cxn modelId="{4B2CCA40-0F66-45CB-B7F3-A655FB0E178A}" type="presOf" srcId="{607AF7DC-6E59-464C-B1C7-9705369A629E}" destId="{61D78D77-1E87-4120-981C-60CD7008B2F7}" srcOrd="1" destOrd="0" presId="urn:microsoft.com/office/officeart/2005/8/layout/cycle2"/>
    <dgm:cxn modelId="{BB084D7B-8D36-4F50-8F12-AE4250AE35D5}" type="presOf" srcId="{D76D7B4C-0E1C-42E1-BF5B-A27951159247}" destId="{1050D80E-3724-48C5-80E4-9CAC4F70AE3D}" srcOrd="0" destOrd="0" presId="urn:microsoft.com/office/officeart/2005/8/layout/cycle2"/>
    <dgm:cxn modelId="{0143DDEB-7497-492D-BFDC-9310EF766DAD}" type="presOf" srcId="{B71E320D-3ACA-4A78-B36C-72493FB3A541}" destId="{81DD2EFA-88BA-4909-B327-6E2AD33B5963}" srcOrd="0" destOrd="0" presId="urn:microsoft.com/office/officeart/2005/8/layout/cycle2"/>
    <dgm:cxn modelId="{376C3709-B216-46B6-8FAD-118D7B05CDDF}" type="presOf" srcId="{B0016902-57D0-474A-A76A-570A70600E4F}" destId="{01F7589E-0472-445A-9E74-C0A120CE5F44}" srcOrd="0" destOrd="0" presId="urn:microsoft.com/office/officeart/2005/8/layout/cycle2"/>
    <dgm:cxn modelId="{BFD2D20F-BB9F-4F4B-BEF3-6AE06E192A16}" type="presOf" srcId="{31D32C68-97B2-4D21-987B-5760062D4E77}" destId="{16EFD8FE-714A-4FC5-964D-373194D79B33}" srcOrd="0" destOrd="0" presId="urn:microsoft.com/office/officeart/2005/8/layout/cycle2"/>
    <dgm:cxn modelId="{9CD3D3F9-BDA8-41BD-8EF3-899FACED746A}" srcId="{E87A15CC-757F-4511-962C-20D9A180FBF4}" destId="{BA1300F4-CE43-49A1-B000-C1549C576F9C}" srcOrd="1" destOrd="0" parTransId="{E702FE82-47A1-4FB1-855B-45214AA945B1}" sibTransId="{607AF7DC-6E59-464C-B1C7-9705369A629E}"/>
    <dgm:cxn modelId="{841F0440-C4B4-43D7-8C9B-3E73F08DF749}" srcId="{E87A15CC-757F-4511-962C-20D9A180FBF4}" destId="{B0016902-57D0-474A-A76A-570A70600E4F}" srcOrd="3" destOrd="0" parTransId="{392A067A-C49D-4908-8EFA-F61EB2731F9B}" sibTransId="{B71E320D-3ACA-4A78-B36C-72493FB3A541}"/>
    <dgm:cxn modelId="{1779CCB3-D86B-4EC1-8D45-0B836A259DDC}" srcId="{E87A15CC-757F-4511-962C-20D9A180FBF4}" destId="{D76D7B4C-0E1C-42E1-BF5B-A27951159247}" srcOrd="0" destOrd="0" parTransId="{A8AC7C0C-3C3E-4EF5-A24B-D3C094DD4C4A}" sibTransId="{7710BC49-658D-4934-885C-C16D1D7A9777}"/>
    <dgm:cxn modelId="{B468A65F-21AB-439B-A416-7C896F1DFDC6}" type="presOf" srcId="{DE173093-8083-419F-89C0-4173001FCECF}" destId="{F312DAB5-BBFF-42B9-B801-6AAC1E235D04}" srcOrd="0" destOrd="0" presId="urn:microsoft.com/office/officeart/2005/8/layout/cycle2"/>
    <dgm:cxn modelId="{762E7451-8758-44C3-9B82-917665279258}" type="presOf" srcId="{E87A15CC-757F-4511-962C-20D9A180FBF4}" destId="{175C389A-48E5-4D10-AE2E-E7FCE5FC217F}" srcOrd="0" destOrd="0" presId="urn:microsoft.com/office/officeart/2005/8/layout/cycle2"/>
    <dgm:cxn modelId="{155DD123-D089-4413-95EC-D4292DF9DB3C}" type="presOf" srcId="{7710BC49-658D-4934-885C-C16D1D7A9777}" destId="{79F68476-4D00-425D-B101-AE80EEDF8FD8}" srcOrd="0" destOrd="0" presId="urn:microsoft.com/office/officeart/2005/8/layout/cycle2"/>
    <dgm:cxn modelId="{BD6EB4DF-3AA5-4B64-8A69-800249286311}" type="presOf" srcId="{607AF7DC-6E59-464C-B1C7-9705369A629E}" destId="{EB08368E-3AF9-4EFE-A252-5B6F4D599B82}" srcOrd="0" destOrd="0" presId="urn:microsoft.com/office/officeart/2005/8/layout/cycle2"/>
    <dgm:cxn modelId="{3B4835F4-8968-424F-9CA2-B1C6BDF580C4}" type="presOf" srcId="{DE173093-8083-419F-89C0-4173001FCECF}" destId="{FFF94E8F-B070-434E-AD9C-BBE2921D82B7}" srcOrd="1" destOrd="0" presId="urn:microsoft.com/office/officeart/2005/8/layout/cycle2"/>
    <dgm:cxn modelId="{DB487C4B-8397-47B4-AA12-C9DD82D631AA}" type="presOf" srcId="{B71E320D-3ACA-4A78-B36C-72493FB3A541}" destId="{C16BB620-DACC-4D2F-927E-B5A51D3A6FEF}" srcOrd="1" destOrd="0" presId="urn:microsoft.com/office/officeart/2005/8/layout/cycle2"/>
    <dgm:cxn modelId="{2429B375-8F57-43C4-BAE5-856718803671}" type="presParOf" srcId="{175C389A-48E5-4D10-AE2E-E7FCE5FC217F}" destId="{1050D80E-3724-48C5-80E4-9CAC4F70AE3D}" srcOrd="0" destOrd="0" presId="urn:microsoft.com/office/officeart/2005/8/layout/cycle2"/>
    <dgm:cxn modelId="{978F4734-A9DF-459E-9C14-7BBE45AC066E}" type="presParOf" srcId="{175C389A-48E5-4D10-AE2E-E7FCE5FC217F}" destId="{79F68476-4D00-425D-B101-AE80EEDF8FD8}" srcOrd="1" destOrd="0" presId="urn:microsoft.com/office/officeart/2005/8/layout/cycle2"/>
    <dgm:cxn modelId="{0DDCA0E9-8DCB-47E9-AE50-2E7657CC74A2}" type="presParOf" srcId="{79F68476-4D00-425D-B101-AE80EEDF8FD8}" destId="{828D4A74-68E6-4051-BB37-45DA25CF44E4}" srcOrd="0" destOrd="0" presId="urn:microsoft.com/office/officeart/2005/8/layout/cycle2"/>
    <dgm:cxn modelId="{D71CBABE-3FD9-42B9-9199-95180C6DD53C}" type="presParOf" srcId="{175C389A-48E5-4D10-AE2E-E7FCE5FC217F}" destId="{BE3797D2-6F35-456A-9539-FB50E7EE0E7D}" srcOrd="2" destOrd="0" presId="urn:microsoft.com/office/officeart/2005/8/layout/cycle2"/>
    <dgm:cxn modelId="{32ED1FAF-C557-4F2F-AD80-B620EC901594}" type="presParOf" srcId="{175C389A-48E5-4D10-AE2E-E7FCE5FC217F}" destId="{EB08368E-3AF9-4EFE-A252-5B6F4D599B82}" srcOrd="3" destOrd="0" presId="urn:microsoft.com/office/officeart/2005/8/layout/cycle2"/>
    <dgm:cxn modelId="{CC158A60-BAF7-4CFD-977D-F82D27518AF2}" type="presParOf" srcId="{EB08368E-3AF9-4EFE-A252-5B6F4D599B82}" destId="{61D78D77-1E87-4120-981C-60CD7008B2F7}" srcOrd="0" destOrd="0" presId="urn:microsoft.com/office/officeart/2005/8/layout/cycle2"/>
    <dgm:cxn modelId="{E9BA8FD7-2CAF-4874-BA9A-DE2E59F6ADA2}" type="presParOf" srcId="{175C389A-48E5-4D10-AE2E-E7FCE5FC217F}" destId="{16EFD8FE-714A-4FC5-964D-373194D79B33}" srcOrd="4" destOrd="0" presId="urn:microsoft.com/office/officeart/2005/8/layout/cycle2"/>
    <dgm:cxn modelId="{78918A36-818A-4814-8629-9E01DA46541A}" type="presParOf" srcId="{175C389A-48E5-4D10-AE2E-E7FCE5FC217F}" destId="{F312DAB5-BBFF-42B9-B801-6AAC1E235D04}" srcOrd="5" destOrd="0" presId="urn:microsoft.com/office/officeart/2005/8/layout/cycle2"/>
    <dgm:cxn modelId="{C975962D-FCC8-4A9C-88C2-96317AA8E6EF}" type="presParOf" srcId="{F312DAB5-BBFF-42B9-B801-6AAC1E235D04}" destId="{FFF94E8F-B070-434E-AD9C-BBE2921D82B7}" srcOrd="0" destOrd="0" presId="urn:microsoft.com/office/officeart/2005/8/layout/cycle2"/>
    <dgm:cxn modelId="{224AFDE6-57DD-4E29-AA14-EA900F190480}" type="presParOf" srcId="{175C389A-48E5-4D10-AE2E-E7FCE5FC217F}" destId="{01F7589E-0472-445A-9E74-C0A120CE5F44}" srcOrd="6" destOrd="0" presId="urn:microsoft.com/office/officeart/2005/8/layout/cycle2"/>
    <dgm:cxn modelId="{722718C5-20DD-4A81-9F3D-9D758A043BCF}" type="presParOf" srcId="{175C389A-48E5-4D10-AE2E-E7FCE5FC217F}" destId="{81DD2EFA-88BA-4909-B327-6E2AD33B5963}" srcOrd="7" destOrd="0" presId="urn:microsoft.com/office/officeart/2005/8/layout/cycle2"/>
    <dgm:cxn modelId="{553476D9-DF5E-4942-99AC-5E1B2D282248}" type="presParOf" srcId="{81DD2EFA-88BA-4909-B327-6E2AD33B5963}" destId="{C16BB620-DACC-4D2F-927E-B5A51D3A6FEF}"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AFB0724-4AD8-40F1-96F4-D079F3FBFF67}" type="doc">
      <dgm:prSet loTypeId="urn:microsoft.com/office/officeart/2005/8/layout/hList1" loCatId="list" qsTypeId="urn:microsoft.com/office/officeart/2005/8/quickstyle/3d2" qsCatId="3D" csTypeId="urn:microsoft.com/office/officeart/2005/8/colors/colorful2" csCatId="colorful" phldr="1"/>
      <dgm:spPr/>
      <dgm:t>
        <a:bodyPr/>
        <a:lstStyle/>
        <a:p>
          <a:endParaRPr lang="zh-CN" altLang="en-US"/>
        </a:p>
      </dgm:t>
    </dgm:pt>
    <dgm:pt modelId="{E189C9FD-2F47-425B-BF21-DFA845B5FF60}">
      <dgm:prSet/>
      <dgm:spPr/>
      <dgm:t>
        <a:bodyPr/>
        <a:lstStyle/>
        <a:p>
          <a:pPr algn="ctr" rtl="0"/>
          <a:r>
            <a:rPr lang="zh-CN" dirty="0" smtClean="0"/>
            <a:t>我的</a:t>
          </a:r>
          <a:r>
            <a:rPr lang="zh-CN" altLang="en-US" dirty="0" smtClean="0"/>
            <a:t>想法</a:t>
          </a:r>
          <a:endParaRPr lang="zh-CN" dirty="0"/>
        </a:p>
      </dgm:t>
    </dgm:pt>
    <dgm:pt modelId="{64088C28-004B-4650-BE45-4A38A31C40F7}" type="parTrans" cxnId="{26E46668-9176-4B48-A444-C1ACA41455C7}">
      <dgm:prSet/>
      <dgm:spPr/>
      <dgm:t>
        <a:bodyPr/>
        <a:lstStyle/>
        <a:p>
          <a:endParaRPr lang="zh-CN" altLang="en-US"/>
        </a:p>
      </dgm:t>
    </dgm:pt>
    <dgm:pt modelId="{CD4C20D5-CED7-482D-9210-06A987D818B9}" type="sibTrans" cxnId="{26E46668-9176-4B48-A444-C1ACA41455C7}">
      <dgm:prSet/>
      <dgm:spPr/>
      <dgm:t>
        <a:bodyPr/>
        <a:lstStyle/>
        <a:p>
          <a:endParaRPr lang="zh-CN" altLang="en-US"/>
        </a:p>
      </dgm:t>
    </dgm:pt>
    <dgm:pt modelId="{D3D625B1-9599-4A1D-9642-6D70D6BE0B02}">
      <dgm:prSet custT="1"/>
      <dgm:spPr/>
      <dgm:t>
        <a:bodyPr/>
        <a:lstStyle/>
        <a:p>
          <a:r>
            <a:rPr lang="zh-CN" altLang="en-US" sz="2400" dirty="0" smtClean="0"/>
            <a:t>完全脱离社交模式的</a:t>
          </a:r>
          <a:r>
            <a:rPr lang="en-US" altLang="zh-CN" sz="2400" dirty="0" smtClean="0"/>
            <a:t>app</a:t>
          </a:r>
          <a:r>
            <a:rPr lang="zh-CN" altLang="en-US" sz="2400" dirty="0" smtClean="0"/>
            <a:t>（是否不符合我们现在的理念）</a:t>
          </a:r>
          <a:endParaRPr lang="zh-CN" altLang="en-US" sz="2400" dirty="0"/>
        </a:p>
      </dgm:t>
    </dgm:pt>
    <dgm:pt modelId="{E1747A74-BBC8-44FD-B29F-80581D28BD24}" type="parTrans" cxnId="{9D0BD843-DF9F-4716-8112-698B21C9C2AF}">
      <dgm:prSet/>
      <dgm:spPr/>
      <dgm:t>
        <a:bodyPr/>
        <a:lstStyle/>
        <a:p>
          <a:endParaRPr lang="zh-CN" altLang="en-US"/>
        </a:p>
      </dgm:t>
    </dgm:pt>
    <dgm:pt modelId="{7619E433-7AF7-462C-819D-862E4486BB16}" type="sibTrans" cxnId="{9D0BD843-DF9F-4716-8112-698B21C9C2AF}">
      <dgm:prSet/>
      <dgm:spPr/>
      <dgm:t>
        <a:bodyPr/>
        <a:lstStyle/>
        <a:p>
          <a:endParaRPr lang="zh-CN" altLang="en-US"/>
        </a:p>
      </dgm:t>
    </dgm:pt>
    <dgm:pt modelId="{4AF63269-37EB-4E96-8035-5B4837117DBE}">
      <dgm:prSet custT="1"/>
      <dgm:spPr/>
      <dgm:t>
        <a:bodyPr/>
        <a:lstStyle/>
        <a:p>
          <a:endParaRPr lang="zh-CN" altLang="en-US" sz="4000" dirty="0"/>
        </a:p>
      </dgm:t>
    </dgm:pt>
    <dgm:pt modelId="{B082C8BF-7290-473A-8C39-5BD7B6E62034}" type="parTrans" cxnId="{3A5E2C6C-20D8-4451-8C99-C2D4B3C42968}">
      <dgm:prSet/>
      <dgm:spPr/>
      <dgm:t>
        <a:bodyPr/>
        <a:lstStyle/>
        <a:p>
          <a:endParaRPr lang="zh-CN" altLang="en-US"/>
        </a:p>
      </dgm:t>
    </dgm:pt>
    <dgm:pt modelId="{FB4A0234-FF49-468E-B678-2294BA705D98}" type="sibTrans" cxnId="{3A5E2C6C-20D8-4451-8C99-C2D4B3C42968}">
      <dgm:prSet/>
      <dgm:spPr/>
      <dgm:t>
        <a:bodyPr/>
        <a:lstStyle/>
        <a:p>
          <a:endParaRPr lang="zh-CN" altLang="en-US"/>
        </a:p>
      </dgm:t>
    </dgm:pt>
    <dgm:pt modelId="{AD404E40-E639-42FF-8DF3-8BBD7B4C2C77}">
      <dgm:prSet custT="1"/>
      <dgm:spPr/>
      <dgm:t>
        <a:bodyPr/>
        <a:lstStyle/>
        <a:p>
          <a:r>
            <a:rPr lang="zh-CN" altLang="en-US" sz="2400" dirty="0" smtClean="0"/>
            <a:t>界面设计以及功能建议大家根据我们的核心功能进行讨论</a:t>
          </a:r>
          <a:endParaRPr lang="zh-CN" altLang="en-US" sz="2400" dirty="0"/>
        </a:p>
      </dgm:t>
    </dgm:pt>
    <dgm:pt modelId="{75D1EED4-C42D-4B85-906C-47667469BC44}" type="parTrans" cxnId="{45E44F1A-3B33-490A-89DA-DD21682C4B0C}">
      <dgm:prSet/>
      <dgm:spPr/>
      <dgm:t>
        <a:bodyPr/>
        <a:lstStyle/>
        <a:p>
          <a:endParaRPr lang="zh-CN" altLang="en-US"/>
        </a:p>
      </dgm:t>
    </dgm:pt>
    <dgm:pt modelId="{EA1A3C72-B847-4581-99AF-9403BC3F3FC7}" type="sibTrans" cxnId="{45E44F1A-3B33-490A-89DA-DD21682C4B0C}">
      <dgm:prSet/>
      <dgm:spPr/>
      <dgm:t>
        <a:bodyPr/>
        <a:lstStyle/>
        <a:p>
          <a:endParaRPr lang="zh-CN" altLang="en-US"/>
        </a:p>
      </dgm:t>
    </dgm:pt>
    <dgm:pt modelId="{3FDD237C-3EC5-4975-B2B2-C878A22E38E6}">
      <dgm:prSet custT="1"/>
      <dgm:spPr/>
      <dgm:t>
        <a:bodyPr/>
        <a:lstStyle/>
        <a:p>
          <a:r>
            <a:rPr lang="zh-CN" altLang="en-US" sz="2400" dirty="0" smtClean="0"/>
            <a:t>用途、特色、理念、创新、创意、需求把握</a:t>
          </a:r>
          <a:endParaRPr lang="zh-CN" altLang="en-US" sz="2400" dirty="0"/>
        </a:p>
      </dgm:t>
    </dgm:pt>
    <dgm:pt modelId="{56955C14-BBD6-412E-854D-BF9BBE4D42EE}" type="parTrans" cxnId="{2B9E3232-6889-4C98-960B-57DD111A040F}">
      <dgm:prSet/>
      <dgm:spPr/>
      <dgm:t>
        <a:bodyPr/>
        <a:lstStyle/>
        <a:p>
          <a:endParaRPr lang="zh-CN" altLang="en-US"/>
        </a:p>
      </dgm:t>
    </dgm:pt>
    <dgm:pt modelId="{F63E90E1-BF1D-4974-B41A-9E2013052F1C}" type="sibTrans" cxnId="{2B9E3232-6889-4C98-960B-57DD111A040F}">
      <dgm:prSet/>
      <dgm:spPr/>
      <dgm:t>
        <a:bodyPr/>
        <a:lstStyle/>
        <a:p>
          <a:endParaRPr lang="zh-CN" altLang="en-US"/>
        </a:p>
      </dgm:t>
    </dgm:pt>
    <dgm:pt modelId="{A2435C00-4CBF-4862-BA78-34399B071F86}">
      <dgm:prSet custT="1"/>
      <dgm:spPr/>
      <dgm:t>
        <a:bodyPr/>
        <a:lstStyle/>
        <a:p>
          <a:r>
            <a:rPr lang="zh-CN" altLang="en-US" sz="2400" dirty="0" smtClean="0"/>
            <a:t>发现（如吃的（手动输入</a:t>
          </a:r>
          <a:r>
            <a:rPr lang="en-US" altLang="zh-CN" sz="2400" dirty="0" smtClean="0"/>
            <a:t>+</a:t>
          </a:r>
          <a:r>
            <a:rPr lang="zh-CN" altLang="en-US" sz="2400" dirty="0" smtClean="0"/>
            <a:t>定位到具体地方））</a:t>
          </a:r>
          <a:endParaRPr lang="zh-CN" altLang="en-US" sz="2400" dirty="0"/>
        </a:p>
      </dgm:t>
    </dgm:pt>
    <dgm:pt modelId="{EFDE6383-7E86-4DF3-B314-F52B2FAB4E73}" type="parTrans" cxnId="{D5741EC3-74A6-4E55-B4A4-C1BC9BA321B8}">
      <dgm:prSet/>
      <dgm:spPr/>
      <dgm:t>
        <a:bodyPr/>
        <a:lstStyle/>
        <a:p>
          <a:endParaRPr lang="zh-CN" altLang="en-US"/>
        </a:p>
      </dgm:t>
    </dgm:pt>
    <dgm:pt modelId="{1E5490AB-CC82-411B-8802-34021E73504F}" type="sibTrans" cxnId="{D5741EC3-74A6-4E55-B4A4-C1BC9BA321B8}">
      <dgm:prSet/>
      <dgm:spPr/>
      <dgm:t>
        <a:bodyPr/>
        <a:lstStyle/>
        <a:p>
          <a:endParaRPr lang="zh-CN" altLang="en-US"/>
        </a:p>
      </dgm:t>
    </dgm:pt>
    <dgm:pt modelId="{20F0F149-2610-4DAB-8F63-5F3F39887885}">
      <dgm:prSet custT="1"/>
      <dgm:spPr/>
      <dgm:t>
        <a:bodyPr/>
        <a:lstStyle/>
        <a:p>
          <a:r>
            <a:rPr lang="zh-CN" altLang="en-US" sz="2400" dirty="0" smtClean="0"/>
            <a:t>对于手机界面也可以采用单条瀑布流的显示方式，每一个条目可以做简单的布局</a:t>
          </a:r>
          <a:endParaRPr lang="zh-CN" altLang="en-US" sz="2400" dirty="0"/>
        </a:p>
      </dgm:t>
    </dgm:pt>
    <dgm:pt modelId="{A05A9B57-6F9D-48BC-9E52-2DDC65F45E62}" type="parTrans" cxnId="{AB84C44D-3B81-40DE-A0AC-6E12AD49F056}">
      <dgm:prSet/>
      <dgm:spPr/>
      <dgm:t>
        <a:bodyPr/>
        <a:lstStyle/>
        <a:p>
          <a:endParaRPr lang="zh-CN" altLang="en-US"/>
        </a:p>
      </dgm:t>
    </dgm:pt>
    <dgm:pt modelId="{948ED85F-E8DE-44B7-A529-F2440C1D7A6B}" type="sibTrans" cxnId="{AB84C44D-3B81-40DE-A0AC-6E12AD49F056}">
      <dgm:prSet/>
      <dgm:spPr/>
      <dgm:t>
        <a:bodyPr/>
        <a:lstStyle/>
        <a:p>
          <a:endParaRPr lang="zh-CN" altLang="en-US"/>
        </a:p>
      </dgm:t>
    </dgm:pt>
    <dgm:pt modelId="{5EC5169D-732C-42BF-8A38-473E3F58EA6E}">
      <dgm:prSet custT="1"/>
      <dgm:spPr/>
      <dgm:t>
        <a:bodyPr/>
        <a:lstStyle/>
        <a:p>
          <a:r>
            <a:rPr lang="zh-CN" altLang="en-US" sz="2400" dirty="0" smtClean="0"/>
            <a:t>加入搜索功能（如百度百科）</a:t>
          </a:r>
          <a:endParaRPr lang="zh-CN" altLang="en-US" sz="2400" dirty="0"/>
        </a:p>
      </dgm:t>
    </dgm:pt>
    <dgm:pt modelId="{14486BC6-0ECE-4419-85B8-04E752F44DF8}" type="parTrans" cxnId="{5DB044D2-A9EA-4DD5-9E1E-F6D6DC17B258}">
      <dgm:prSet/>
      <dgm:spPr/>
      <dgm:t>
        <a:bodyPr/>
        <a:lstStyle/>
        <a:p>
          <a:endParaRPr lang="zh-CN" altLang="en-US"/>
        </a:p>
      </dgm:t>
    </dgm:pt>
    <dgm:pt modelId="{29AC0AA5-3562-436A-8161-A478F5BF8E17}" type="sibTrans" cxnId="{5DB044D2-A9EA-4DD5-9E1E-F6D6DC17B258}">
      <dgm:prSet/>
      <dgm:spPr/>
      <dgm:t>
        <a:bodyPr/>
        <a:lstStyle/>
        <a:p>
          <a:endParaRPr lang="zh-CN" altLang="en-US"/>
        </a:p>
      </dgm:t>
    </dgm:pt>
    <dgm:pt modelId="{93746085-95DC-4CF1-860B-16DA6C87BFCB}">
      <dgm:prSet custT="1"/>
      <dgm:spPr/>
      <dgm:t>
        <a:bodyPr/>
        <a:lstStyle/>
        <a:p>
          <a:r>
            <a:rPr lang="zh-CN" altLang="en-US" sz="2400" dirty="0" smtClean="0"/>
            <a:t>功能少，简单，易用，界面精致，贴近生活 </a:t>
          </a:r>
          <a:endParaRPr lang="zh-CN" altLang="en-US" sz="2400" dirty="0"/>
        </a:p>
      </dgm:t>
    </dgm:pt>
    <dgm:pt modelId="{2FDA505E-A147-4BA0-B24F-E0D51F2BC47B}" type="parTrans" cxnId="{B928238D-871E-441C-8094-31FDB70DB927}">
      <dgm:prSet/>
      <dgm:spPr/>
      <dgm:t>
        <a:bodyPr/>
        <a:lstStyle/>
        <a:p>
          <a:endParaRPr lang="zh-CN" altLang="en-US"/>
        </a:p>
      </dgm:t>
    </dgm:pt>
    <dgm:pt modelId="{6F8CDD72-6C8B-426E-8490-20FE87C59696}" type="sibTrans" cxnId="{B928238D-871E-441C-8094-31FDB70DB927}">
      <dgm:prSet/>
      <dgm:spPr/>
      <dgm:t>
        <a:bodyPr/>
        <a:lstStyle/>
        <a:p>
          <a:endParaRPr lang="zh-CN" altLang="en-US"/>
        </a:p>
      </dgm:t>
    </dgm:pt>
    <dgm:pt modelId="{35181A67-B137-4E68-9E51-C43F2E2B6AB3}">
      <dgm:prSet custT="1"/>
      <dgm:spPr/>
      <dgm:t>
        <a:bodyPr/>
        <a:lstStyle/>
        <a:p>
          <a:r>
            <a:rPr lang="zh-CN" altLang="en-US" sz="2400" dirty="0" smtClean="0"/>
            <a:t>天气（主动去选择天气）</a:t>
          </a:r>
          <a:endParaRPr lang="zh-CN" altLang="en-US" sz="2400" dirty="0"/>
        </a:p>
      </dgm:t>
    </dgm:pt>
    <dgm:pt modelId="{4552C24F-845A-4573-8B7C-72C7B28EEE07}" type="parTrans" cxnId="{C076C168-AF6C-4F35-9183-A99FC52174BD}">
      <dgm:prSet/>
      <dgm:spPr/>
      <dgm:t>
        <a:bodyPr/>
        <a:lstStyle/>
        <a:p>
          <a:endParaRPr lang="zh-CN" altLang="en-US"/>
        </a:p>
      </dgm:t>
    </dgm:pt>
    <dgm:pt modelId="{065CA664-CC06-41DC-BA18-1B2B9626945B}" type="sibTrans" cxnId="{C076C168-AF6C-4F35-9183-A99FC52174BD}">
      <dgm:prSet/>
      <dgm:spPr/>
      <dgm:t>
        <a:bodyPr/>
        <a:lstStyle/>
        <a:p>
          <a:endParaRPr lang="zh-CN" altLang="en-US"/>
        </a:p>
      </dgm:t>
    </dgm:pt>
    <dgm:pt modelId="{EB081A8B-6F2F-44B8-B220-B5BB99A23DCA}">
      <dgm:prSet custT="1"/>
      <dgm:spPr/>
      <dgm:t>
        <a:bodyPr/>
        <a:lstStyle/>
        <a:p>
          <a:r>
            <a:rPr lang="zh-CN" altLang="en-US" sz="2400" b="0" i="0" dirty="0" smtClean="0"/>
            <a:t>开发者犯的最大的错误就是试图将很多功能挤进一个小屏幕。一款应用应该专注一项主要的功能。不要把选择权交给用户</a:t>
          </a:r>
          <a:r>
            <a:rPr lang="en-US" altLang="zh-CN" sz="2400" b="0" i="0" dirty="0" smtClean="0"/>
            <a:t>——</a:t>
          </a:r>
          <a:r>
            <a:rPr lang="zh-CN" altLang="en-US" sz="2400" b="0" i="0" dirty="0" smtClean="0"/>
            <a:t>来自移动音乐应用</a:t>
          </a:r>
          <a:r>
            <a:rPr lang="en-US" altLang="zh-CN" sz="2400" b="0" i="0" dirty="0" err="1" smtClean="0"/>
            <a:t>Smule</a:t>
          </a:r>
          <a:r>
            <a:rPr lang="zh-CN" altLang="en-US" sz="2400" b="0" i="0" dirty="0" smtClean="0"/>
            <a:t>的创始人佩瑞娜</a:t>
          </a:r>
          <a:r>
            <a:rPr lang="en-US" altLang="zh-CN" sz="2400" b="0" i="0" dirty="0" smtClean="0"/>
            <a:t>·</a:t>
          </a:r>
          <a:r>
            <a:rPr lang="zh-CN" altLang="en-US" sz="2400" b="0" i="0" dirty="0" smtClean="0"/>
            <a:t>古普塔</a:t>
          </a:r>
          <a:r>
            <a:rPr lang="en-US" altLang="zh-CN" sz="2400" b="0" i="0" dirty="0" smtClean="0"/>
            <a:t>(</a:t>
          </a:r>
          <a:r>
            <a:rPr lang="en-US" altLang="zh-CN" sz="2400" b="0" i="0" dirty="0" err="1" smtClean="0"/>
            <a:t>Prerna</a:t>
          </a:r>
          <a:r>
            <a:rPr lang="en-US" altLang="zh-CN" sz="2400" b="0" i="0" dirty="0" smtClean="0"/>
            <a:t> Gupta)</a:t>
          </a:r>
          <a:endParaRPr lang="zh-CN" altLang="en-US" sz="2400" dirty="0"/>
        </a:p>
      </dgm:t>
    </dgm:pt>
    <dgm:pt modelId="{07DEC395-AE07-446A-A054-D50E41729EAE}" type="parTrans" cxnId="{21FFECBE-8759-4808-9E1E-F128E63DE487}">
      <dgm:prSet/>
      <dgm:spPr/>
      <dgm:t>
        <a:bodyPr/>
        <a:lstStyle/>
        <a:p>
          <a:endParaRPr lang="zh-CN" altLang="en-US"/>
        </a:p>
      </dgm:t>
    </dgm:pt>
    <dgm:pt modelId="{1BFE59C7-C7A4-4F1B-8B0E-763D03B7FF3D}" type="sibTrans" cxnId="{21FFECBE-8759-4808-9E1E-F128E63DE487}">
      <dgm:prSet/>
      <dgm:spPr/>
      <dgm:t>
        <a:bodyPr/>
        <a:lstStyle/>
        <a:p>
          <a:endParaRPr lang="zh-CN" altLang="en-US"/>
        </a:p>
      </dgm:t>
    </dgm:pt>
    <dgm:pt modelId="{61A083B6-328F-4E25-8D7C-2850734E6BE2}" type="pres">
      <dgm:prSet presAssocID="{3AFB0724-4AD8-40F1-96F4-D079F3FBFF67}" presName="Name0" presStyleCnt="0">
        <dgm:presLayoutVars>
          <dgm:dir/>
          <dgm:animLvl val="lvl"/>
          <dgm:resizeHandles val="exact"/>
        </dgm:presLayoutVars>
      </dgm:prSet>
      <dgm:spPr/>
      <dgm:t>
        <a:bodyPr/>
        <a:lstStyle/>
        <a:p>
          <a:endParaRPr lang="zh-CN" altLang="en-US"/>
        </a:p>
      </dgm:t>
    </dgm:pt>
    <dgm:pt modelId="{0AA9E6F6-7D79-4C0D-A509-8BE23BBBBBA8}" type="pres">
      <dgm:prSet presAssocID="{E189C9FD-2F47-425B-BF21-DFA845B5FF60}" presName="composite" presStyleCnt="0"/>
      <dgm:spPr/>
    </dgm:pt>
    <dgm:pt modelId="{937BB310-F505-486F-B8E4-995781C013B9}" type="pres">
      <dgm:prSet presAssocID="{E189C9FD-2F47-425B-BF21-DFA845B5FF60}" presName="parTx" presStyleLbl="alignNode1" presStyleIdx="0" presStyleCnt="1" custScaleY="100000">
        <dgm:presLayoutVars>
          <dgm:chMax val="0"/>
          <dgm:chPref val="0"/>
          <dgm:bulletEnabled val="1"/>
        </dgm:presLayoutVars>
      </dgm:prSet>
      <dgm:spPr/>
      <dgm:t>
        <a:bodyPr/>
        <a:lstStyle/>
        <a:p>
          <a:endParaRPr lang="zh-CN" altLang="en-US"/>
        </a:p>
      </dgm:t>
    </dgm:pt>
    <dgm:pt modelId="{B3E79D4F-C3F2-4979-B535-10A49EA5C631}" type="pres">
      <dgm:prSet presAssocID="{E189C9FD-2F47-425B-BF21-DFA845B5FF60}" presName="desTx" presStyleLbl="alignAccFollowNode1" presStyleIdx="0" presStyleCnt="1" custScaleY="100000">
        <dgm:presLayoutVars>
          <dgm:bulletEnabled val="1"/>
        </dgm:presLayoutVars>
      </dgm:prSet>
      <dgm:spPr/>
      <dgm:t>
        <a:bodyPr/>
        <a:lstStyle/>
        <a:p>
          <a:endParaRPr lang="zh-CN" altLang="en-US"/>
        </a:p>
      </dgm:t>
    </dgm:pt>
  </dgm:ptLst>
  <dgm:cxnLst>
    <dgm:cxn modelId="{21FFECBE-8759-4808-9E1E-F128E63DE487}" srcId="{E189C9FD-2F47-425B-BF21-DFA845B5FF60}" destId="{EB081A8B-6F2F-44B8-B220-B5BB99A23DCA}" srcOrd="8" destOrd="0" parTransId="{07DEC395-AE07-446A-A054-D50E41729EAE}" sibTransId="{1BFE59C7-C7A4-4F1B-8B0E-763D03B7FF3D}"/>
    <dgm:cxn modelId="{43451559-FACF-4EA6-8D19-638812C8A4A9}" type="presOf" srcId="{D3D625B1-9599-4A1D-9642-6D70D6BE0B02}" destId="{B3E79D4F-C3F2-4979-B535-10A49EA5C631}" srcOrd="0" destOrd="0" presId="urn:microsoft.com/office/officeart/2005/8/layout/hList1"/>
    <dgm:cxn modelId="{4E23EF3D-1E70-4D69-BF9C-C5C8059DFA4B}" type="presOf" srcId="{20F0F149-2610-4DAB-8F63-5F3F39887885}" destId="{B3E79D4F-C3F2-4979-B535-10A49EA5C631}" srcOrd="0" destOrd="1" presId="urn:microsoft.com/office/officeart/2005/8/layout/hList1"/>
    <dgm:cxn modelId="{AB84C44D-3B81-40DE-A0AC-6E12AD49F056}" srcId="{E189C9FD-2F47-425B-BF21-DFA845B5FF60}" destId="{20F0F149-2610-4DAB-8F63-5F3F39887885}" srcOrd="1" destOrd="0" parTransId="{A05A9B57-6F9D-48BC-9E52-2DDC65F45E62}" sibTransId="{948ED85F-E8DE-44B7-A529-F2440C1D7A6B}"/>
    <dgm:cxn modelId="{5FC637AF-7B7F-44C7-9AD3-CF6260814AC7}" type="presOf" srcId="{3FDD237C-3EC5-4975-B2B2-C878A22E38E6}" destId="{B3E79D4F-C3F2-4979-B535-10A49EA5C631}" srcOrd="0" destOrd="3" presId="urn:microsoft.com/office/officeart/2005/8/layout/hList1"/>
    <dgm:cxn modelId="{45E44F1A-3B33-490A-89DA-DD21682C4B0C}" srcId="{E189C9FD-2F47-425B-BF21-DFA845B5FF60}" destId="{AD404E40-E639-42FF-8DF3-8BBD7B4C2C77}" srcOrd="2" destOrd="0" parTransId="{75D1EED4-C42D-4B85-906C-47667469BC44}" sibTransId="{EA1A3C72-B847-4581-99AF-9403BC3F3FC7}"/>
    <dgm:cxn modelId="{D5741EC3-74A6-4E55-B4A4-C1BC9BA321B8}" srcId="{E189C9FD-2F47-425B-BF21-DFA845B5FF60}" destId="{A2435C00-4CBF-4862-BA78-34399B071F86}" srcOrd="6" destOrd="0" parTransId="{EFDE6383-7E86-4DF3-B314-F52B2FAB4E73}" sibTransId="{1E5490AB-CC82-411B-8802-34021E73504F}"/>
    <dgm:cxn modelId="{9D0BD843-DF9F-4716-8112-698B21C9C2AF}" srcId="{E189C9FD-2F47-425B-BF21-DFA845B5FF60}" destId="{D3D625B1-9599-4A1D-9642-6D70D6BE0B02}" srcOrd="0" destOrd="0" parTransId="{E1747A74-BBC8-44FD-B29F-80581D28BD24}" sibTransId="{7619E433-7AF7-462C-819D-862E4486BB16}"/>
    <dgm:cxn modelId="{3A5E2C6C-20D8-4451-8C99-C2D4B3C42968}" srcId="{E189C9FD-2F47-425B-BF21-DFA845B5FF60}" destId="{4AF63269-37EB-4E96-8035-5B4837117DBE}" srcOrd="9" destOrd="0" parTransId="{B082C8BF-7290-473A-8C39-5BD7B6E62034}" sibTransId="{FB4A0234-FF49-468E-B678-2294BA705D98}"/>
    <dgm:cxn modelId="{C36792D3-67DA-4A91-BE3E-A7A0B87A4D6D}" type="presOf" srcId="{3AFB0724-4AD8-40F1-96F4-D079F3FBFF67}" destId="{61A083B6-328F-4E25-8D7C-2850734E6BE2}" srcOrd="0" destOrd="0" presId="urn:microsoft.com/office/officeart/2005/8/layout/hList1"/>
    <dgm:cxn modelId="{BC15E80B-070B-48F1-8A61-60D30F548A20}" type="presOf" srcId="{AD404E40-E639-42FF-8DF3-8BBD7B4C2C77}" destId="{B3E79D4F-C3F2-4979-B535-10A49EA5C631}" srcOrd="0" destOrd="2" presId="urn:microsoft.com/office/officeart/2005/8/layout/hList1"/>
    <dgm:cxn modelId="{34620812-6FBA-47F5-80AD-78176CD6A2FE}" type="presOf" srcId="{A2435C00-4CBF-4862-BA78-34399B071F86}" destId="{B3E79D4F-C3F2-4979-B535-10A49EA5C631}" srcOrd="0" destOrd="6" presId="urn:microsoft.com/office/officeart/2005/8/layout/hList1"/>
    <dgm:cxn modelId="{82EB9929-64EE-4017-A742-8CE0E074F46D}" type="presOf" srcId="{EB081A8B-6F2F-44B8-B220-B5BB99A23DCA}" destId="{B3E79D4F-C3F2-4979-B535-10A49EA5C631}" srcOrd="0" destOrd="8" presId="urn:microsoft.com/office/officeart/2005/8/layout/hList1"/>
    <dgm:cxn modelId="{2B9E3232-6889-4C98-960B-57DD111A040F}" srcId="{E189C9FD-2F47-425B-BF21-DFA845B5FF60}" destId="{3FDD237C-3EC5-4975-B2B2-C878A22E38E6}" srcOrd="3" destOrd="0" parTransId="{56955C14-BBD6-412E-854D-BF9BBE4D42EE}" sibTransId="{F63E90E1-BF1D-4974-B41A-9E2013052F1C}"/>
    <dgm:cxn modelId="{1FB3D066-E75B-4AD4-A263-351F0ED38B08}" type="presOf" srcId="{4AF63269-37EB-4E96-8035-5B4837117DBE}" destId="{B3E79D4F-C3F2-4979-B535-10A49EA5C631}" srcOrd="0" destOrd="9" presId="urn:microsoft.com/office/officeart/2005/8/layout/hList1"/>
    <dgm:cxn modelId="{79DAECCE-E126-4548-921B-5EDEC0839665}" type="presOf" srcId="{35181A67-B137-4E68-9E51-C43F2E2B6AB3}" destId="{B3E79D4F-C3F2-4979-B535-10A49EA5C631}" srcOrd="0" destOrd="7" presId="urn:microsoft.com/office/officeart/2005/8/layout/hList1"/>
    <dgm:cxn modelId="{70B1C4B4-B9E7-429A-9FDA-138D18FA5A5A}" type="presOf" srcId="{E189C9FD-2F47-425B-BF21-DFA845B5FF60}" destId="{937BB310-F505-486F-B8E4-995781C013B9}" srcOrd="0" destOrd="0" presId="urn:microsoft.com/office/officeart/2005/8/layout/hList1"/>
    <dgm:cxn modelId="{C076C168-AF6C-4F35-9183-A99FC52174BD}" srcId="{E189C9FD-2F47-425B-BF21-DFA845B5FF60}" destId="{35181A67-B137-4E68-9E51-C43F2E2B6AB3}" srcOrd="7" destOrd="0" parTransId="{4552C24F-845A-4573-8B7C-72C7B28EEE07}" sibTransId="{065CA664-CC06-41DC-BA18-1B2B9626945B}"/>
    <dgm:cxn modelId="{1218A46C-C0DA-41B4-9358-649367B06909}" type="presOf" srcId="{5EC5169D-732C-42BF-8A38-473E3F58EA6E}" destId="{B3E79D4F-C3F2-4979-B535-10A49EA5C631}" srcOrd="0" destOrd="5" presId="urn:microsoft.com/office/officeart/2005/8/layout/hList1"/>
    <dgm:cxn modelId="{5DB044D2-A9EA-4DD5-9E1E-F6D6DC17B258}" srcId="{E189C9FD-2F47-425B-BF21-DFA845B5FF60}" destId="{5EC5169D-732C-42BF-8A38-473E3F58EA6E}" srcOrd="5" destOrd="0" parTransId="{14486BC6-0ECE-4419-85B8-04E752F44DF8}" sibTransId="{29AC0AA5-3562-436A-8161-A478F5BF8E17}"/>
    <dgm:cxn modelId="{26E46668-9176-4B48-A444-C1ACA41455C7}" srcId="{3AFB0724-4AD8-40F1-96F4-D079F3FBFF67}" destId="{E189C9FD-2F47-425B-BF21-DFA845B5FF60}" srcOrd="0" destOrd="0" parTransId="{64088C28-004B-4650-BE45-4A38A31C40F7}" sibTransId="{CD4C20D5-CED7-482D-9210-06A987D818B9}"/>
    <dgm:cxn modelId="{B928238D-871E-441C-8094-31FDB70DB927}" srcId="{E189C9FD-2F47-425B-BF21-DFA845B5FF60}" destId="{93746085-95DC-4CF1-860B-16DA6C87BFCB}" srcOrd="4" destOrd="0" parTransId="{2FDA505E-A147-4BA0-B24F-E0D51F2BC47B}" sibTransId="{6F8CDD72-6C8B-426E-8490-20FE87C59696}"/>
    <dgm:cxn modelId="{4B548FA1-1392-45FF-9293-DD5410642FC7}" type="presOf" srcId="{93746085-95DC-4CF1-860B-16DA6C87BFCB}" destId="{B3E79D4F-C3F2-4979-B535-10A49EA5C631}" srcOrd="0" destOrd="4" presId="urn:microsoft.com/office/officeart/2005/8/layout/hList1"/>
    <dgm:cxn modelId="{BCB6BEF8-53C6-4984-8FE1-8F795CADAB96}" type="presParOf" srcId="{61A083B6-328F-4E25-8D7C-2850734E6BE2}" destId="{0AA9E6F6-7D79-4C0D-A509-8BE23BBBBBA8}" srcOrd="0" destOrd="0" presId="urn:microsoft.com/office/officeart/2005/8/layout/hList1"/>
    <dgm:cxn modelId="{F3E4B959-27C3-4596-8280-DB33F393101A}" type="presParOf" srcId="{0AA9E6F6-7D79-4C0D-A509-8BE23BBBBBA8}" destId="{937BB310-F505-486F-B8E4-995781C013B9}" srcOrd="0" destOrd="0" presId="urn:microsoft.com/office/officeart/2005/8/layout/hList1"/>
    <dgm:cxn modelId="{2F647291-D01B-4411-A09D-C80D94EEDD5E}" type="presParOf" srcId="{0AA9E6F6-7D79-4C0D-A509-8BE23BBBBBA8}" destId="{B3E79D4F-C3F2-4979-B535-10A49EA5C631}"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A6A5BC9-9F87-4778-99C0-0A30D82EE76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6592B516-406E-443E-9296-E38F5D978D63}">
      <dgm:prSet custT="1">
        <dgm:style>
          <a:lnRef idx="0">
            <a:schemeClr val="accent2"/>
          </a:lnRef>
          <a:fillRef idx="3">
            <a:schemeClr val="accent2"/>
          </a:fillRef>
          <a:effectRef idx="3">
            <a:schemeClr val="accent2"/>
          </a:effectRef>
          <a:fontRef idx="minor">
            <a:schemeClr val="lt1"/>
          </a:fontRef>
        </dgm:style>
      </dgm:prSet>
      <dgm:spPr/>
      <dgm:t>
        <a:bodyPr/>
        <a:lstStyle/>
        <a:p>
          <a:pPr rtl="0"/>
          <a:r>
            <a:rPr lang="en-US" altLang="zh-CN" sz="2000" b="1" i="0" dirty="0" smtClean="0"/>
            <a:t>11</a:t>
          </a:r>
          <a:r>
            <a:rPr lang="zh-CN" altLang="en-US" sz="2000" b="1" i="0" dirty="0" smtClean="0"/>
            <a:t>个年轻企业家分享移动应用开发秘诀</a:t>
          </a:r>
          <a:endParaRPr lang="zh-CN" sz="2000" dirty="0"/>
        </a:p>
      </dgm:t>
      <dgm:extLst>
        <a:ext uri="{E40237B7-FDA0-4F09-8148-C483321AD2D9}">
          <dgm14:cNvPr xmlns:dgm14="http://schemas.microsoft.com/office/drawing/2010/diagram" id="0" name="">
            <a:hlinkClick xmlns:r="http://schemas.openxmlformats.org/officeDocument/2006/relationships" r:id="rId1"/>
          </dgm14:cNvPr>
        </a:ext>
      </dgm:extLst>
    </dgm:pt>
    <dgm:pt modelId="{CEBB6165-A7A6-4085-9919-24C6FA594DE5}" type="parTrans" cxnId="{DE8718B1-6693-45E2-ACC6-DC988B8086EA}">
      <dgm:prSet/>
      <dgm:spPr/>
      <dgm:t>
        <a:bodyPr/>
        <a:lstStyle/>
        <a:p>
          <a:endParaRPr lang="zh-CN" altLang="en-US"/>
        </a:p>
      </dgm:t>
    </dgm:pt>
    <dgm:pt modelId="{E42ABBCF-DFEE-4800-BD93-01615B45AD12}" type="sibTrans" cxnId="{DE8718B1-6693-45E2-ACC6-DC988B8086EA}">
      <dgm:prSet/>
      <dgm:spPr/>
      <dgm:t>
        <a:bodyPr/>
        <a:lstStyle/>
        <a:p>
          <a:endParaRPr lang="zh-CN" altLang="en-US"/>
        </a:p>
      </dgm:t>
    </dgm:pt>
    <dgm:pt modelId="{0C7E4951-1580-49EA-B120-1E33980EB981}" type="pres">
      <dgm:prSet presAssocID="{3A6A5BC9-9F87-4778-99C0-0A30D82EE76D}" presName="linear" presStyleCnt="0">
        <dgm:presLayoutVars>
          <dgm:animLvl val="lvl"/>
          <dgm:resizeHandles val="exact"/>
        </dgm:presLayoutVars>
      </dgm:prSet>
      <dgm:spPr/>
      <dgm:t>
        <a:bodyPr/>
        <a:lstStyle/>
        <a:p>
          <a:endParaRPr lang="zh-CN" altLang="en-US"/>
        </a:p>
      </dgm:t>
    </dgm:pt>
    <dgm:pt modelId="{D2E030A3-188A-4E59-B7DC-9420D7B9D18C}" type="pres">
      <dgm:prSet presAssocID="{6592B516-406E-443E-9296-E38F5D978D63}" presName="parentText" presStyleLbl="node1" presStyleIdx="0" presStyleCnt="1" custLinFactNeighborX="-1786" custLinFactNeighborY="-1457">
        <dgm:presLayoutVars>
          <dgm:chMax val="0"/>
          <dgm:bulletEnabled val="1"/>
        </dgm:presLayoutVars>
      </dgm:prSet>
      <dgm:spPr/>
      <dgm:t>
        <a:bodyPr/>
        <a:lstStyle/>
        <a:p>
          <a:endParaRPr lang="zh-CN" altLang="en-US"/>
        </a:p>
      </dgm:t>
    </dgm:pt>
  </dgm:ptLst>
  <dgm:cxnLst>
    <dgm:cxn modelId="{DE8718B1-6693-45E2-ACC6-DC988B8086EA}" srcId="{3A6A5BC9-9F87-4778-99C0-0A30D82EE76D}" destId="{6592B516-406E-443E-9296-E38F5D978D63}" srcOrd="0" destOrd="0" parTransId="{CEBB6165-A7A6-4085-9919-24C6FA594DE5}" sibTransId="{E42ABBCF-DFEE-4800-BD93-01615B45AD12}"/>
    <dgm:cxn modelId="{4FDABBCE-A804-42F2-B99E-A7F9D4B242E0}" type="presOf" srcId="{6592B516-406E-443E-9296-E38F5D978D63}" destId="{D2E030A3-188A-4E59-B7DC-9420D7B9D18C}" srcOrd="0" destOrd="0" presId="urn:microsoft.com/office/officeart/2005/8/layout/vList2"/>
    <dgm:cxn modelId="{320EA47E-C3E5-4B37-99DC-C2BA7B9EC043}" type="presOf" srcId="{3A6A5BC9-9F87-4778-99C0-0A30D82EE76D}" destId="{0C7E4951-1580-49EA-B120-1E33980EB981}" srcOrd="0" destOrd="0" presId="urn:microsoft.com/office/officeart/2005/8/layout/vList2"/>
    <dgm:cxn modelId="{5EB42993-6470-4FE0-A1C0-DC2E50F4B6FE}" type="presParOf" srcId="{0C7E4951-1580-49EA-B120-1E33980EB981}" destId="{D2E030A3-188A-4E59-B7DC-9420D7B9D18C}"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6DA22-78DC-4587-8815-941B6E01F561}">
      <dsp:nvSpPr>
        <dsp:cNvPr id="0" name=""/>
        <dsp:cNvSpPr/>
      </dsp:nvSpPr>
      <dsp:spPr>
        <a:xfrm rot="10800000">
          <a:off x="1418553" y="0"/>
          <a:ext cx="5027958" cy="60845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310" tIns="102870" rIns="192024" bIns="102870" numCol="1" spcCol="1270" anchor="ctr" anchorCtr="0">
          <a:noAutofit/>
        </a:bodyPr>
        <a:lstStyle/>
        <a:p>
          <a:pPr lvl="0" algn="ctr" defTabSz="1200150" rtl="0">
            <a:lnSpc>
              <a:spcPct val="90000"/>
            </a:lnSpc>
            <a:spcBef>
              <a:spcPct val="0"/>
            </a:spcBef>
            <a:spcAft>
              <a:spcPct val="35000"/>
            </a:spcAft>
          </a:pPr>
          <a:r>
            <a:rPr lang="zh-CN" sz="2700" kern="1200" dirty="0" smtClean="0"/>
            <a:t>该软件的简单介绍</a:t>
          </a:r>
          <a:endParaRPr lang="zh-CN" sz="2700" kern="1200" dirty="0"/>
        </a:p>
      </dsp:txBody>
      <dsp:txXfrm rot="10800000">
        <a:off x="1570666" y="0"/>
        <a:ext cx="4875845" cy="608451"/>
      </dsp:txXfrm>
    </dsp:sp>
    <dsp:sp modelId="{83D8DE0A-1030-4F06-9AD0-7F9CFA506620}">
      <dsp:nvSpPr>
        <dsp:cNvPr id="0" name=""/>
        <dsp:cNvSpPr/>
      </dsp:nvSpPr>
      <dsp:spPr>
        <a:xfrm>
          <a:off x="1114327" y="0"/>
          <a:ext cx="608451" cy="608451"/>
        </a:xfrm>
        <a:prstGeom prst="ellipse">
          <a:avLst/>
        </a:prstGeom>
        <a:blipFill>
          <a:blip xmlns:r="http://schemas.openxmlformats.org/officeDocument/2006/relationships" r:embed="rId1" cstate="email">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C1F2A-FB81-4A28-A754-74EC695B59CF}">
      <dsp:nvSpPr>
        <dsp:cNvPr id="0" name=""/>
        <dsp:cNvSpPr/>
      </dsp:nvSpPr>
      <dsp:spPr>
        <a:xfrm>
          <a:off x="0" y="18948"/>
          <a:ext cx="3600400" cy="682182"/>
        </a:xfrm>
        <a:prstGeom prst="round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b="1" kern="1200" dirty="0" smtClean="0"/>
            <a:t>那些极简</a:t>
          </a:r>
          <a:r>
            <a:rPr lang="en-US" sz="1800" b="1" kern="1200" dirty="0" smtClean="0"/>
            <a:t>app</a:t>
          </a:r>
          <a:r>
            <a:rPr lang="zh-CN" sz="1800" b="1" kern="1200" dirty="0" smtClean="0"/>
            <a:t>背后的克制与情怀</a:t>
          </a:r>
          <a:endParaRPr lang="zh-CN" sz="1800" b="1" kern="1200" dirty="0"/>
        </a:p>
      </dsp:txBody>
      <dsp:txXfrm>
        <a:off x="33301" y="52249"/>
        <a:ext cx="3533798" cy="61558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E030A3-188A-4E59-B7DC-9420D7B9D18C}">
      <dsp:nvSpPr>
        <dsp:cNvPr id="0" name=""/>
        <dsp:cNvSpPr/>
      </dsp:nvSpPr>
      <dsp:spPr>
        <a:xfrm>
          <a:off x="0" y="1"/>
          <a:ext cx="4032448" cy="599040"/>
        </a:xfrm>
        <a:prstGeom prst="round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dirty="0" smtClean="0"/>
            <a:t>11</a:t>
          </a:r>
          <a:r>
            <a:rPr lang="zh-CN" sz="2000" b="1" kern="1200" dirty="0" smtClean="0"/>
            <a:t>款最具设计美感的</a:t>
          </a:r>
          <a:r>
            <a:rPr lang="en-US" sz="2000" b="1" kern="1200" dirty="0" smtClean="0"/>
            <a:t>Android</a:t>
          </a:r>
          <a:r>
            <a:rPr lang="zh-CN" sz="2000" b="1" kern="1200" dirty="0" smtClean="0"/>
            <a:t>应用</a:t>
          </a:r>
          <a:endParaRPr lang="zh-CN" sz="2000" b="1" kern="1200" dirty="0"/>
        </a:p>
      </dsp:txBody>
      <dsp:txXfrm>
        <a:off x="29243" y="29244"/>
        <a:ext cx="3973962" cy="5405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111607-3520-4A3B-8A60-096F942A324F}">
      <dsp:nvSpPr>
        <dsp:cNvPr id="0" name=""/>
        <dsp:cNvSpPr/>
      </dsp:nvSpPr>
      <dsp:spPr>
        <a:xfrm rot="10800000">
          <a:off x="1418553" y="0"/>
          <a:ext cx="5027958" cy="60845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310" tIns="102870" rIns="192024" bIns="102870" numCol="1" spcCol="1270" anchor="ctr" anchorCtr="0">
          <a:noAutofit/>
        </a:bodyPr>
        <a:lstStyle/>
        <a:p>
          <a:pPr lvl="0" algn="ctr" defTabSz="1200150" rtl="0">
            <a:lnSpc>
              <a:spcPct val="90000"/>
            </a:lnSpc>
            <a:spcBef>
              <a:spcPct val="0"/>
            </a:spcBef>
            <a:spcAft>
              <a:spcPct val="35000"/>
            </a:spcAft>
          </a:pPr>
          <a:r>
            <a:rPr lang="zh-CN" altLang="en-US" sz="2700" kern="1200" dirty="0" smtClean="0"/>
            <a:t>热门</a:t>
          </a:r>
          <a:r>
            <a:rPr lang="zh-CN" sz="2700" kern="1200" dirty="0" smtClean="0"/>
            <a:t>的</a:t>
          </a:r>
          <a:r>
            <a:rPr lang="en-US" altLang="zh-CN" sz="2700" kern="1200" dirty="0" smtClean="0"/>
            <a:t>app</a:t>
          </a:r>
          <a:endParaRPr lang="zh-CN" sz="2700" kern="1200" dirty="0"/>
        </a:p>
      </dsp:txBody>
      <dsp:txXfrm rot="10800000">
        <a:off x="1570666" y="0"/>
        <a:ext cx="4875845" cy="608451"/>
      </dsp:txXfrm>
    </dsp:sp>
    <dsp:sp modelId="{76AE5BFB-2227-48D5-B7C9-381E660673A0}">
      <dsp:nvSpPr>
        <dsp:cNvPr id="0" name=""/>
        <dsp:cNvSpPr/>
      </dsp:nvSpPr>
      <dsp:spPr>
        <a:xfrm>
          <a:off x="1114327" y="0"/>
          <a:ext cx="608451" cy="608451"/>
        </a:xfrm>
        <a:prstGeom prst="ellipse">
          <a:avLst/>
        </a:prstGeom>
        <a:blipFill>
          <a:blip xmlns:r="http://schemas.openxmlformats.org/officeDocument/2006/relationships" r:embed="rId1" cstate="email">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2657A-3942-4C36-856F-88112A8A5D1E}">
      <dsp:nvSpPr>
        <dsp:cNvPr id="0" name=""/>
        <dsp:cNvSpPr/>
      </dsp:nvSpPr>
      <dsp:spPr>
        <a:xfrm rot="10800000">
          <a:off x="1418553" y="0"/>
          <a:ext cx="5027958" cy="60845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310" tIns="102870" rIns="192024" bIns="102870" numCol="1" spcCol="1270" anchor="ctr" anchorCtr="0">
          <a:noAutofit/>
        </a:bodyPr>
        <a:lstStyle/>
        <a:p>
          <a:pPr lvl="0" algn="ctr" defTabSz="1200150" rtl="0">
            <a:lnSpc>
              <a:spcPct val="90000"/>
            </a:lnSpc>
            <a:spcBef>
              <a:spcPct val="0"/>
            </a:spcBef>
            <a:spcAft>
              <a:spcPct val="35000"/>
            </a:spcAft>
          </a:pPr>
          <a:r>
            <a:rPr lang="zh-CN" sz="2700" kern="1200" dirty="0" smtClean="0"/>
            <a:t>该软件的优势</a:t>
          </a:r>
          <a:endParaRPr lang="zh-CN" sz="2700" kern="1200" dirty="0"/>
        </a:p>
      </dsp:txBody>
      <dsp:txXfrm rot="10800000">
        <a:off x="1570666" y="0"/>
        <a:ext cx="4875845" cy="608451"/>
      </dsp:txXfrm>
    </dsp:sp>
    <dsp:sp modelId="{1790ADF3-5990-4838-BDBE-7911ED0E80A9}">
      <dsp:nvSpPr>
        <dsp:cNvPr id="0" name=""/>
        <dsp:cNvSpPr/>
      </dsp:nvSpPr>
      <dsp:spPr>
        <a:xfrm>
          <a:off x="1114327" y="0"/>
          <a:ext cx="608451" cy="608451"/>
        </a:xfrm>
        <a:prstGeom prst="ellipse">
          <a:avLst/>
        </a:prstGeom>
        <a:blipFill>
          <a:blip xmlns:r="http://schemas.openxmlformats.org/officeDocument/2006/relationships" r:embed="rId1" cstate="email">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A496A0-CA45-4403-8059-5934ACCE9FD6}">
      <dsp:nvSpPr>
        <dsp:cNvPr id="0" name=""/>
        <dsp:cNvSpPr/>
      </dsp:nvSpPr>
      <dsp:spPr>
        <a:xfrm rot="10800000">
          <a:off x="1418553" y="0"/>
          <a:ext cx="5027958" cy="60845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310" tIns="87630" rIns="163576" bIns="87630" numCol="1" spcCol="1270" anchor="ctr" anchorCtr="0">
          <a:noAutofit/>
        </a:bodyPr>
        <a:lstStyle/>
        <a:p>
          <a:pPr lvl="0" algn="ctr" defTabSz="1022350" rtl="0">
            <a:lnSpc>
              <a:spcPct val="90000"/>
            </a:lnSpc>
            <a:spcBef>
              <a:spcPct val="0"/>
            </a:spcBef>
            <a:spcAft>
              <a:spcPct val="35000"/>
            </a:spcAft>
          </a:pPr>
          <a:r>
            <a:rPr lang="zh-CN" sz="2300" kern="1200" dirty="0" smtClean="0"/>
            <a:t>我们可以从该软件中获取到的东西</a:t>
          </a:r>
          <a:endParaRPr lang="zh-CN" sz="2300" kern="1200" dirty="0"/>
        </a:p>
      </dsp:txBody>
      <dsp:txXfrm rot="10800000">
        <a:off x="1570666" y="0"/>
        <a:ext cx="4875845" cy="608451"/>
      </dsp:txXfrm>
    </dsp:sp>
    <dsp:sp modelId="{42DE53B7-B05D-4A68-B5C2-C33D36EF6280}">
      <dsp:nvSpPr>
        <dsp:cNvPr id="0" name=""/>
        <dsp:cNvSpPr/>
      </dsp:nvSpPr>
      <dsp:spPr>
        <a:xfrm>
          <a:off x="1114327" y="0"/>
          <a:ext cx="608451" cy="608451"/>
        </a:xfrm>
        <a:prstGeom prst="ellipse">
          <a:avLst/>
        </a:prstGeom>
        <a:blipFill>
          <a:blip xmlns:r="http://schemas.openxmlformats.org/officeDocument/2006/relationships" r:embed="rId1" cstate="email">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5AD588-1294-45F4-A859-42A7CDCB803E}">
      <dsp:nvSpPr>
        <dsp:cNvPr id="0" name=""/>
        <dsp:cNvSpPr/>
      </dsp:nvSpPr>
      <dsp:spPr>
        <a:xfrm rot="10800000">
          <a:off x="1418553" y="0"/>
          <a:ext cx="5027958" cy="60845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310" tIns="102870" rIns="192024" bIns="102870" numCol="1" spcCol="1270" anchor="ctr" anchorCtr="0">
          <a:noAutofit/>
        </a:bodyPr>
        <a:lstStyle/>
        <a:p>
          <a:pPr lvl="0" algn="ctr" defTabSz="1200150" rtl="0">
            <a:lnSpc>
              <a:spcPct val="90000"/>
            </a:lnSpc>
            <a:spcBef>
              <a:spcPct val="0"/>
            </a:spcBef>
            <a:spcAft>
              <a:spcPct val="35000"/>
            </a:spcAft>
          </a:pPr>
          <a:r>
            <a:rPr lang="zh-CN" sz="2700" kern="1200" dirty="0" smtClean="0"/>
            <a:t>讨论我们软件的核心在哪儿</a:t>
          </a:r>
          <a:endParaRPr lang="zh-CN" sz="2700" kern="1200" dirty="0"/>
        </a:p>
      </dsp:txBody>
      <dsp:txXfrm rot="10800000">
        <a:off x="1570666" y="0"/>
        <a:ext cx="4875845" cy="608451"/>
      </dsp:txXfrm>
    </dsp:sp>
    <dsp:sp modelId="{BFE9C061-C460-4FD6-89A7-9C8905A83BE5}">
      <dsp:nvSpPr>
        <dsp:cNvPr id="0" name=""/>
        <dsp:cNvSpPr/>
      </dsp:nvSpPr>
      <dsp:spPr>
        <a:xfrm>
          <a:off x="1114327" y="0"/>
          <a:ext cx="608451" cy="608451"/>
        </a:xfrm>
        <a:prstGeom prst="ellipse">
          <a:avLst/>
        </a:prstGeom>
        <a:blipFill>
          <a:blip xmlns:r="http://schemas.openxmlformats.org/officeDocument/2006/relationships" r:embed="rId1" cstate="email">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63EE9-6A20-40B1-97A0-9535B2C94749}">
      <dsp:nvSpPr>
        <dsp:cNvPr id="0" name=""/>
        <dsp:cNvSpPr/>
      </dsp:nvSpPr>
      <dsp:spPr>
        <a:xfrm>
          <a:off x="0" y="458315"/>
          <a:ext cx="5941368" cy="5941368"/>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zh-CN" sz="1800" kern="1200" dirty="0" smtClean="0"/>
            <a:t>“旅</a:t>
          </a:r>
          <a:r>
            <a:rPr lang="en-US" sz="1800" kern="1200" dirty="0" smtClean="0"/>
            <a:t>·</a:t>
          </a:r>
          <a:r>
            <a:rPr lang="zh-CN" sz="1800" kern="1200" dirty="0" smtClean="0"/>
            <a:t>型”是“在路上”团队提出的一种新概念，即追求有个性，有态度的旅行方式和旅行路线，并将这种“有型”的正能量传播开来，“在路上”</a:t>
          </a:r>
          <a:r>
            <a:rPr lang="en-US" sz="1800" kern="1200" dirty="0" smtClean="0"/>
            <a:t>APP 4.0</a:t>
          </a:r>
          <a:r>
            <a:rPr lang="zh-CN" sz="1800" kern="1200" dirty="0" smtClean="0"/>
            <a:t>版本即围绕“旅</a:t>
          </a:r>
          <a:r>
            <a:rPr lang="en-US" sz="1800" kern="1200" dirty="0" smtClean="0"/>
            <a:t>·</a:t>
          </a:r>
          <a:r>
            <a:rPr lang="zh-CN" sz="1800" kern="1200" dirty="0" smtClean="0"/>
            <a:t>型”概念进行了较大改进，增添了四项全新功能：“在路上”将能使用</a:t>
          </a:r>
          <a:r>
            <a:rPr lang="en-US" sz="1800" kern="1200" dirty="0" smtClean="0"/>
            <a:t>GPS</a:t>
          </a:r>
          <a:r>
            <a:rPr lang="zh-CN" sz="1800" kern="1200" dirty="0" smtClean="0"/>
            <a:t>卫星精确定位，不产生手机流量，也能照样记录旅行过程</a:t>
          </a:r>
          <a:r>
            <a:rPr lang="en-US" sz="1800" kern="1200" dirty="0" smtClean="0"/>
            <a:t>;“</a:t>
          </a:r>
          <a:r>
            <a:rPr lang="zh-CN" sz="1800" kern="1200" dirty="0" smtClean="0"/>
            <a:t>在路上”</a:t>
          </a:r>
          <a:r>
            <a:rPr lang="en-US" sz="1800" kern="1200" dirty="0" smtClean="0"/>
            <a:t>APP</a:t>
          </a:r>
          <a:r>
            <a:rPr lang="zh-CN" sz="1800" kern="1200" dirty="0" smtClean="0"/>
            <a:t>用户现在可以自动生成旅行行程单，并快速概览自己的旅行路线，实现准确有计划的出行</a:t>
          </a:r>
          <a:r>
            <a:rPr lang="en-US" sz="1800" kern="1200" dirty="0" smtClean="0"/>
            <a:t>;</a:t>
          </a:r>
          <a:r>
            <a:rPr lang="zh-CN" sz="1800" kern="1200" dirty="0" smtClean="0"/>
            <a:t>想知道在你附近的旅型家们都在做什么</a:t>
          </a:r>
          <a:r>
            <a:rPr lang="en-US" sz="1800" kern="1200" dirty="0" smtClean="0"/>
            <a:t>?</a:t>
          </a:r>
          <a:r>
            <a:rPr lang="zh-CN" sz="1800" kern="1200" dirty="0" smtClean="0"/>
            <a:t>通过“在路上”可以将旅行中相近位置的记录汇聚起来</a:t>
          </a:r>
          <a:r>
            <a:rPr lang="en-US" sz="1800" kern="1200" dirty="0" smtClean="0"/>
            <a:t>;</a:t>
          </a:r>
          <a:r>
            <a:rPr lang="zh-CN" sz="1800" kern="1200" dirty="0" smtClean="0"/>
            <a:t>通过“在路上”可以自动生成游记，并可同步分享到微信，微博，人人，豆瓣等社交平台。</a:t>
          </a:r>
          <a:endParaRPr lang="zh-CN" sz="1800" kern="1200" dirty="0"/>
        </a:p>
      </dsp:txBody>
      <dsp:txXfrm>
        <a:off x="870093" y="1328408"/>
        <a:ext cx="4201182" cy="42011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0D80E-3724-48C5-80E4-9CAC4F70AE3D}">
      <dsp:nvSpPr>
        <dsp:cNvPr id="0" name=""/>
        <dsp:cNvSpPr/>
      </dsp:nvSpPr>
      <dsp:spPr>
        <a:xfrm>
          <a:off x="3129414" y="72013"/>
          <a:ext cx="1397694" cy="1397694"/>
        </a:xfrm>
        <a:prstGeom prst="ellipse">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smtClean="0"/>
            <a:t>图片流</a:t>
          </a:r>
          <a:endParaRPr lang="zh-CN" altLang="en-US" sz="2400" b="1" kern="1200" dirty="0"/>
        </a:p>
      </dsp:txBody>
      <dsp:txXfrm>
        <a:off x="3334102" y="276701"/>
        <a:ext cx="988318" cy="988318"/>
      </dsp:txXfrm>
    </dsp:sp>
    <dsp:sp modelId="{79F68476-4D00-425D-B101-AE80EEDF8FD8}">
      <dsp:nvSpPr>
        <dsp:cNvPr id="0" name=""/>
        <dsp:cNvSpPr/>
      </dsp:nvSpPr>
      <dsp:spPr>
        <a:xfrm rot="2212193">
          <a:off x="4436847" y="1071435"/>
          <a:ext cx="213325" cy="471722"/>
        </a:xfrm>
        <a:prstGeom prst="rightArrow">
          <a:avLst>
            <a:gd name="adj1" fmla="val 60000"/>
            <a:gd name="adj2" fmla="val 5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4443247" y="1146580"/>
        <a:ext cx="149328" cy="283034"/>
      </dsp:txXfrm>
    </dsp:sp>
    <dsp:sp modelId="{BE3797D2-6F35-456A-9539-FB50E7EE0E7D}">
      <dsp:nvSpPr>
        <dsp:cNvPr id="0" name=""/>
        <dsp:cNvSpPr/>
      </dsp:nvSpPr>
      <dsp:spPr>
        <a:xfrm>
          <a:off x="4569571" y="1152130"/>
          <a:ext cx="1397694" cy="1397694"/>
        </a:xfrm>
        <a:prstGeom prst="ellipse">
          <a:avLst/>
        </a:prstGeom>
        <a:solidFill>
          <a:schemeClr val="accent5">
            <a:hueOff val="-3311292"/>
            <a:satOff val="13270"/>
            <a:lumOff val="287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t>定位</a:t>
          </a:r>
          <a:endParaRPr lang="zh-CN" altLang="en-US" sz="2400" b="1" kern="1200" dirty="0"/>
        </a:p>
      </dsp:txBody>
      <dsp:txXfrm>
        <a:off x="4774259" y="1356818"/>
        <a:ext cx="988318" cy="988318"/>
      </dsp:txXfrm>
    </dsp:sp>
    <dsp:sp modelId="{EB08368E-3AF9-4EFE-A252-5B6F4D599B82}">
      <dsp:nvSpPr>
        <dsp:cNvPr id="0" name=""/>
        <dsp:cNvSpPr/>
      </dsp:nvSpPr>
      <dsp:spPr>
        <a:xfrm rot="7620296">
          <a:off x="4360255" y="2512269"/>
          <a:ext cx="463977" cy="471722"/>
        </a:xfrm>
        <a:prstGeom prst="rightArrow">
          <a:avLst>
            <a:gd name="adj1" fmla="val 60000"/>
            <a:gd name="adj2" fmla="val 50000"/>
          </a:avLst>
        </a:prstGeom>
        <a:solidFill>
          <a:schemeClr val="accent5">
            <a:hueOff val="-3311292"/>
            <a:satOff val="13270"/>
            <a:lumOff val="2876"/>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rot="10800000">
        <a:off x="4471741" y="2551034"/>
        <a:ext cx="324784" cy="283034"/>
      </dsp:txXfrm>
    </dsp:sp>
    <dsp:sp modelId="{16EFD8FE-714A-4FC5-964D-373194D79B33}">
      <dsp:nvSpPr>
        <dsp:cNvPr id="0" name=""/>
        <dsp:cNvSpPr/>
      </dsp:nvSpPr>
      <dsp:spPr>
        <a:xfrm>
          <a:off x="3201415" y="2967409"/>
          <a:ext cx="1397694" cy="1397694"/>
        </a:xfrm>
        <a:prstGeom prst="ellipse">
          <a:avLst/>
        </a:prstGeom>
        <a:solidFill>
          <a:schemeClr val="accent5">
            <a:hueOff val="-6622584"/>
            <a:satOff val="26541"/>
            <a:lumOff val="575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t>条形码扫描</a:t>
          </a:r>
          <a:endParaRPr lang="zh-CN" altLang="en-US" sz="2400" b="1" kern="1200" dirty="0"/>
        </a:p>
      </dsp:txBody>
      <dsp:txXfrm>
        <a:off x="3406103" y="3172097"/>
        <a:ext cx="988318" cy="988318"/>
      </dsp:txXfrm>
    </dsp:sp>
    <dsp:sp modelId="{F312DAB5-BBFF-42B9-B801-6AAC1E235D04}">
      <dsp:nvSpPr>
        <dsp:cNvPr id="0" name=""/>
        <dsp:cNvSpPr/>
      </dsp:nvSpPr>
      <dsp:spPr>
        <a:xfrm rot="13733354">
          <a:off x="2850072" y="2534188"/>
          <a:ext cx="536163" cy="471722"/>
        </a:xfrm>
        <a:prstGeom prst="rightArrow">
          <a:avLst>
            <a:gd name="adj1" fmla="val 60000"/>
            <a:gd name="adj2" fmla="val 50000"/>
          </a:avLst>
        </a:prstGeom>
        <a:solidFill>
          <a:schemeClr val="accent5">
            <a:hueOff val="-6622584"/>
            <a:satOff val="26541"/>
            <a:lumOff val="5752"/>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rot="10800000">
        <a:off x="2967355" y="2681844"/>
        <a:ext cx="394646" cy="283034"/>
      </dsp:txXfrm>
    </dsp:sp>
    <dsp:sp modelId="{01F7589E-0472-445A-9E74-C0A120CE5F44}">
      <dsp:nvSpPr>
        <dsp:cNvPr id="0" name=""/>
        <dsp:cNvSpPr/>
      </dsp:nvSpPr>
      <dsp:spPr>
        <a:xfrm>
          <a:off x="1617243" y="1152128"/>
          <a:ext cx="1397694" cy="1397694"/>
        </a:xfrm>
        <a:prstGeom prst="ellipse">
          <a:avLst/>
        </a:prstGeom>
        <a:solidFill>
          <a:schemeClr val="accent5">
            <a:hueOff val="-9933876"/>
            <a:satOff val="39811"/>
            <a:lumOff val="862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t>拍照</a:t>
          </a:r>
          <a:endParaRPr lang="zh-CN" altLang="en-US" sz="2400" b="1" kern="1200" dirty="0"/>
        </a:p>
      </dsp:txBody>
      <dsp:txXfrm>
        <a:off x="1821931" y="1356816"/>
        <a:ext cx="988318" cy="988318"/>
      </dsp:txXfrm>
    </dsp:sp>
    <dsp:sp modelId="{81DD2EFA-88BA-4909-B327-6E2AD33B5963}">
      <dsp:nvSpPr>
        <dsp:cNvPr id="0" name=""/>
        <dsp:cNvSpPr/>
      </dsp:nvSpPr>
      <dsp:spPr>
        <a:xfrm rot="19467750">
          <a:off x="2944492" y="1079073"/>
          <a:ext cx="244125" cy="471722"/>
        </a:xfrm>
        <a:prstGeom prst="rightArrow">
          <a:avLst>
            <a:gd name="adj1" fmla="val 60000"/>
            <a:gd name="adj2" fmla="val 50000"/>
          </a:avLst>
        </a:prstGeom>
        <a:solidFill>
          <a:schemeClr val="accent5">
            <a:hueOff val="-9933876"/>
            <a:satOff val="39811"/>
            <a:lumOff val="8628"/>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2951313" y="1194701"/>
        <a:ext cx="170888" cy="2830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7BB310-F505-486F-B8E4-995781C013B9}">
      <dsp:nvSpPr>
        <dsp:cNvPr id="0" name=""/>
        <dsp:cNvSpPr/>
      </dsp:nvSpPr>
      <dsp:spPr>
        <a:xfrm>
          <a:off x="0" y="13275"/>
          <a:ext cx="9134199" cy="1094400"/>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0256" tIns="154432" rIns="270256" bIns="154432" numCol="1" spcCol="1270" anchor="ctr" anchorCtr="0">
          <a:noAutofit/>
        </a:bodyPr>
        <a:lstStyle/>
        <a:p>
          <a:pPr lvl="0" algn="ctr" defTabSz="1689100" rtl="0">
            <a:lnSpc>
              <a:spcPct val="90000"/>
            </a:lnSpc>
            <a:spcBef>
              <a:spcPct val="0"/>
            </a:spcBef>
            <a:spcAft>
              <a:spcPct val="35000"/>
            </a:spcAft>
          </a:pPr>
          <a:r>
            <a:rPr lang="zh-CN" sz="3800" kern="1200" dirty="0" smtClean="0"/>
            <a:t>我的</a:t>
          </a:r>
          <a:r>
            <a:rPr lang="zh-CN" altLang="en-US" sz="3800" kern="1200" dirty="0" smtClean="0"/>
            <a:t>想法</a:t>
          </a:r>
          <a:endParaRPr lang="zh-CN" sz="3800" kern="1200" dirty="0"/>
        </a:p>
      </dsp:txBody>
      <dsp:txXfrm>
        <a:off x="0" y="13275"/>
        <a:ext cx="9134199" cy="1094400"/>
      </dsp:txXfrm>
    </dsp:sp>
    <dsp:sp modelId="{B3E79D4F-C3F2-4979-B535-10A49EA5C631}">
      <dsp:nvSpPr>
        <dsp:cNvPr id="0" name=""/>
        <dsp:cNvSpPr/>
      </dsp:nvSpPr>
      <dsp:spPr>
        <a:xfrm>
          <a:off x="0" y="1107675"/>
          <a:ext cx="9134199" cy="5737049"/>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完全脱离社交模式的</a:t>
          </a:r>
          <a:r>
            <a:rPr lang="en-US" altLang="zh-CN" sz="2400" kern="1200" dirty="0" smtClean="0"/>
            <a:t>app</a:t>
          </a:r>
          <a:r>
            <a:rPr lang="zh-CN" altLang="en-US" sz="2400" kern="1200" dirty="0" smtClean="0"/>
            <a:t>（是否不符合我们现在的理念）</a:t>
          </a:r>
          <a:endParaRPr lang="zh-CN" altLang="en-US" sz="2400" kern="1200" dirty="0"/>
        </a:p>
        <a:p>
          <a:pPr marL="228600" lvl="1" indent="-228600" algn="l" defTabSz="1066800">
            <a:lnSpc>
              <a:spcPct val="90000"/>
            </a:lnSpc>
            <a:spcBef>
              <a:spcPct val="0"/>
            </a:spcBef>
            <a:spcAft>
              <a:spcPct val="15000"/>
            </a:spcAft>
            <a:buChar char="••"/>
          </a:pPr>
          <a:r>
            <a:rPr lang="zh-CN" altLang="en-US" sz="2400" kern="1200" dirty="0" smtClean="0"/>
            <a:t>对于手机界面也可以采用单条瀑布流的显示方式，每一个条目可以做简单的布局</a:t>
          </a:r>
          <a:endParaRPr lang="zh-CN" altLang="en-US" sz="2400" kern="1200" dirty="0"/>
        </a:p>
        <a:p>
          <a:pPr marL="228600" lvl="1" indent="-228600" algn="l" defTabSz="1066800">
            <a:lnSpc>
              <a:spcPct val="90000"/>
            </a:lnSpc>
            <a:spcBef>
              <a:spcPct val="0"/>
            </a:spcBef>
            <a:spcAft>
              <a:spcPct val="15000"/>
            </a:spcAft>
            <a:buChar char="••"/>
          </a:pPr>
          <a:r>
            <a:rPr lang="zh-CN" altLang="en-US" sz="2400" kern="1200" dirty="0" smtClean="0"/>
            <a:t>界面设计以及功能建议大家根据我们的核心功能进行讨论</a:t>
          </a:r>
          <a:endParaRPr lang="zh-CN" altLang="en-US" sz="2400" kern="1200" dirty="0"/>
        </a:p>
        <a:p>
          <a:pPr marL="228600" lvl="1" indent="-228600" algn="l" defTabSz="1066800">
            <a:lnSpc>
              <a:spcPct val="90000"/>
            </a:lnSpc>
            <a:spcBef>
              <a:spcPct val="0"/>
            </a:spcBef>
            <a:spcAft>
              <a:spcPct val="15000"/>
            </a:spcAft>
            <a:buChar char="••"/>
          </a:pPr>
          <a:r>
            <a:rPr lang="zh-CN" altLang="en-US" sz="2400" kern="1200" dirty="0" smtClean="0"/>
            <a:t>用途、特色、理念、创新、创意、需求把握</a:t>
          </a:r>
          <a:endParaRPr lang="zh-CN" altLang="en-US" sz="2400" kern="1200" dirty="0"/>
        </a:p>
        <a:p>
          <a:pPr marL="228600" lvl="1" indent="-228600" algn="l" defTabSz="1066800">
            <a:lnSpc>
              <a:spcPct val="90000"/>
            </a:lnSpc>
            <a:spcBef>
              <a:spcPct val="0"/>
            </a:spcBef>
            <a:spcAft>
              <a:spcPct val="15000"/>
            </a:spcAft>
            <a:buChar char="••"/>
          </a:pPr>
          <a:r>
            <a:rPr lang="zh-CN" altLang="en-US" sz="2400" kern="1200" dirty="0" smtClean="0"/>
            <a:t>功能少，简单，易用，界面精致，贴近生活 </a:t>
          </a:r>
          <a:endParaRPr lang="zh-CN" altLang="en-US" sz="2400" kern="1200" dirty="0"/>
        </a:p>
        <a:p>
          <a:pPr marL="228600" lvl="1" indent="-228600" algn="l" defTabSz="1066800">
            <a:lnSpc>
              <a:spcPct val="90000"/>
            </a:lnSpc>
            <a:spcBef>
              <a:spcPct val="0"/>
            </a:spcBef>
            <a:spcAft>
              <a:spcPct val="15000"/>
            </a:spcAft>
            <a:buChar char="••"/>
          </a:pPr>
          <a:r>
            <a:rPr lang="zh-CN" altLang="en-US" sz="2400" kern="1200" dirty="0" smtClean="0"/>
            <a:t>加入搜索功能（如百度百科）</a:t>
          </a:r>
          <a:endParaRPr lang="zh-CN" altLang="en-US" sz="2400" kern="1200" dirty="0"/>
        </a:p>
        <a:p>
          <a:pPr marL="228600" lvl="1" indent="-228600" algn="l" defTabSz="1066800">
            <a:lnSpc>
              <a:spcPct val="90000"/>
            </a:lnSpc>
            <a:spcBef>
              <a:spcPct val="0"/>
            </a:spcBef>
            <a:spcAft>
              <a:spcPct val="15000"/>
            </a:spcAft>
            <a:buChar char="••"/>
          </a:pPr>
          <a:r>
            <a:rPr lang="zh-CN" altLang="en-US" sz="2400" kern="1200" dirty="0" smtClean="0"/>
            <a:t>发现（如吃的（手动输入</a:t>
          </a:r>
          <a:r>
            <a:rPr lang="en-US" altLang="zh-CN" sz="2400" kern="1200" dirty="0" smtClean="0"/>
            <a:t>+</a:t>
          </a:r>
          <a:r>
            <a:rPr lang="zh-CN" altLang="en-US" sz="2400" kern="1200" dirty="0" smtClean="0"/>
            <a:t>定位到具体地方））</a:t>
          </a:r>
          <a:endParaRPr lang="zh-CN" altLang="en-US" sz="2400" kern="1200" dirty="0"/>
        </a:p>
        <a:p>
          <a:pPr marL="228600" lvl="1" indent="-228600" algn="l" defTabSz="1066800">
            <a:lnSpc>
              <a:spcPct val="90000"/>
            </a:lnSpc>
            <a:spcBef>
              <a:spcPct val="0"/>
            </a:spcBef>
            <a:spcAft>
              <a:spcPct val="15000"/>
            </a:spcAft>
            <a:buChar char="••"/>
          </a:pPr>
          <a:r>
            <a:rPr lang="zh-CN" altLang="en-US" sz="2400" kern="1200" dirty="0" smtClean="0"/>
            <a:t>天气（主动去选择天气）</a:t>
          </a:r>
          <a:endParaRPr lang="zh-CN" altLang="en-US" sz="2400" kern="1200" dirty="0"/>
        </a:p>
        <a:p>
          <a:pPr marL="228600" lvl="1" indent="-228600" algn="l" defTabSz="1066800">
            <a:lnSpc>
              <a:spcPct val="90000"/>
            </a:lnSpc>
            <a:spcBef>
              <a:spcPct val="0"/>
            </a:spcBef>
            <a:spcAft>
              <a:spcPct val="15000"/>
            </a:spcAft>
            <a:buChar char="••"/>
          </a:pPr>
          <a:r>
            <a:rPr lang="zh-CN" altLang="en-US" sz="2400" b="0" i="0" kern="1200" dirty="0" smtClean="0"/>
            <a:t>开发者犯的最大的错误就是试图将很多功能挤进一个小屏幕。一款应用应该专注一项主要的功能。不要把选择权交给用户</a:t>
          </a:r>
          <a:r>
            <a:rPr lang="en-US" altLang="zh-CN" sz="2400" b="0" i="0" kern="1200" dirty="0" smtClean="0"/>
            <a:t>——</a:t>
          </a:r>
          <a:r>
            <a:rPr lang="zh-CN" altLang="en-US" sz="2400" b="0" i="0" kern="1200" dirty="0" smtClean="0"/>
            <a:t>来自移动音乐应用</a:t>
          </a:r>
          <a:r>
            <a:rPr lang="en-US" altLang="zh-CN" sz="2400" b="0" i="0" kern="1200" dirty="0" err="1" smtClean="0"/>
            <a:t>Smule</a:t>
          </a:r>
          <a:r>
            <a:rPr lang="zh-CN" altLang="en-US" sz="2400" b="0" i="0" kern="1200" dirty="0" smtClean="0"/>
            <a:t>的创始人佩瑞娜</a:t>
          </a:r>
          <a:r>
            <a:rPr lang="en-US" altLang="zh-CN" sz="2400" b="0" i="0" kern="1200" dirty="0" smtClean="0"/>
            <a:t>·</a:t>
          </a:r>
          <a:r>
            <a:rPr lang="zh-CN" altLang="en-US" sz="2400" b="0" i="0" kern="1200" dirty="0" smtClean="0"/>
            <a:t>古普塔</a:t>
          </a:r>
          <a:r>
            <a:rPr lang="en-US" altLang="zh-CN" sz="2400" b="0" i="0" kern="1200" dirty="0" smtClean="0"/>
            <a:t>(</a:t>
          </a:r>
          <a:r>
            <a:rPr lang="en-US" altLang="zh-CN" sz="2400" b="0" i="0" kern="1200" dirty="0" err="1" smtClean="0"/>
            <a:t>Prerna</a:t>
          </a:r>
          <a:r>
            <a:rPr lang="en-US" altLang="zh-CN" sz="2400" b="0" i="0" kern="1200" dirty="0" smtClean="0"/>
            <a:t> Gupta)</a:t>
          </a:r>
          <a:endParaRPr lang="zh-CN" altLang="en-US" sz="2400" kern="1200" dirty="0"/>
        </a:p>
        <a:p>
          <a:pPr marL="285750" lvl="1" indent="-285750" algn="l" defTabSz="1778000">
            <a:lnSpc>
              <a:spcPct val="90000"/>
            </a:lnSpc>
            <a:spcBef>
              <a:spcPct val="0"/>
            </a:spcBef>
            <a:spcAft>
              <a:spcPct val="15000"/>
            </a:spcAft>
            <a:buChar char="••"/>
          </a:pPr>
          <a:endParaRPr lang="zh-CN" altLang="en-US" sz="4000" kern="1200" dirty="0"/>
        </a:p>
      </dsp:txBody>
      <dsp:txXfrm>
        <a:off x="0" y="1107675"/>
        <a:ext cx="9134199" cy="57370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E030A3-188A-4E59-B7DC-9420D7B9D18C}">
      <dsp:nvSpPr>
        <dsp:cNvPr id="0" name=""/>
        <dsp:cNvSpPr/>
      </dsp:nvSpPr>
      <dsp:spPr>
        <a:xfrm>
          <a:off x="0" y="1"/>
          <a:ext cx="4657325" cy="599040"/>
        </a:xfrm>
        <a:prstGeom prst="round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altLang="zh-CN" sz="2000" b="1" i="0" kern="1200" dirty="0" smtClean="0"/>
            <a:t>11</a:t>
          </a:r>
          <a:r>
            <a:rPr lang="zh-CN" altLang="en-US" sz="2000" b="1" i="0" kern="1200" dirty="0" smtClean="0"/>
            <a:t>个年轻企业家分享移动应用开发秘诀</a:t>
          </a:r>
          <a:endParaRPr lang="zh-CN" sz="2000" kern="1200" dirty="0"/>
        </a:p>
      </dsp:txBody>
      <dsp:txXfrm>
        <a:off x="29243" y="29244"/>
        <a:ext cx="4598839" cy="540554"/>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D83FDC75-7F73-4A4A-A77C-09AADF00E0EA}" type="datetimeFigureOut">
              <a:rPr lang="en-US" altLang="zh-CN" smtClean="0"/>
              <a:pPr/>
              <a:t>7/11/2013</a:t>
            </a:fld>
            <a:endParaRPr lang="zh-C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459226BF-1F13-42D3-80DC-373E7ADD1EBC}" type="slidenum">
              <a:rPr lang="zh-CN" smtClean="0"/>
              <a:pPr/>
              <a:t>‹#›</a:t>
            </a:fld>
            <a:endParaRPr lang="zh-CN" dirty="0"/>
          </a:p>
        </p:txBody>
      </p:sp>
    </p:spTree>
    <p:extLst>
      <p:ext uri="{BB962C8B-B14F-4D97-AF65-F5344CB8AC3E}">
        <p14:creationId xmlns:p14="http://schemas.microsoft.com/office/powerpoint/2010/main" val="81097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48AEF76B-3757-4A0B-AF93-28494465C1DD}" type="datetimeFigureOut">
              <a:pPr/>
              <a:t>12/17/2009</a:t>
            </a:fld>
            <a:endParaRPr 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75693FD4-8F83-4EF7-AC3F-0DC0388986B0}" type="slidenum">
              <a:pPr/>
              <a:t>‹#›</a:t>
            </a:fld>
            <a:endParaRPr lang="zh-CN"/>
          </a:p>
        </p:txBody>
      </p:sp>
    </p:spTree>
    <p:extLst>
      <p:ext uri="{BB962C8B-B14F-4D97-AF65-F5344CB8AC3E}">
        <p14:creationId xmlns:p14="http://schemas.microsoft.com/office/powerpoint/2010/main" val="420285210"/>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dirty="0" smtClean="0"/>
              <a:t>在组设置中可使用此模板作为演示培训材料的起始文件。</a:t>
            </a:r>
          </a:p>
          <a:p>
            <a:endParaRPr lang="zh-CN" dirty="0" smtClean="0"/>
          </a:p>
          <a:p>
            <a:pPr lvl="0"/>
            <a:r>
              <a:rPr lang="zh-CN" sz="1200" b="1" dirty="0" smtClean="0"/>
              <a:t>节</a:t>
            </a:r>
            <a:endParaRPr lang="zh-CN" sz="1200" b="0" dirty="0" smtClean="0"/>
          </a:p>
          <a:p>
            <a:pPr lvl="0"/>
            <a:r>
              <a:rPr lang="zh-CN" sz="1200" b="0" dirty="0" smtClean="0"/>
              <a:t>右键单击幻灯片以添加节。</a:t>
            </a:r>
            <a:r>
              <a:rPr lang="zh-CN" sz="1200" b="0" baseline="0" dirty="0" smtClean="0"/>
              <a:t> 节可以帮助您组织幻灯片或促进多个作者之间的协作。</a:t>
            </a:r>
            <a:endParaRPr lang="zh-CN" sz="1200" b="0" dirty="0" smtClean="0"/>
          </a:p>
          <a:p>
            <a:pPr lvl="0"/>
            <a:endParaRPr lang="zh-CN" sz="1200" b="1" dirty="0" smtClean="0"/>
          </a:p>
          <a:p>
            <a:pPr lvl="0"/>
            <a:r>
              <a:rPr lang="zh-CN" sz="1200" b="1" dirty="0" smtClean="0"/>
              <a:t>备注</a:t>
            </a:r>
          </a:p>
          <a:p>
            <a:pPr lvl="0"/>
            <a:r>
              <a:rPr lang="zh-CN" sz="1200" dirty="0" smtClean="0"/>
              <a:t>使用“备注”节传递备注或为受众提供其他详细信息。</a:t>
            </a:r>
            <a:r>
              <a:rPr lang="zh-CN" sz="1200" baseline="0" dirty="0" smtClean="0"/>
              <a:t> 演示过程中，可在“演示文稿视图”中查看这些备注。 </a:t>
            </a:r>
          </a:p>
          <a:p>
            <a:pPr lvl="0">
              <a:buFontTx/>
              <a:buNone/>
            </a:pPr>
            <a:r>
              <a:rPr lang="zh-CN" sz="1200" dirty="0" smtClean="0"/>
              <a:t>请记住字体大小(对于可访问性、可见性、录像和联机生产都非常重要)</a:t>
            </a:r>
          </a:p>
          <a:p>
            <a:pPr lvl="0"/>
            <a:endParaRPr lang="zh-CN" sz="1200" dirty="0" smtClean="0"/>
          </a:p>
          <a:p>
            <a:pPr lvl="0">
              <a:buFontTx/>
              <a:buNone/>
            </a:pPr>
            <a:r>
              <a:rPr lang="zh-CN" sz="1200" b="1" dirty="0" smtClean="0"/>
              <a:t>协调的色彩 </a:t>
            </a:r>
          </a:p>
          <a:p>
            <a:pPr lvl="0">
              <a:buFontTx/>
              <a:buNone/>
            </a:pPr>
            <a:r>
              <a:rPr lang="zh-CN" sz="1200" dirty="0" smtClean="0"/>
              <a:t>特别注意图形、图表和文本框。</a:t>
            </a:r>
            <a:r>
              <a:rPr lang="zh-CN" sz="1200" baseline="0" dirty="0" smtClean="0"/>
              <a:t> </a:t>
            </a:r>
            <a:endParaRPr lang="zh-CN" sz="1200" dirty="0" smtClean="0"/>
          </a:p>
          <a:p>
            <a:pPr lvl="0"/>
            <a:r>
              <a:rPr lang="zh-CN" sz="1200" dirty="0" smtClean="0"/>
              <a:t>请考虑与会者将以黑白或 </a:t>
            </a:r>
            <a:r>
              <a:rPr lang="zh-CN" sz="1200" dirty="0" err="1" smtClean="0"/>
              <a:t>灰色调</a:t>
            </a:r>
            <a:r>
              <a:rPr lang="zh-CN" sz="1200" dirty="0" smtClean="0"/>
              <a:t>打印。请运行测试打印，以确保当以纯黑白和 </a:t>
            </a:r>
            <a:r>
              <a:rPr lang="zh-CN" sz="1200" dirty="0" err="1" smtClean="0"/>
              <a:t>灰色调</a:t>
            </a:r>
            <a:r>
              <a:rPr lang="zh-CN" sz="1200" dirty="0" smtClean="0"/>
              <a:t>打印时，您的颜色工作正常。</a:t>
            </a:r>
          </a:p>
          <a:p>
            <a:pPr lvl="0">
              <a:buFontTx/>
              <a:buNone/>
            </a:pPr>
            <a:endParaRPr lang="zh-CN" sz="1200" dirty="0" smtClean="0"/>
          </a:p>
          <a:p>
            <a:pPr lvl="0">
              <a:buFontTx/>
              <a:buNone/>
            </a:pPr>
            <a:r>
              <a:rPr lang="zh-CN" sz="1200" b="1" dirty="0" smtClean="0"/>
              <a:t>图形、表格和图表</a:t>
            </a:r>
          </a:p>
          <a:p>
            <a:pPr lvl="0"/>
            <a:r>
              <a:rPr lang="zh-CN" sz="1200" dirty="0" smtClean="0"/>
              <a:t>保持简单: 如果可能，请使用一致的、不分散的样式和颜色。</a:t>
            </a:r>
          </a:p>
          <a:p>
            <a:pPr lvl="0"/>
            <a:r>
              <a:rPr lang="zh-CN" sz="1200" dirty="0" smtClean="0"/>
              <a:t>标记所有图表和表格。</a:t>
            </a:r>
          </a:p>
          <a:p>
            <a:endParaRPr lang="zh-CN" dirty="0" smtClean="0"/>
          </a:p>
          <a:p>
            <a:endParaRPr lang="zh-CN" dirty="0" smtClean="0"/>
          </a:p>
          <a:p>
            <a:endParaRPr lang="zh-CN" dirty="0"/>
          </a:p>
        </p:txBody>
      </p:sp>
      <p:sp>
        <p:nvSpPr>
          <p:cNvPr id="4" name="Slide Number Placeholder 3"/>
          <p:cNvSpPr>
            <a:spLocks noGrp="1"/>
          </p:cNvSpPr>
          <p:nvPr>
            <p:ph type="sldNum" sz="quarter" idx="10"/>
          </p:nvPr>
        </p:nvSpPr>
        <p:spPr/>
        <p:txBody>
          <a:bodyPr/>
          <a:lstStyle/>
          <a:p>
            <a:fld id="{EC6EAC7D-5A89-47C2-8ABA-56C9C2DEF7A4}" type="slidenum">
              <a:rPr lang="zh-CN" smtClean="0"/>
              <a:pPr/>
              <a:t>1</a:t>
            </a:fld>
            <a:endParaRPr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b="0" dirty="0" smtClean="0"/>
              <a:t>此培训完成后，受众能够做些什么?</a:t>
            </a:r>
            <a:r>
              <a:rPr lang="zh-CN" b="0" baseline="0" dirty="0" smtClean="0"/>
              <a:t>  </a:t>
            </a:r>
            <a:r>
              <a:rPr lang="zh-CN" dirty="0" smtClean="0"/>
              <a:t> 简要描述受众将通过哪些方式从此演示文稿受益。</a:t>
            </a:r>
            <a:r>
              <a:rPr lang="zh-CN" baseline="0" dirty="0" smtClean="0"/>
              <a:t> </a:t>
            </a:r>
            <a:r>
              <a:rPr lang="zh-CN" dirty="0" smtClean="0"/>
              <a:t> </a:t>
            </a:r>
            <a:r>
              <a:rPr lang="zh-CN" baseline="0" dirty="0" smtClean="0"/>
              <a:t>  </a:t>
            </a: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10</a:t>
            </a:fld>
            <a:endParaRPr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b="0" dirty="0" smtClean="0"/>
              <a:t>此培训完成后，受众能够做些什么?</a:t>
            </a:r>
            <a:r>
              <a:rPr lang="zh-CN" b="0" baseline="0" dirty="0" smtClean="0"/>
              <a:t>  </a:t>
            </a:r>
            <a:r>
              <a:rPr lang="zh-CN" dirty="0" smtClean="0"/>
              <a:t> 简要描述受众将通过哪些方式从此演示文稿受益。</a:t>
            </a:r>
            <a:r>
              <a:rPr lang="zh-CN" baseline="0" dirty="0" smtClean="0"/>
              <a:t> </a:t>
            </a:r>
            <a:r>
              <a:rPr lang="zh-CN" dirty="0" smtClean="0"/>
              <a:t> </a:t>
            </a:r>
            <a:r>
              <a:rPr lang="zh-CN" baseline="0" dirty="0" smtClean="0"/>
              <a:t>  </a:t>
            </a: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11</a:t>
            </a:fld>
            <a:endParaRPr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b="0" dirty="0" smtClean="0"/>
              <a:t>此培训完成后，受众能够做些什么?</a:t>
            </a:r>
            <a:r>
              <a:rPr lang="zh-CN" b="0" baseline="0" dirty="0" smtClean="0"/>
              <a:t>  </a:t>
            </a:r>
            <a:r>
              <a:rPr lang="zh-CN" dirty="0" smtClean="0"/>
              <a:t> 简要描述受众将通过哪些方式从此演示文稿受益。</a:t>
            </a:r>
            <a:r>
              <a:rPr lang="zh-CN" baseline="0" dirty="0" smtClean="0"/>
              <a:t> </a:t>
            </a:r>
            <a:r>
              <a:rPr lang="zh-CN" dirty="0" smtClean="0"/>
              <a:t> </a:t>
            </a:r>
            <a:r>
              <a:rPr lang="zh-CN" baseline="0" dirty="0" smtClean="0"/>
              <a:t>  </a:t>
            </a: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12</a:t>
            </a:fld>
            <a:endParaRPr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dirty="0" smtClean="0"/>
              <a:t>每个主题使用一个节标题，以便清楚传达给观众。 </a:t>
            </a:r>
          </a:p>
          <a:p>
            <a:endParaRPr lang="zh-CN" dirty="0"/>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pPr/>
              <a:t>13</a:t>
            </a:fld>
            <a:endParaRPr 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dirty="0" smtClean="0"/>
              <a:t>根据需要将幻灯片添加到各个主题节，包括带有表格、图形和图像的幻灯片。 </a:t>
            </a:r>
          </a:p>
          <a:p>
            <a:r>
              <a:rPr lang="zh-CN" dirty="0" smtClean="0"/>
              <a:t>请看下一节示例</a:t>
            </a:r>
            <a:r>
              <a:rPr lang="zh-CN" baseline="0" dirty="0" smtClean="0"/>
              <a:t> </a:t>
            </a:r>
            <a:r>
              <a:rPr lang="zh-CN" dirty="0" smtClean="0"/>
              <a:t>图表、</a:t>
            </a:r>
            <a:r>
              <a:rPr lang="zh-CN" baseline="0" dirty="0" smtClean="0"/>
              <a:t> 图像和视频布局，请参阅下一部分。 </a:t>
            </a:r>
            <a:endParaRPr lang="zh-CN" dirty="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14</a:t>
            </a:fld>
            <a:endParaRPr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dirty="0" smtClean="0"/>
              <a:t>简明扼要。使您的文本尽可能简洁以确保使用较大字体。</a:t>
            </a:r>
          </a:p>
          <a:p>
            <a:endParaRPr lang="zh-CN" dirty="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15</a:t>
            </a:fld>
            <a:endParaRPr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3"/>
          <p:cNvSpPr>
            <a:spLocks noGrp="1" noChangeArrowheads="1"/>
          </p:cNvSpPr>
          <p:nvPr>
            <p:ph type="hdr" sz="quarter"/>
          </p:nvPr>
        </p:nvSpPr>
        <p:spPr>
          <a:noFill/>
        </p:spPr>
        <p:txBody>
          <a:bodyPr/>
          <a:lstStyle/>
          <a:p>
            <a:r>
              <a:rPr lang="zh-CN" smtClean="0"/>
              <a:t>Microsoft </a:t>
            </a:r>
            <a:r>
              <a:rPr lang="zh-CN" b="1" smtClean="0"/>
              <a:t>Engineering Excellence</a:t>
            </a:r>
            <a:endParaRPr lang="zh-CN" smtClean="0"/>
          </a:p>
        </p:txBody>
      </p:sp>
      <p:sp>
        <p:nvSpPr>
          <p:cNvPr id="47107" name="Rectangle 25"/>
          <p:cNvSpPr>
            <a:spLocks noGrp="1" noChangeArrowheads="1"/>
          </p:cNvSpPr>
          <p:nvPr>
            <p:ph type="ftr" sz="quarter" idx="4"/>
          </p:nvPr>
        </p:nvSpPr>
        <p:spPr>
          <a:noFill/>
        </p:spPr>
        <p:txBody>
          <a:bodyPr/>
          <a:lstStyle/>
          <a:p>
            <a:r>
              <a:rPr lang="zh-CN" smtClean="0"/>
              <a:t>Microsoft 机密</a:t>
            </a:r>
          </a:p>
        </p:txBody>
      </p:sp>
      <p:sp>
        <p:nvSpPr>
          <p:cNvPr id="47108" name="Rectangle 26"/>
          <p:cNvSpPr>
            <a:spLocks noGrp="1" noChangeArrowheads="1"/>
          </p:cNvSpPr>
          <p:nvPr>
            <p:ph type="sldNum" sz="quarter" idx="5"/>
          </p:nvPr>
        </p:nvSpPr>
        <p:spPr>
          <a:noFill/>
        </p:spPr>
        <p:txBody>
          <a:bodyPr/>
          <a:lstStyle/>
          <a:p>
            <a:fld id="{ED19570C-A909-40C0-B9F8-7AD3BA2C3C56}" type="slidenum">
              <a:rPr lang="en-US" altLang="zh-CN" smtClean="0"/>
              <a:pPr/>
              <a:t>16</a:t>
            </a:fld>
            <a:endParaRPr lang="zh-CN" smtClean="0"/>
          </a:p>
        </p:txBody>
      </p:sp>
      <p:sp>
        <p:nvSpPr>
          <p:cNvPr id="47109" name="Rectangle 2"/>
          <p:cNvSpPr>
            <a:spLocks noGrp="1" noRot="1" noChangeAspect="1" noChangeArrowheads="1" noTextEdit="1"/>
          </p:cNvSpPr>
          <p:nvPr>
            <p:ph type="sldImg"/>
          </p:nvPr>
        </p:nvSpPr>
        <p:spPr>
          <a:xfrm>
            <a:off x="1143000" y="450850"/>
            <a:ext cx="4572000" cy="3429000"/>
          </a:xfrm>
          <a:ln/>
        </p:spPr>
      </p:sp>
      <p:sp>
        <p:nvSpPr>
          <p:cNvPr id="47110" name="Rectangle 3"/>
          <p:cNvSpPr>
            <a:spLocks noGrp="1" noChangeArrowheads="1"/>
          </p:cNvSpPr>
          <p:nvPr>
            <p:ph type="body" idx="1"/>
          </p:nvPr>
        </p:nvSpPr>
        <p:spPr>
          <a:xfrm>
            <a:off x="307492" y="4130103"/>
            <a:ext cx="6261652" cy="4593861"/>
          </a:xfrm>
          <a:noFill/>
          <a:ln/>
        </p:spPr>
        <p:txBody>
          <a:bodyPr/>
          <a:lstStyle/>
          <a:p>
            <a:pPr marL="0" marR="0" indent="0" algn="l" defTabSz="914400" rtl="0" eaLnBrk="1" fontAlgn="auto" latinLnBrk="0" hangingPunct="1">
              <a:lnSpc>
                <a:spcPct val="80000"/>
              </a:lnSpc>
              <a:spcBef>
                <a:spcPts val="0"/>
              </a:spcBef>
              <a:spcAft>
                <a:spcPts val="0"/>
              </a:spcAft>
              <a:buClrTx/>
              <a:buSzTx/>
              <a:buFontTx/>
              <a:buNone/>
              <a:tabLst/>
              <a:defRPr lang="zh-CN"/>
            </a:pPr>
            <a:r>
              <a:rPr lang="zh-CN" dirty="0" smtClean="0"/>
              <a:t> </a:t>
            </a:r>
            <a:r>
              <a:rPr lang="zh-CN" baseline="0" dirty="0" smtClean="0"/>
              <a:t> 如果有相关视频内容，如案例研究视频、产品演示或其他培训材料，请同时将其包括在演示文稿中。 </a:t>
            </a:r>
            <a:endParaRPr lang="zh-CN" dirty="0" smtClean="0"/>
          </a:p>
          <a:p>
            <a:pPr>
              <a:lnSpc>
                <a:spcPct val="80000"/>
              </a:lnSpc>
              <a:buFontTx/>
              <a:buNone/>
            </a:pPr>
            <a:endParaRPr lang="zh-CN"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dirty="0" smtClean="0"/>
              <a:t>添加案例研究或班级模拟以鼓励讨论和应用课程。</a:t>
            </a:r>
            <a:r>
              <a:rPr lang="zh-CN" baseline="0" dirty="0" smtClean="0"/>
              <a:t>   </a:t>
            </a:r>
            <a:endParaRPr lang="zh-CN" dirty="0"/>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pPr/>
              <a:t>21</a:t>
            </a:fld>
            <a:endParaRPr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dirty="0" smtClean="0"/>
              <a:t>通过复述课程中的要点概述演示文稿内容。</a:t>
            </a:r>
          </a:p>
          <a:p>
            <a:r>
              <a:rPr lang="zh-CN" dirty="0" smtClean="0"/>
              <a:t>当观众观看完您的演示文稿后，您希望他们记住什么?</a:t>
            </a:r>
          </a:p>
          <a:p>
            <a:endParaRPr lang="zh-CN" dirty="0" smtClean="0"/>
          </a:p>
          <a:p>
            <a:r>
              <a:rPr lang="zh-CN" dirty="0" smtClean="0"/>
              <a:t>将您的演示文稿另存为视频以方便分发(若要创建视频，请单击“文件”选项卡，然后单击“共享”。  在“文件类型”下，单击“创建视频”。)</a:t>
            </a:r>
            <a:endParaRPr lang="zh-CN" dirty="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22</a:t>
            </a:fld>
            <a:endParaRPr 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dirty="0" smtClean="0"/>
              <a:t>讨论案例研究或班级模拟的结果。</a:t>
            </a:r>
            <a:r>
              <a:rPr lang="zh-CN" baseline="0" dirty="0" smtClean="0"/>
              <a:t>  </a:t>
            </a:r>
          </a:p>
          <a:p>
            <a:r>
              <a:rPr lang="zh-CN" baseline="0" dirty="0" smtClean="0"/>
              <a:t>包括最佳做法。 </a:t>
            </a:r>
            <a:endParaRPr lang="zh-CN" dirty="0"/>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pPr/>
              <a:t>23</a:t>
            </a:fld>
            <a:endParaRPr 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zh-CN" dirty="0" smtClean="0"/>
              <a:t>提供演示文稿的简要概述。</a:t>
            </a:r>
            <a:r>
              <a:rPr lang="zh-CN" baseline="0" dirty="0" smtClean="0"/>
              <a:t> 介绍</a:t>
            </a:r>
            <a:r>
              <a:rPr lang="zh-CN" dirty="0" smtClean="0"/>
              <a:t>演示文稿的重点及其重要的原因。</a:t>
            </a:r>
          </a:p>
          <a:p>
            <a:pPr>
              <a:lnSpc>
                <a:spcPct val="80000"/>
              </a:lnSpc>
            </a:pPr>
            <a:r>
              <a:rPr lang="zh-CN" dirty="0" smtClean="0"/>
              <a:t>逐一介绍主要主题。</a:t>
            </a:r>
          </a:p>
          <a:p>
            <a:r>
              <a:rPr lang="zh-CN" dirty="0" smtClean="0"/>
              <a:t>为了使观众了解演示文稿，您可以在整个演示文稿过程中重复此概述幻灯片，突出显示下一个您将讨论的特定主题。</a:t>
            </a:r>
            <a:r>
              <a:rPr lang="zh-CN" baseline="0" dirty="0" smtClean="0"/>
              <a:t>   </a:t>
            </a:r>
            <a:r>
              <a:rPr lang="zh-CN" dirty="0" smtClean="0"/>
              <a:t> </a:t>
            </a:r>
          </a:p>
        </p:txBody>
      </p:sp>
      <p:sp>
        <p:nvSpPr>
          <p:cNvPr id="4" name="Slide Number Placeholder 3"/>
          <p:cNvSpPr>
            <a:spLocks noGrp="1"/>
          </p:cNvSpPr>
          <p:nvPr>
            <p:ph type="sldNum" sz="quarter" idx="10"/>
          </p:nvPr>
        </p:nvSpPr>
        <p:spPr/>
        <p:txBody>
          <a:bodyPr/>
          <a:lstStyle/>
          <a:p>
            <a:fld id="{EC6EAC7D-5A89-47C2-8ABA-56C9C2DEF7A4}" type="slidenum">
              <a:rPr lang="zh-CN" smtClean="0"/>
              <a:pPr/>
              <a:t>2</a:t>
            </a:fld>
            <a:endParaRPr 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zh-CN" dirty="0" smtClean="0"/>
              <a:t>Microsoft </a:t>
            </a:r>
            <a:r>
              <a:rPr lang="zh-CN" b="1" dirty="0" smtClean="0"/>
              <a:t>Engineering Excellence</a:t>
            </a:r>
            <a:endParaRPr lang="zh-CN" dirty="0" smtClean="0"/>
          </a:p>
        </p:txBody>
      </p:sp>
      <p:sp>
        <p:nvSpPr>
          <p:cNvPr id="41987" name="Rectangle 25"/>
          <p:cNvSpPr>
            <a:spLocks noGrp="1" noChangeArrowheads="1"/>
          </p:cNvSpPr>
          <p:nvPr>
            <p:ph type="ftr" sz="quarter" idx="4"/>
          </p:nvPr>
        </p:nvSpPr>
        <p:spPr>
          <a:noFill/>
        </p:spPr>
        <p:txBody>
          <a:bodyPr/>
          <a:lstStyle/>
          <a:p>
            <a:r>
              <a:rPr lang="zh-CN" dirty="0" smtClean="0"/>
              <a:t>Microsoft 机密</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altLang="zh-CN" smtClean="0"/>
              <a:pPr/>
              <a:t>24</a:t>
            </a:fld>
            <a:endParaRPr lang="zh-CN"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sz="1200" dirty="0" smtClean="0"/>
              <a:t>这是使用切换的概述幻灯片的另一个选项。</a:t>
            </a:r>
            <a:r>
              <a:rPr lang="zh-CN" sz="1200" baseline="0" dirty="0" smtClean="0"/>
              <a:t>  </a:t>
            </a:r>
            <a:endParaRPr lang="zh-CN" sz="1200" dirty="0" smtClean="0"/>
          </a:p>
          <a:p>
            <a:endParaRPr lang="zh-CN" dirty="0"/>
          </a:p>
        </p:txBody>
      </p:sp>
      <p:sp>
        <p:nvSpPr>
          <p:cNvPr id="4" name="Slide Number Placeholder 3"/>
          <p:cNvSpPr>
            <a:spLocks noGrp="1"/>
          </p:cNvSpPr>
          <p:nvPr>
            <p:ph type="sldNum" sz="quarter" idx="10"/>
          </p:nvPr>
        </p:nvSpPr>
        <p:spPr/>
        <p:txBody>
          <a:bodyPr/>
          <a:lstStyle/>
          <a:p>
            <a:fld id="{75693FD4-8F83-4EF7-AC3F-0DC0388986B0}" type="slidenum">
              <a:rPr lang="zh-CN" smtClean="0"/>
              <a:pPr/>
              <a:t>3</a:t>
            </a:fld>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p>
        </p:txBody>
      </p:sp>
      <p:sp>
        <p:nvSpPr>
          <p:cNvPr id="4" name="Slide Number Placeholder 3"/>
          <p:cNvSpPr>
            <a:spLocks noGrp="1"/>
          </p:cNvSpPr>
          <p:nvPr>
            <p:ph type="sldNum" sz="quarter" idx="10"/>
          </p:nvPr>
        </p:nvSpPr>
        <p:spPr/>
        <p:txBody>
          <a:bodyPr/>
          <a:lstStyle/>
          <a:p>
            <a:fld id="{75693FD4-8F83-4EF7-AC3F-0DC0388986B0}" type="slidenum">
              <a:rPr lang="zh-CN" smtClean="0"/>
              <a:pPr/>
              <a:t>4</a:t>
            </a:fld>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p>
        </p:txBody>
      </p:sp>
      <p:sp>
        <p:nvSpPr>
          <p:cNvPr id="4" name="Slide Number Placeholder 3"/>
          <p:cNvSpPr>
            <a:spLocks noGrp="1"/>
          </p:cNvSpPr>
          <p:nvPr>
            <p:ph type="sldNum" sz="quarter" idx="10"/>
          </p:nvPr>
        </p:nvSpPr>
        <p:spPr/>
        <p:txBody>
          <a:bodyPr/>
          <a:lstStyle/>
          <a:p>
            <a:fld id="{75693FD4-8F83-4EF7-AC3F-0DC0388986B0}" type="slidenum">
              <a:rPr lang="zh-CN" smtClean="0"/>
              <a:pPr/>
              <a:t>5</a:t>
            </a:fld>
            <a:endParaRPr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pPr/>
              <a:t>6</a:t>
            </a:fld>
            <a:endParaRPr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lang="zh-CN"/>
            </a:pPr>
            <a:r>
              <a:rPr lang="zh-CN" sz="1200" dirty="0" smtClean="0"/>
              <a:t>这是概述幻灯片的另一个选项。</a:t>
            </a:r>
            <a:r>
              <a:rPr lang="zh-CN" sz="1200" baseline="0" dirty="0" smtClean="0"/>
              <a:t>  </a:t>
            </a:r>
            <a:endParaRPr lang="zh-CN" sz="1200" dirty="0" smtClean="0"/>
          </a:p>
          <a:p>
            <a:pPr marL="228600" indent="-228600">
              <a:buFont typeface="+mj-lt"/>
              <a:buNone/>
            </a:pPr>
            <a:endParaRPr lang="zh-CN"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lang="zh-CN"/>
            </a:pP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8</a:t>
            </a:fld>
            <a:endParaRPr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b="0" dirty="0" smtClean="0"/>
              <a:t>此培训完成后，受众能够做些什么?</a:t>
            </a:r>
            <a:r>
              <a:rPr lang="zh-CN" b="0" baseline="0" dirty="0" smtClean="0"/>
              <a:t>  </a:t>
            </a:r>
            <a:r>
              <a:rPr lang="zh-CN" dirty="0" smtClean="0"/>
              <a:t> 简要描述受众将通过哪些方式从此演示文稿受益。</a:t>
            </a:r>
            <a:r>
              <a:rPr lang="zh-CN" baseline="0" dirty="0" smtClean="0"/>
              <a:t> </a:t>
            </a:r>
            <a:r>
              <a:rPr lang="zh-CN" dirty="0" smtClean="0"/>
              <a:t> </a:t>
            </a:r>
            <a:r>
              <a:rPr lang="zh-CN" baseline="0" dirty="0" smtClean="0"/>
              <a:t>  </a:t>
            </a: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9</a:t>
            </a:fld>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57B281C-5159-4971-8228-52B9A72E9ED2}" type="datetimeFigureOut">
              <a:rPr lang="en-US" altLang="zh-CN" smtClean="0"/>
              <a:pPr/>
              <a:t>7/11/2013</a:t>
            </a:fld>
            <a:endParaRPr kumimoji="0" lang="zh-CN" altLang="en-US"/>
          </a:p>
        </p:txBody>
      </p:sp>
      <p:sp>
        <p:nvSpPr>
          <p:cNvPr id="5" name="页脚占位符 4"/>
          <p:cNvSpPr>
            <a:spLocks noGrp="1"/>
          </p:cNvSpPr>
          <p:nvPr>
            <p:ph type="ftr" sz="quarter" idx="11"/>
          </p:nvPr>
        </p:nvSpPr>
        <p:spPr/>
        <p:txBody>
          <a:bodyPr/>
          <a:lstStyle/>
          <a:p>
            <a:endParaRPr kumimoji="0" lang="zh-CN"/>
          </a:p>
        </p:txBody>
      </p:sp>
      <p:sp>
        <p:nvSpPr>
          <p:cNvPr id="6" name="灯片编号占位符 5"/>
          <p:cNvSpPr>
            <a:spLocks noGrp="1"/>
          </p:cNvSpPr>
          <p:nvPr>
            <p:ph type="sldNum" sz="quarter" idx="12"/>
          </p:nvPr>
        </p:nvSpPr>
        <p:spPr/>
        <p:txBody>
          <a:bodyPr/>
          <a:lstStyle/>
          <a:p>
            <a:fld id="{33D6E5A2-EC83-451F-A719-9AC1370DD5CF}" type="slidenum">
              <a:rPr lang="en-US" altLang="zh-CN" smtClean="0"/>
              <a:pPr/>
              <a:t>‹#›</a:t>
            </a:fld>
            <a:endParaRPr kumimoji="0" lang="zh-CN" altLang="en-US"/>
          </a:p>
        </p:txBody>
      </p:sp>
    </p:spTree>
    <p:extLst>
      <p:ext uri="{BB962C8B-B14F-4D97-AF65-F5344CB8AC3E}">
        <p14:creationId xmlns:p14="http://schemas.microsoft.com/office/powerpoint/2010/main" val="426653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57B281C-5159-4971-8228-52B9A72E9ED2}" type="datetimeFigureOut">
              <a:rPr lang="en-US" altLang="zh-CN" smtClean="0"/>
              <a:pPr/>
              <a:t>7/11/2013</a:t>
            </a:fld>
            <a:endParaRPr kumimoji="0" lang="zh-CN" altLang="en-US"/>
          </a:p>
        </p:txBody>
      </p:sp>
      <p:sp>
        <p:nvSpPr>
          <p:cNvPr id="5" name="页脚占位符 4"/>
          <p:cNvSpPr>
            <a:spLocks noGrp="1"/>
          </p:cNvSpPr>
          <p:nvPr>
            <p:ph type="ftr" sz="quarter" idx="11"/>
          </p:nvPr>
        </p:nvSpPr>
        <p:spPr/>
        <p:txBody>
          <a:bodyPr/>
          <a:lstStyle/>
          <a:p>
            <a:endParaRPr kumimoji="0" lang="zh-CN"/>
          </a:p>
        </p:txBody>
      </p:sp>
      <p:sp>
        <p:nvSpPr>
          <p:cNvPr id="6" name="灯片编号占位符 5"/>
          <p:cNvSpPr>
            <a:spLocks noGrp="1"/>
          </p:cNvSpPr>
          <p:nvPr>
            <p:ph type="sldNum" sz="quarter" idx="12"/>
          </p:nvPr>
        </p:nvSpPr>
        <p:spPr/>
        <p:txBody>
          <a:bodyPr/>
          <a:lstStyle/>
          <a:p>
            <a:fld id="{33D6E5A2-EC83-451F-A719-9AC1370DD5CF}" type="slidenum">
              <a:rPr lang="en-US" altLang="zh-CN" smtClean="0"/>
              <a:pPr/>
              <a:t>‹#›</a:t>
            </a:fld>
            <a:endParaRPr kumimoji="0" lang="zh-CN" altLang="en-US"/>
          </a:p>
        </p:txBody>
      </p:sp>
    </p:spTree>
    <p:extLst>
      <p:ext uri="{BB962C8B-B14F-4D97-AF65-F5344CB8AC3E}">
        <p14:creationId xmlns:p14="http://schemas.microsoft.com/office/powerpoint/2010/main" val="2803913078"/>
      </p:ext>
    </p:extLst>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57B281C-5159-4971-8228-52B9A72E9ED2}" type="datetimeFigureOut">
              <a:rPr lang="en-US" altLang="zh-CN" smtClean="0"/>
              <a:pPr/>
              <a:t>7/11/2013</a:t>
            </a:fld>
            <a:endParaRPr kumimoji="0" lang="zh-CN" altLang="en-US"/>
          </a:p>
        </p:txBody>
      </p:sp>
      <p:sp>
        <p:nvSpPr>
          <p:cNvPr id="5" name="页脚占位符 4"/>
          <p:cNvSpPr>
            <a:spLocks noGrp="1"/>
          </p:cNvSpPr>
          <p:nvPr>
            <p:ph type="ftr" sz="quarter" idx="11"/>
          </p:nvPr>
        </p:nvSpPr>
        <p:spPr/>
        <p:txBody>
          <a:bodyPr/>
          <a:lstStyle/>
          <a:p>
            <a:endParaRPr kumimoji="0" lang="zh-CN"/>
          </a:p>
        </p:txBody>
      </p:sp>
      <p:sp>
        <p:nvSpPr>
          <p:cNvPr id="6" name="灯片编号占位符 5"/>
          <p:cNvSpPr>
            <a:spLocks noGrp="1"/>
          </p:cNvSpPr>
          <p:nvPr>
            <p:ph type="sldNum" sz="quarter" idx="12"/>
          </p:nvPr>
        </p:nvSpPr>
        <p:spPr/>
        <p:txBody>
          <a:bodyPr/>
          <a:lstStyle/>
          <a:p>
            <a:fld id="{33D6E5A2-EC83-451F-A719-9AC1370DD5CF}" type="slidenum">
              <a:rPr lang="en-US" altLang="zh-CN" smtClean="0"/>
              <a:pPr/>
              <a:t>‹#›</a:t>
            </a:fld>
            <a:endParaRPr kumimoji="0" lang="zh-CN" altLang="en-US"/>
          </a:p>
        </p:txBody>
      </p:sp>
    </p:spTree>
    <p:extLst>
      <p:ext uri="{BB962C8B-B14F-4D97-AF65-F5344CB8AC3E}">
        <p14:creationId xmlns:p14="http://schemas.microsoft.com/office/powerpoint/2010/main" val="1594984711"/>
      </p:ext>
    </p:extLst>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zh-CN" b="1" cap="small" baseline="0">
                <a:solidFill>
                  <a:srgbClr val="003300"/>
                </a:solidFill>
              </a:defRPr>
            </a:lvl1pPr>
          </a:lstStyle>
          <a:p>
            <a:r>
              <a:rPr kumimoji="0" lang="zh-CN"/>
              <a:t>单击此处编辑母版标题样式</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zh-CN" sz="2000" b="0">
                <a:solidFill>
                  <a:schemeClr val="tx1"/>
                </a:solidFill>
                <a:latin typeface="Georgia" pitchFamily="18" charset="0"/>
              </a:defRPr>
            </a:lvl1pPr>
            <a:lvl2pPr marL="457200" indent="0" algn="ctr" eaLnBrk="1" latinLnBrk="0" hangingPunct="1">
              <a:buNone/>
              <a:defRPr kumimoji="0" lang="zh-CN">
                <a:solidFill>
                  <a:schemeClr val="tx1">
                    <a:tint val="75000"/>
                  </a:schemeClr>
                </a:solidFill>
              </a:defRPr>
            </a:lvl2pPr>
            <a:lvl3pPr marL="914400" indent="0" algn="ctr" eaLnBrk="1" latinLnBrk="0" hangingPunct="1">
              <a:buNone/>
              <a:defRPr kumimoji="0" lang="zh-CN">
                <a:solidFill>
                  <a:schemeClr val="tx1">
                    <a:tint val="75000"/>
                  </a:schemeClr>
                </a:solidFill>
              </a:defRPr>
            </a:lvl3pPr>
            <a:lvl4pPr marL="1371600" indent="0" algn="ctr" eaLnBrk="1" latinLnBrk="0" hangingPunct="1">
              <a:buNone/>
              <a:defRPr kumimoji="0" lang="zh-CN">
                <a:solidFill>
                  <a:schemeClr val="tx1">
                    <a:tint val="75000"/>
                  </a:schemeClr>
                </a:solidFill>
              </a:defRPr>
            </a:lvl4pPr>
            <a:lvl5pPr marL="1828800" indent="0" algn="ctr" eaLnBrk="1" latinLnBrk="0" hangingPunct="1">
              <a:buNone/>
              <a:defRPr kumimoji="0" lang="zh-CN">
                <a:solidFill>
                  <a:schemeClr val="tx1">
                    <a:tint val="75000"/>
                  </a:schemeClr>
                </a:solidFill>
              </a:defRPr>
            </a:lvl5pPr>
            <a:lvl6pPr marL="2286000" indent="0" algn="ctr" eaLnBrk="1" latinLnBrk="0" hangingPunct="1">
              <a:buNone/>
              <a:defRPr kumimoji="0" lang="zh-CN">
                <a:solidFill>
                  <a:schemeClr val="tx1">
                    <a:tint val="75000"/>
                  </a:schemeClr>
                </a:solidFill>
              </a:defRPr>
            </a:lvl6pPr>
            <a:lvl7pPr marL="2743200" indent="0" algn="ctr" eaLnBrk="1" latinLnBrk="0" hangingPunct="1">
              <a:buNone/>
              <a:defRPr kumimoji="0" lang="zh-CN">
                <a:solidFill>
                  <a:schemeClr val="tx1">
                    <a:tint val="75000"/>
                  </a:schemeClr>
                </a:solidFill>
              </a:defRPr>
            </a:lvl7pPr>
            <a:lvl8pPr marL="3200400" indent="0" algn="ctr" eaLnBrk="1" latinLnBrk="0" hangingPunct="1">
              <a:buNone/>
              <a:defRPr kumimoji="0" lang="zh-CN">
                <a:solidFill>
                  <a:schemeClr val="tx1">
                    <a:tint val="75000"/>
                  </a:schemeClr>
                </a:solidFill>
              </a:defRPr>
            </a:lvl8pPr>
            <a:lvl9pPr marL="3657600" indent="0" algn="ctr" eaLnBrk="1" latinLnBrk="0" hangingPunct="1">
              <a:buNone/>
              <a:defRPr kumimoji="0" lang="zh-CN">
                <a:solidFill>
                  <a:schemeClr val="tx1">
                    <a:tint val="75000"/>
                  </a:schemeClr>
                </a:solidFill>
              </a:defRPr>
            </a:lvl9pPr>
          </a:lstStyle>
          <a:p>
            <a:pPr eaLnBrk="1" latinLnBrk="0" hangingPunct="1"/>
            <a:r>
              <a:rPr lang="zh-CN" altLang="en-US" smtClean="0"/>
              <a:t>单击此处编辑母版副标题样式</a:t>
            </a:r>
            <a:endParaRP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zh-CN" sz="2000" baseline="0"/>
            </a:lvl1pPr>
          </a:lstStyle>
          <a:p>
            <a:r>
              <a:rPr kumimoji="0" lang="zh-CN"/>
              <a:t>公司徽标</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仅显示背景">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pPr/>
              <a:t>12/17/2009</a:t>
            </a:fld>
            <a:endParaRPr kumimoji="0" lang="zh-CN"/>
          </a:p>
        </p:txBody>
      </p:sp>
      <p:sp>
        <p:nvSpPr>
          <p:cNvPr id="4" name="Footer Placeholder 4"/>
          <p:cNvSpPr>
            <a:spLocks noGrp="1"/>
          </p:cNvSpPr>
          <p:nvPr>
            <p:ph type="ftr" sz="quarter" idx="11"/>
          </p:nvPr>
        </p:nvSpPr>
        <p:spPr>
          <a:xfrm>
            <a:off x="3352800" y="6356350"/>
            <a:ext cx="2895600" cy="365125"/>
          </a:xfrm>
        </p:spPr>
        <p:txBody>
          <a:bodyPr/>
          <a:lstStyle/>
          <a:p>
            <a:endParaRPr kumimoji="0" lang="zh-CN"/>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节标题">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zh-CN" sz="4000" b="1" cap="small" baseline="0">
                <a:solidFill>
                  <a:srgbClr val="003300"/>
                </a:solidFill>
              </a:defRPr>
            </a:lvl1pPr>
          </a:lstStyle>
          <a:p>
            <a:r>
              <a:rPr kumimoji="0" lang="zh-CN"/>
              <a:t>单击此处编辑母版标题样式</a:t>
            </a: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33D6E5A2-EC83-451F-A719-9AC1370DD5CF}" type="slidenum">
              <a:pPr/>
              <a:t>‹#›</a:t>
            </a:fld>
            <a:endParaRPr kumimoji="0" lang="zh-CN"/>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zh-CN" sz="1800"/>
            </a:lvl1pPr>
          </a:lstStyle>
          <a:p>
            <a:r>
              <a:rPr kumimoji="0" lang="zh-CN"/>
              <a:t>公司徽标</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Title 1"/>
          <p:cNvSpPr>
            <a:spLocks noGrp="1"/>
          </p:cNvSpPr>
          <p:nvPr>
            <p:ph type="title"/>
          </p:nvPr>
        </p:nvSpPr>
        <p:spPr>
          <a:xfrm>
            <a:off x="685800" y="355600"/>
            <a:ext cx="8194675" cy="1143000"/>
          </a:xfrm>
        </p:spPr>
        <p:txBody>
          <a:bodyPr/>
          <a:lstStyle/>
          <a:p>
            <a:pPr eaLnBrk="1" latinLnBrk="0" hangingPunct="1"/>
            <a:r>
              <a:rPr lang="zh-CN" altLang="en-US" smtClean="0"/>
              <a:t>单击此处编辑母版标题样式</a:t>
            </a:r>
            <a:endParaRPr/>
          </a:p>
        </p:txBody>
      </p:sp>
      <p:sp>
        <p:nvSpPr>
          <p:cNvPr id="3" name="Content Placeholder 2"/>
          <p:cNvSpPr>
            <a:spLocks noGrp="1"/>
          </p:cNvSpPr>
          <p:nvPr>
            <p:ph sz="half" idx="1"/>
          </p:nvPr>
        </p:nvSpPr>
        <p:spPr>
          <a:xfrm>
            <a:off x="673100" y="1497013"/>
            <a:ext cx="3975100" cy="4759325"/>
          </a:xfrm>
        </p:spPr>
        <p:txBody>
          <a:bodyPr/>
          <a:lstStyle>
            <a:lvl4pPr eaLnBrk="1" latinLnBrk="0" hangingPunct="1">
              <a:defRPr kumimoji="0" lang="zh-CN" baseline="0"/>
            </a:lvl4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p:txBody>
      </p:sp>
      <p:sp>
        <p:nvSpPr>
          <p:cNvPr id="4" name="Text Placeholder 3"/>
          <p:cNvSpPr>
            <a:spLocks noGrp="1"/>
          </p:cNvSpPr>
          <p:nvPr>
            <p:ph type="body" sz="half" idx="2"/>
          </p:nvPr>
        </p:nvSpPr>
        <p:spPr>
          <a:xfrm>
            <a:off x="4937760" y="1497013"/>
            <a:ext cx="3977640" cy="4759325"/>
          </a:xfrm>
        </p:spPr>
        <p:txBody>
          <a:bodyPr/>
          <a:lstStyle>
            <a:lvl4pPr eaLnBrk="1" latinLnBrk="0" hangingPunct="1">
              <a:defRPr kumimoji="0" lang="zh-CN" baseline="0"/>
            </a:lvl4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p:txBody>
      </p:sp>
      <p:sp>
        <p:nvSpPr>
          <p:cNvPr id="5" name="Date Placeholder 3"/>
          <p:cNvSpPr>
            <a:spLocks noGrp="1"/>
          </p:cNvSpPr>
          <p:nvPr>
            <p:ph type="dt" sz="half" idx="10"/>
          </p:nvPr>
        </p:nvSpPr>
        <p:spPr>
          <a:xfrm>
            <a:off x="762000" y="6356350"/>
            <a:ext cx="2133600" cy="365125"/>
          </a:xfrm>
        </p:spPr>
        <p:txBody>
          <a:bodyPr/>
          <a:lstStyle/>
          <a:p>
            <a:fld id="{757B281C-5159-4971-8228-52B9A72E9ED2}" type="datetimeFigureOut">
              <a:pPr/>
              <a:t>12/17/2009</a:t>
            </a:fld>
            <a:endParaRPr kumimoji="0" lang="zh-CN"/>
          </a:p>
        </p:txBody>
      </p:sp>
      <p:sp>
        <p:nvSpPr>
          <p:cNvPr id="6" name="Footer Placeholder 4"/>
          <p:cNvSpPr>
            <a:spLocks noGrp="1"/>
          </p:cNvSpPr>
          <p:nvPr>
            <p:ph type="ftr" sz="quarter" idx="11"/>
          </p:nvPr>
        </p:nvSpPr>
        <p:spPr>
          <a:xfrm>
            <a:off x="3352800" y="6356350"/>
            <a:ext cx="2895600" cy="365125"/>
          </a:xfrm>
        </p:spPr>
        <p:txBody>
          <a:bodyPr/>
          <a:lstStyle/>
          <a:p>
            <a:endParaRPr kumimoji="0" lang="zh-CN"/>
          </a:p>
        </p:txBody>
      </p:sp>
      <p:sp>
        <p:nvSpPr>
          <p:cNvPr id="7" name="Slide Number Placeholder 5"/>
          <p:cNvSpPr>
            <a:spLocks noGrp="1"/>
          </p:cNvSpPr>
          <p:nvPr>
            <p:ph type="sldNum" sz="quarter" idx="12"/>
          </p:nvPr>
        </p:nvSpPr>
        <p:spPr>
          <a:xfrm>
            <a:off x="6705600" y="6356350"/>
            <a:ext cx="2133600" cy="365125"/>
          </a:xfrm>
        </p:spPr>
        <p:txBody>
          <a:bodyPr/>
          <a:lstStyle/>
          <a:p>
            <a:fld id="{33D6E5A2-EC83-451F-A719-9AC1370DD5CF}" type="slidenum">
              <a:pPr/>
              <a:t>‹#›</a:t>
            </a:fld>
            <a:endParaRPr kumimoji="0" 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2_节标题">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zh-CN" sz="4000" b="1" cap="small" baseline="0">
                <a:solidFill>
                  <a:srgbClr val="003300"/>
                </a:solidFill>
              </a:defRPr>
            </a:lvl1pPr>
          </a:lstStyle>
          <a:p>
            <a:r>
              <a:rPr kumimoji="0" lang="zh-CN"/>
              <a:t>单击此处编辑母版标题样式</a:t>
            </a: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33D6E5A2-EC83-451F-A719-9AC1370DD5CF}" type="slidenum">
              <a:pPr/>
              <a:t>‹#›</a:t>
            </a:fld>
            <a:endParaRPr kumimoji="0" lang="zh-CN"/>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zh-CN" sz="1800"/>
            </a:lvl1pPr>
          </a:lstStyle>
          <a:p>
            <a:r>
              <a:rPr kumimoji="0" lang="zh-CN"/>
              <a:t>公司徽标</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标题和内容">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zh-CN"/>
            </a:lvl1pPr>
          </a:lstStyle>
          <a:p>
            <a:r>
              <a:rPr kumimoji="0" lang="zh-CN"/>
              <a:t>单击此处可编辑母版标题样式</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zh-CN" sz="3200">
                <a:latin typeface="+mn-lt"/>
              </a:defRPr>
            </a:lvl1pPr>
            <a:lvl2pPr eaLnBrk="1" latinLnBrk="0" hangingPunct="1">
              <a:defRPr kumimoji="0" lang="zh-CN" sz="2800">
                <a:latin typeface="+mn-lt"/>
              </a:defRPr>
            </a:lvl2pPr>
            <a:lvl3pPr eaLnBrk="1" latinLnBrk="0" hangingPunct="1">
              <a:defRPr kumimoji="0" lang="zh-CN" sz="2400">
                <a:latin typeface="+mn-lt"/>
              </a:defRPr>
            </a:lvl3pPr>
            <a:lvl4pPr eaLnBrk="1" latinLnBrk="0" hangingPunct="1">
              <a:defRPr kumimoji="0" lang="zh-CN" sz="2400">
                <a:latin typeface="+mn-lt"/>
              </a:defRPr>
            </a:lvl4pPr>
            <a:lvl5pPr eaLnBrk="1" latinLnBrk="0" hangingPunct="1">
              <a:defRPr kumimoji="0" lang="zh-CN" sz="2400">
                <a:latin typeface="+mn-lt"/>
              </a:defRPr>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57B281C-5159-4971-8228-52B9A72E9ED2}" type="datetimeFigureOut">
              <a:rPr lang="en-US" altLang="zh-CN" smtClean="0"/>
              <a:pPr/>
              <a:t>7/11/2013</a:t>
            </a:fld>
            <a:endParaRPr kumimoji="0" lang="zh-CN" altLang="en-US"/>
          </a:p>
        </p:txBody>
      </p:sp>
      <p:sp>
        <p:nvSpPr>
          <p:cNvPr id="5" name="页脚占位符 4"/>
          <p:cNvSpPr>
            <a:spLocks noGrp="1"/>
          </p:cNvSpPr>
          <p:nvPr>
            <p:ph type="ftr" sz="quarter" idx="11"/>
          </p:nvPr>
        </p:nvSpPr>
        <p:spPr/>
        <p:txBody>
          <a:bodyPr/>
          <a:lstStyle/>
          <a:p>
            <a:endParaRPr kumimoji="0" lang="zh-CN"/>
          </a:p>
        </p:txBody>
      </p:sp>
      <p:sp>
        <p:nvSpPr>
          <p:cNvPr id="6" name="灯片编号占位符 5"/>
          <p:cNvSpPr>
            <a:spLocks noGrp="1"/>
          </p:cNvSpPr>
          <p:nvPr>
            <p:ph type="sldNum" sz="quarter" idx="12"/>
          </p:nvPr>
        </p:nvSpPr>
        <p:spPr/>
        <p:txBody>
          <a:bodyPr/>
          <a:lstStyle/>
          <a:p>
            <a:fld id="{33D6E5A2-EC83-451F-A719-9AC1370DD5CF}" type="slidenum">
              <a:rPr lang="en-US" altLang="zh-CN" smtClean="0"/>
              <a:pPr/>
              <a:t>‹#›</a:t>
            </a:fld>
            <a:endParaRPr kumimoji="0" lang="zh-CN" altLang="en-US"/>
          </a:p>
        </p:txBody>
      </p:sp>
    </p:spTree>
    <p:extLst>
      <p:ext uri="{BB962C8B-B14F-4D97-AF65-F5344CB8AC3E}">
        <p14:creationId xmlns:p14="http://schemas.microsoft.com/office/powerpoint/2010/main" val="1591971549"/>
      </p:ext>
    </p:extLst>
  </p:cSld>
  <p:clrMapOvr>
    <a:masterClrMapping/>
  </p:clrMapOvr>
  <p:transition spd="slow">
    <p:wipe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57B281C-5159-4971-8228-52B9A72E9ED2}" type="datetimeFigureOut">
              <a:rPr lang="en-US" altLang="zh-CN" smtClean="0"/>
              <a:pPr/>
              <a:t>7/11/2013</a:t>
            </a:fld>
            <a:endParaRPr kumimoji="0" lang="zh-CN" altLang="en-US"/>
          </a:p>
        </p:txBody>
      </p:sp>
      <p:sp>
        <p:nvSpPr>
          <p:cNvPr id="5" name="页脚占位符 4"/>
          <p:cNvSpPr>
            <a:spLocks noGrp="1"/>
          </p:cNvSpPr>
          <p:nvPr>
            <p:ph type="ftr" sz="quarter" idx="11"/>
          </p:nvPr>
        </p:nvSpPr>
        <p:spPr/>
        <p:txBody>
          <a:bodyPr/>
          <a:lstStyle/>
          <a:p>
            <a:endParaRPr kumimoji="0" lang="zh-CN"/>
          </a:p>
        </p:txBody>
      </p:sp>
      <p:sp>
        <p:nvSpPr>
          <p:cNvPr id="6" name="灯片编号占位符 5"/>
          <p:cNvSpPr>
            <a:spLocks noGrp="1"/>
          </p:cNvSpPr>
          <p:nvPr>
            <p:ph type="sldNum" sz="quarter" idx="12"/>
          </p:nvPr>
        </p:nvSpPr>
        <p:spPr/>
        <p:txBody>
          <a:bodyPr/>
          <a:lstStyle/>
          <a:p>
            <a:fld id="{33D6E5A2-EC83-451F-A719-9AC1370DD5CF}" type="slidenum">
              <a:rPr lang="en-US" altLang="zh-CN" smtClean="0"/>
              <a:pPr/>
              <a:t>‹#›</a:t>
            </a:fld>
            <a:endParaRPr kumimoji="0" lang="zh-CN" altLang="en-US"/>
          </a:p>
        </p:txBody>
      </p:sp>
    </p:spTree>
    <p:extLst>
      <p:ext uri="{BB962C8B-B14F-4D97-AF65-F5344CB8AC3E}">
        <p14:creationId xmlns:p14="http://schemas.microsoft.com/office/powerpoint/2010/main" val="1710835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57B281C-5159-4971-8228-52B9A72E9ED2}" type="datetimeFigureOut">
              <a:rPr lang="en-US" altLang="zh-CN" smtClean="0"/>
              <a:pPr/>
              <a:t>7/11/2013</a:t>
            </a:fld>
            <a:endParaRPr kumimoji="0" lang="zh-CN" altLang="en-US"/>
          </a:p>
        </p:txBody>
      </p:sp>
      <p:sp>
        <p:nvSpPr>
          <p:cNvPr id="6" name="页脚占位符 5"/>
          <p:cNvSpPr>
            <a:spLocks noGrp="1"/>
          </p:cNvSpPr>
          <p:nvPr>
            <p:ph type="ftr" sz="quarter" idx="11"/>
          </p:nvPr>
        </p:nvSpPr>
        <p:spPr/>
        <p:txBody>
          <a:bodyPr/>
          <a:lstStyle/>
          <a:p>
            <a:endParaRPr kumimoji="0" lang="zh-CN"/>
          </a:p>
        </p:txBody>
      </p:sp>
      <p:sp>
        <p:nvSpPr>
          <p:cNvPr id="7" name="灯片编号占位符 6"/>
          <p:cNvSpPr>
            <a:spLocks noGrp="1"/>
          </p:cNvSpPr>
          <p:nvPr>
            <p:ph type="sldNum" sz="quarter" idx="12"/>
          </p:nvPr>
        </p:nvSpPr>
        <p:spPr/>
        <p:txBody>
          <a:bodyPr/>
          <a:lstStyle/>
          <a:p>
            <a:fld id="{33D6E5A2-EC83-451F-A719-9AC1370DD5CF}" type="slidenum">
              <a:rPr lang="en-US" altLang="zh-CN" smtClean="0"/>
              <a:pPr/>
              <a:t>‹#›</a:t>
            </a:fld>
            <a:endParaRPr kumimoji="0" lang="zh-CN" altLang="en-US"/>
          </a:p>
        </p:txBody>
      </p:sp>
    </p:spTree>
    <p:extLst>
      <p:ext uri="{BB962C8B-B14F-4D97-AF65-F5344CB8AC3E}">
        <p14:creationId xmlns:p14="http://schemas.microsoft.com/office/powerpoint/2010/main" val="1438926247"/>
      </p:ext>
    </p:extLst>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57B281C-5159-4971-8228-52B9A72E9ED2}" type="datetimeFigureOut">
              <a:rPr lang="en-US" altLang="zh-CN" smtClean="0"/>
              <a:pPr/>
              <a:t>7/11/2013</a:t>
            </a:fld>
            <a:endParaRPr kumimoji="0" lang="zh-CN" altLang="en-US"/>
          </a:p>
        </p:txBody>
      </p:sp>
      <p:sp>
        <p:nvSpPr>
          <p:cNvPr id="8" name="页脚占位符 7"/>
          <p:cNvSpPr>
            <a:spLocks noGrp="1"/>
          </p:cNvSpPr>
          <p:nvPr>
            <p:ph type="ftr" sz="quarter" idx="11"/>
          </p:nvPr>
        </p:nvSpPr>
        <p:spPr/>
        <p:txBody>
          <a:bodyPr/>
          <a:lstStyle/>
          <a:p>
            <a:endParaRPr kumimoji="0" lang="zh-CN"/>
          </a:p>
        </p:txBody>
      </p:sp>
      <p:sp>
        <p:nvSpPr>
          <p:cNvPr id="9" name="灯片编号占位符 8"/>
          <p:cNvSpPr>
            <a:spLocks noGrp="1"/>
          </p:cNvSpPr>
          <p:nvPr>
            <p:ph type="sldNum" sz="quarter" idx="12"/>
          </p:nvPr>
        </p:nvSpPr>
        <p:spPr/>
        <p:txBody>
          <a:bodyPr/>
          <a:lstStyle/>
          <a:p>
            <a:fld id="{33D6E5A2-EC83-451F-A719-9AC1370DD5CF}" type="slidenum">
              <a:rPr lang="en-US" altLang="zh-CN" smtClean="0"/>
              <a:pPr/>
              <a:t>‹#›</a:t>
            </a:fld>
            <a:endParaRPr kumimoji="0" lang="zh-CN" altLang="en-US"/>
          </a:p>
        </p:txBody>
      </p:sp>
    </p:spTree>
    <p:extLst>
      <p:ext uri="{BB962C8B-B14F-4D97-AF65-F5344CB8AC3E}">
        <p14:creationId xmlns:p14="http://schemas.microsoft.com/office/powerpoint/2010/main" val="4103428516"/>
      </p:ext>
    </p:extLst>
  </p:cSld>
  <p:clrMapOvr>
    <a:masterClrMapping/>
  </p:clrMapOvr>
  <p:transition spd="slow">
    <p:wipe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57B281C-5159-4971-8228-52B9A72E9ED2}" type="datetimeFigureOut">
              <a:rPr lang="en-US" altLang="zh-CN" smtClean="0"/>
              <a:pPr/>
              <a:t>7/11/2013</a:t>
            </a:fld>
            <a:endParaRPr kumimoji="0" lang="zh-CN" altLang="en-US"/>
          </a:p>
        </p:txBody>
      </p:sp>
      <p:sp>
        <p:nvSpPr>
          <p:cNvPr id="4" name="页脚占位符 3"/>
          <p:cNvSpPr>
            <a:spLocks noGrp="1"/>
          </p:cNvSpPr>
          <p:nvPr>
            <p:ph type="ftr" sz="quarter" idx="11"/>
          </p:nvPr>
        </p:nvSpPr>
        <p:spPr/>
        <p:txBody>
          <a:bodyPr/>
          <a:lstStyle/>
          <a:p>
            <a:endParaRPr kumimoji="0" lang="zh-CN"/>
          </a:p>
        </p:txBody>
      </p:sp>
      <p:sp>
        <p:nvSpPr>
          <p:cNvPr id="5" name="灯片编号占位符 4"/>
          <p:cNvSpPr>
            <a:spLocks noGrp="1"/>
          </p:cNvSpPr>
          <p:nvPr>
            <p:ph type="sldNum" sz="quarter" idx="12"/>
          </p:nvPr>
        </p:nvSpPr>
        <p:spPr/>
        <p:txBody>
          <a:bodyPr/>
          <a:lstStyle/>
          <a:p>
            <a:fld id="{33D6E5A2-EC83-451F-A719-9AC1370DD5CF}" type="slidenum">
              <a:rPr lang="en-US" altLang="zh-CN" smtClean="0"/>
              <a:pPr/>
              <a:t>‹#›</a:t>
            </a:fld>
            <a:endParaRPr kumimoji="0" lang="zh-CN" altLang="en-US"/>
          </a:p>
        </p:txBody>
      </p:sp>
    </p:spTree>
    <p:extLst>
      <p:ext uri="{BB962C8B-B14F-4D97-AF65-F5344CB8AC3E}">
        <p14:creationId xmlns:p14="http://schemas.microsoft.com/office/powerpoint/2010/main" val="3940630141"/>
      </p:ext>
    </p:extLst>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57B281C-5159-4971-8228-52B9A72E9ED2}" type="datetimeFigureOut">
              <a:rPr lang="en-US" altLang="zh-CN" smtClean="0"/>
              <a:pPr/>
              <a:t>7/11/2013</a:t>
            </a:fld>
            <a:endParaRPr kumimoji="0" lang="zh-CN" altLang="en-US"/>
          </a:p>
        </p:txBody>
      </p:sp>
      <p:sp>
        <p:nvSpPr>
          <p:cNvPr id="3" name="页脚占位符 2"/>
          <p:cNvSpPr>
            <a:spLocks noGrp="1"/>
          </p:cNvSpPr>
          <p:nvPr>
            <p:ph type="ftr" sz="quarter" idx="11"/>
          </p:nvPr>
        </p:nvSpPr>
        <p:spPr/>
        <p:txBody>
          <a:bodyPr/>
          <a:lstStyle/>
          <a:p>
            <a:endParaRPr kumimoji="0" lang="zh-CN"/>
          </a:p>
        </p:txBody>
      </p:sp>
      <p:sp>
        <p:nvSpPr>
          <p:cNvPr id="4" name="灯片编号占位符 3"/>
          <p:cNvSpPr>
            <a:spLocks noGrp="1"/>
          </p:cNvSpPr>
          <p:nvPr>
            <p:ph type="sldNum" sz="quarter" idx="12"/>
          </p:nvPr>
        </p:nvSpPr>
        <p:spPr/>
        <p:txBody>
          <a:bodyPr/>
          <a:lstStyle/>
          <a:p>
            <a:fld id="{33D6E5A2-EC83-451F-A719-9AC1370DD5CF}" type="slidenum">
              <a:rPr lang="en-US" altLang="zh-CN" smtClean="0"/>
              <a:pPr/>
              <a:t>‹#›</a:t>
            </a:fld>
            <a:endParaRPr kumimoji="0" lang="zh-CN" altLang="en-US"/>
          </a:p>
        </p:txBody>
      </p:sp>
    </p:spTree>
    <p:extLst>
      <p:ext uri="{BB962C8B-B14F-4D97-AF65-F5344CB8AC3E}">
        <p14:creationId xmlns:p14="http://schemas.microsoft.com/office/powerpoint/2010/main" val="223767510"/>
      </p:ext>
    </p:extLst>
  </p:cSld>
  <p:clrMapOvr>
    <a:masterClrMapping/>
  </p:clrMapOvr>
  <p:transition spd="slow">
    <p:wipe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57B281C-5159-4971-8228-52B9A72E9ED2}" type="datetimeFigureOut">
              <a:rPr lang="en-US" altLang="zh-CN" smtClean="0"/>
              <a:pPr/>
              <a:t>7/11/2013</a:t>
            </a:fld>
            <a:endParaRPr kumimoji="0" lang="zh-CN" altLang="en-US"/>
          </a:p>
        </p:txBody>
      </p:sp>
      <p:sp>
        <p:nvSpPr>
          <p:cNvPr id="6" name="页脚占位符 5"/>
          <p:cNvSpPr>
            <a:spLocks noGrp="1"/>
          </p:cNvSpPr>
          <p:nvPr>
            <p:ph type="ftr" sz="quarter" idx="11"/>
          </p:nvPr>
        </p:nvSpPr>
        <p:spPr/>
        <p:txBody>
          <a:bodyPr/>
          <a:lstStyle/>
          <a:p>
            <a:endParaRPr kumimoji="0" lang="zh-CN"/>
          </a:p>
        </p:txBody>
      </p:sp>
      <p:sp>
        <p:nvSpPr>
          <p:cNvPr id="7" name="灯片编号占位符 6"/>
          <p:cNvSpPr>
            <a:spLocks noGrp="1"/>
          </p:cNvSpPr>
          <p:nvPr>
            <p:ph type="sldNum" sz="quarter" idx="12"/>
          </p:nvPr>
        </p:nvSpPr>
        <p:spPr/>
        <p:txBody>
          <a:bodyPr/>
          <a:lstStyle/>
          <a:p>
            <a:fld id="{33D6E5A2-EC83-451F-A719-9AC1370DD5CF}" type="slidenum">
              <a:rPr lang="en-US" altLang="zh-CN" smtClean="0"/>
              <a:pPr/>
              <a:t>‹#›</a:t>
            </a:fld>
            <a:endParaRPr kumimoji="0" lang="zh-CN" altLang="en-US"/>
          </a:p>
        </p:txBody>
      </p:sp>
    </p:spTree>
    <p:extLst>
      <p:ext uri="{BB962C8B-B14F-4D97-AF65-F5344CB8AC3E}">
        <p14:creationId xmlns:p14="http://schemas.microsoft.com/office/powerpoint/2010/main" val="2826347202"/>
      </p:ext>
    </p:extLst>
  </p:cSld>
  <p:clrMapOvr>
    <a:masterClrMapping/>
  </p:clrMapOvr>
  <p:transition spd="slow">
    <p:wipe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57B281C-5159-4971-8228-52B9A72E9ED2}" type="datetimeFigureOut">
              <a:rPr lang="en-US" altLang="zh-CN" smtClean="0"/>
              <a:pPr/>
              <a:t>7/11/2013</a:t>
            </a:fld>
            <a:endParaRPr kumimoji="0" lang="zh-CN" altLang="en-US"/>
          </a:p>
        </p:txBody>
      </p:sp>
      <p:sp>
        <p:nvSpPr>
          <p:cNvPr id="6" name="页脚占位符 5"/>
          <p:cNvSpPr>
            <a:spLocks noGrp="1"/>
          </p:cNvSpPr>
          <p:nvPr>
            <p:ph type="ftr" sz="quarter" idx="11"/>
          </p:nvPr>
        </p:nvSpPr>
        <p:spPr/>
        <p:txBody>
          <a:bodyPr/>
          <a:lstStyle/>
          <a:p>
            <a:endParaRPr kumimoji="0" lang="zh-CN"/>
          </a:p>
        </p:txBody>
      </p:sp>
      <p:sp>
        <p:nvSpPr>
          <p:cNvPr id="7" name="灯片编号占位符 6"/>
          <p:cNvSpPr>
            <a:spLocks noGrp="1"/>
          </p:cNvSpPr>
          <p:nvPr>
            <p:ph type="sldNum" sz="quarter" idx="12"/>
          </p:nvPr>
        </p:nvSpPr>
        <p:spPr/>
        <p:txBody>
          <a:bodyPr/>
          <a:lstStyle/>
          <a:p>
            <a:fld id="{33D6E5A2-EC83-451F-A719-9AC1370DD5CF}" type="slidenum">
              <a:rPr lang="en-US" altLang="zh-CN" smtClean="0"/>
              <a:pPr/>
              <a:t>‹#›</a:t>
            </a:fld>
            <a:endParaRPr kumimoji="0" lang="zh-CN" altLang="en-US"/>
          </a:p>
        </p:txBody>
      </p:sp>
    </p:spTree>
    <p:extLst>
      <p:ext uri="{BB962C8B-B14F-4D97-AF65-F5344CB8AC3E}">
        <p14:creationId xmlns:p14="http://schemas.microsoft.com/office/powerpoint/2010/main" val="1744829609"/>
      </p:ext>
    </p:extLst>
  </p:cSld>
  <p:clrMapOvr>
    <a:masterClrMapping/>
  </p:clrMapOvr>
  <p:transition spd="slow">
    <p:wipe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altLang="zh-CN" smtClean="0"/>
              <a:pPr/>
              <a:t>7/11/2013</a:t>
            </a:fld>
            <a:endParaRPr kumimoji="0"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0" 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altLang="zh-CN" smtClean="0"/>
              <a:pPr/>
              <a:t>‹#›</a:t>
            </a:fld>
            <a:endParaRPr kumimoji="0" lang="zh-CN" altLang="en-US"/>
          </a:p>
        </p:txBody>
      </p:sp>
    </p:spTree>
    <p:extLst>
      <p:ext uri="{BB962C8B-B14F-4D97-AF65-F5344CB8AC3E}">
        <p14:creationId xmlns:p14="http://schemas.microsoft.com/office/powerpoint/2010/main" val="290966244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50" r:id="rId17"/>
  </p:sldLayoutIdLst>
  <p:transition spd="slow">
    <p:wipe dir="d"/>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tags" Target="../tags/tag8.xml"/><Relationship Id="rId6" Type="http://schemas.openxmlformats.org/officeDocument/2006/relationships/audio" Target="../media/audio1.wav"/><Relationship Id="rId5" Type="http://schemas.openxmlformats.org/officeDocument/2006/relationships/slide" Target="slide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tags" Target="../tags/tag9.xml"/><Relationship Id="rId6" Type="http://schemas.openxmlformats.org/officeDocument/2006/relationships/audio" Target="../media/audio1.wav"/><Relationship Id="rId5" Type="http://schemas.openxmlformats.org/officeDocument/2006/relationships/slide" Target="slide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tags" Target="../tags/tag10.xml"/><Relationship Id="rId6" Type="http://schemas.openxmlformats.org/officeDocument/2006/relationships/audio" Target="../media/audio1.wav"/><Relationship Id="rId5" Type="http://schemas.openxmlformats.org/officeDocument/2006/relationships/slide" Target="slide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audio" Target="../media/audio1.wav"/></Relationships>
</file>

<file path=ppt/slides/_rels/slide1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4.xml"/><Relationship Id="rId7" Type="http://schemas.openxmlformats.org/officeDocument/2006/relationships/diagramColors" Target="../diagrams/colors6.xml"/><Relationship Id="rId12"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diagramQuickStyle" Target="../diagrams/quickStyle6.xml"/><Relationship Id="rId11" Type="http://schemas.openxmlformats.org/officeDocument/2006/relationships/audio" Target="../media/audio1.wav"/><Relationship Id="rId5" Type="http://schemas.openxmlformats.org/officeDocument/2006/relationships/diagramLayout" Target="../diagrams/layout6.xml"/><Relationship Id="rId10" Type="http://schemas.openxmlformats.org/officeDocument/2006/relationships/slide" Target="slide2.xml"/><Relationship Id="rId4" Type="http://schemas.openxmlformats.org/officeDocument/2006/relationships/diagramData" Target="../diagrams/data6.xml"/><Relationship Id="rId9" Type="http://schemas.openxmlformats.org/officeDocument/2006/relationships/image" Target="../media/image22.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audio" Target="../media/audio1.wav"/><Relationship Id="rId4" Type="http://schemas.openxmlformats.org/officeDocument/2006/relationships/slide" Target="slide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5.xml"/><Relationship Id="rId1" Type="http://schemas.openxmlformats.org/officeDocument/2006/relationships/tags" Target="../tags/tag13.xml"/><Relationship Id="rId6" Type="http://schemas.openxmlformats.org/officeDocument/2006/relationships/image" Target="../media/image12.png"/><Relationship Id="rId5" Type="http://schemas.openxmlformats.org/officeDocument/2006/relationships/audio" Target="../media/audio1.wav"/><Relationship Id="rId4" Type="http://schemas.openxmlformats.org/officeDocument/2006/relationships/slide" Target="slide2.xml"/></Relationships>
</file>

<file path=ppt/slides/_rels/slide17.xml.rels><?xml version="1.0" encoding="UTF-8" standalone="yes"?>
<Relationships xmlns="http://schemas.openxmlformats.org/package/2006/relationships"><Relationship Id="rId3" Type="http://schemas.openxmlformats.org/officeDocument/2006/relationships/hyperlink" Target="http://data.iresearch.cn/people/9269.shtml" TargetMode="External"/><Relationship Id="rId2" Type="http://schemas.openxmlformats.org/officeDocument/2006/relationships/hyperlink" Target="http://web2.iresearch.cn/weibo/"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18" Type="http://schemas.openxmlformats.org/officeDocument/2006/relationships/diagramColors" Target="../diagrams/colors3.xml"/><Relationship Id="rId26" Type="http://schemas.openxmlformats.org/officeDocument/2006/relationships/diagramLayout" Target="../diagrams/layout5.xml"/><Relationship Id="rId3" Type="http://schemas.openxmlformats.org/officeDocument/2006/relationships/slideLayout" Target="../slideLayouts/slideLayout2.xml"/><Relationship Id="rId21" Type="http://schemas.openxmlformats.org/officeDocument/2006/relationships/diagramLayout" Target="../diagrams/layout4.xml"/><Relationship Id="rId7" Type="http://schemas.openxmlformats.org/officeDocument/2006/relationships/diagramQuickStyle" Target="../diagrams/quickStyle1.xml"/><Relationship Id="rId12" Type="http://schemas.openxmlformats.org/officeDocument/2006/relationships/diagramQuickStyle" Target="../diagrams/quickStyle2.xml"/><Relationship Id="rId17" Type="http://schemas.openxmlformats.org/officeDocument/2006/relationships/diagramQuickStyle" Target="../diagrams/quickStyle3.xml"/><Relationship Id="rId25" Type="http://schemas.openxmlformats.org/officeDocument/2006/relationships/diagramData" Target="../diagrams/data5.xml"/><Relationship Id="rId2" Type="http://schemas.openxmlformats.org/officeDocument/2006/relationships/tags" Target="../tags/tag5.xml"/><Relationship Id="rId16" Type="http://schemas.openxmlformats.org/officeDocument/2006/relationships/diagramLayout" Target="../diagrams/layout3.xml"/><Relationship Id="rId20" Type="http://schemas.openxmlformats.org/officeDocument/2006/relationships/diagramData" Target="../diagrams/data4.xml"/><Relationship Id="rId29" Type="http://schemas.microsoft.com/office/2007/relationships/diagramDrawing" Target="../diagrams/drawing5.xml"/><Relationship Id="rId1" Type="http://schemas.openxmlformats.org/officeDocument/2006/relationships/tags" Target="../tags/tag4.xml"/><Relationship Id="rId6" Type="http://schemas.openxmlformats.org/officeDocument/2006/relationships/diagramLayout" Target="../diagrams/layout1.xml"/><Relationship Id="rId11" Type="http://schemas.openxmlformats.org/officeDocument/2006/relationships/diagramLayout" Target="../diagrams/layout2.xml"/><Relationship Id="rId24" Type="http://schemas.microsoft.com/office/2007/relationships/diagramDrawing" Target="../diagrams/drawing4.xml"/><Relationship Id="rId5" Type="http://schemas.openxmlformats.org/officeDocument/2006/relationships/diagramData" Target="../diagrams/data1.xml"/><Relationship Id="rId15" Type="http://schemas.openxmlformats.org/officeDocument/2006/relationships/diagramData" Target="../diagrams/data3.xml"/><Relationship Id="rId23" Type="http://schemas.openxmlformats.org/officeDocument/2006/relationships/diagramColors" Target="../diagrams/colors4.xml"/><Relationship Id="rId28" Type="http://schemas.openxmlformats.org/officeDocument/2006/relationships/diagramColors" Target="../diagrams/colors5.xml"/><Relationship Id="rId10" Type="http://schemas.openxmlformats.org/officeDocument/2006/relationships/diagramData" Target="../diagrams/data2.xml"/><Relationship Id="rId19" Type="http://schemas.microsoft.com/office/2007/relationships/diagramDrawing" Target="../diagrams/drawing3.xml"/><Relationship Id="rId4" Type="http://schemas.openxmlformats.org/officeDocument/2006/relationships/notesSlide" Target="../notesSlides/notesSlide2.xml"/><Relationship Id="rId9" Type="http://schemas.microsoft.com/office/2007/relationships/diagramDrawing" Target="../diagrams/drawing1.xml"/><Relationship Id="rId14" Type="http://schemas.microsoft.com/office/2007/relationships/diagramDrawing" Target="../diagrams/drawing2.xml"/><Relationship Id="rId22" Type="http://schemas.openxmlformats.org/officeDocument/2006/relationships/diagramQuickStyle" Target="../diagrams/quickStyle4.xml"/><Relationship Id="rId27" Type="http://schemas.openxmlformats.org/officeDocument/2006/relationships/diagramQuickStyle" Target="../diagrams/quickStyle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12.png"/><Relationship Id="rId5" Type="http://schemas.openxmlformats.org/officeDocument/2006/relationships/audio" Target="../media/audio1.wav"/><Relationship Id="rId4" Type="http://schemas.openxmlformats.org/officeDocument/2006/relationships/slide" Target="slide2.xml"/></Relationships>
</file>

<file path=ppt/slides/_rels/slide22.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18.xml"/><Relationship Id="rId7" Type="http://schemas.openxmlformats.org/officeDocument/2006/relationships/diagramColors" Target="../diagrams/colors7.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diagramQuickStyle" Target="../diagrams/quickStyle7.xml"/><Relationship Id="rId11" Type="http://schemas.openxmlformats.org/officeDocument/2006/relationships/image" Target="../media/image12.png"/><Relationship Id="rId5" Type="http://schemas.openxmlformats.org/officeDocument/2006/relationships/diagramLayout" Target="../diagrams/layout7.xml"/><Relationship Id="rId10" Type="http://schemas.openxmlformats.org/officeDocument/2006/relationships/audio" Target="../media/audio1.wav"/><Relationship Id="rId4" Type="http://schemas.openxmlformats.org/officeDocument/2006/relationships/diagramData" Target="../diagrams/data7.xml"/><Relationship Id="rId9" Type="http://schemas.openxmlformats.org/officeDocument/2006/relationships/slide" Target="slide2.xml"/></Relationships>
</file>

<file path=ppt/slides/_rels/slide23.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19.xml"/><Relationship Id="rId7" Type="http://schemas.openxmlformats.org/officeDocument/2006/relationships/diagramColors" Target="../diagrams/colors8.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diagramQuickStyle" Target="../diagrams/quickStyle8.xml"/><Relationship Id="rId11" Type="http://schemas.openxmlformats.org/officeDocument/2006/relationships/image" Target="../media/image12.png"/><Relationship Id="rId5" Type="http://schemas.openxmlformats.org/officeDocument/2006/relationships/diagramLayout" Target="../diagrams/layout8.xml"/><Relationship Id="rId10" Type="http://schemas.openxmlformats.org/officeDocument/2006/relationships/audio" Target="../media/audio1.wav"/><Relationship Id="rId4" Type="http://schemas.openxmlformats.org/officeDocument/2006/relationships/diagramData" Target="../diagrams/data8.xml"/><Relationship Id="rId9" Type="http://schemas.openxmlformats.org/officeDocument/2006/relationships/slide" Target="slide2.xml"/></Relationships>
</file>

<file path=ppt/slides/_rels/slide24.xml.rels><?xml version="1.0" encoding="UTF-8" standalone="yes"?>
<Relationships xmlns="http://schemas.openxmlformats.org/package/2006/relationships"><Relationship Id="rId8" Type="http://schemas.openxmlformats.org/officeDocument/2006/relationships/diagramColors" Target="../diagrams/colors9.xml"/><Relationship Id="rId13" Type="http://schemas.openxmlformats.org/officeDocument/2006/relationships/diagramLayout" Target="../diagrams/layout10.xml"/><Relationship Id="rId18" Type="http://schemas.openxmlformats.org/officeDocument/2006/relationships/diagramData" Target="../diagrams/data11.xml"/><Relationship Id="rId3" Type="http://schemas.openxmlformats.org/officeDocument/2006/relationships/notesSlide" Target="../notesSlides/notesSlide20.xml"/><Relationship Id="rId21" Type="http://schemas.openxmlformats.org/officeDocument/2006/relationships/diagramColors" Target="../diagrams/colors11.xml"/><Relationship Id="rId7" Type="http://schemas.openxmlformats.org/officeDocument/2006/relationships/diagramQuickStyle" Target="../diagrams/quickStyle9.xml"/><Relationship Id="rId12" Type="http://schemas.openxmlformats.org/officeDocument/2006/relationships/diagramData" Target="../diagrams/data10.xml"/><Relationship Id="rId17" Type="http://schemas.openxmlformats.org/officeDocument/2006/relationships/hyperlink" Target="http://news.zol.com.cn/tech/78730.html" TargetMode="External"/><Relationship Id="rId2" Type="http://schemas.openxmlformats.org/officeDocument/2006/relationships/slideLayout" Target="../slideLayouts/slideLayout16.xml"/><Relationship Id="rId16" Type="http://schemas.microsoft.com/office/2007/relationships/diagramDrawing" Target="../diagrams/drawing10.xml"/><Relationship Id="rId20" Type="http://schemas.openxmlformats.org/officeDocument/2006/relationships/diagramQuickStyle" Target="../diagrams/quickStyle11.xml"/><Relationship Id="rId1" Type="http://schemas.openxmlformats.org/officeDocument/2006/relationships/tags" Target="../tags/tag17.xml"/><Relationship Id="rId6" Type="http://schemas.openxmlformats.org/officeDocument/2006/relationships/diagramLayout" Target="../diagrams/layout9.xml"/><Relationship Id="rId11" Type="http://schemas.openxmlformats.org/officeDocument/2006/relationships/image" Target="../media/image23.wmf"/><Relationship Id="rId5" Type="http://schemas.openxmlformats.org/officeDocument/2006/relationships/diagramData" Target="../diagrams/data9.xml"/><Relationship Id="rId15" Type="http://schemas.openxmlformats.org/officeDocument/2006/relationships/diagramColors" Target="../diagrams/colors10.xml"/><Relationship Id="rId10" Type="http://schemas.openxmlformats.org/officeDocument/2006/relationships/hyperlink" Target="http://mobile.51cto.com/news-395689.htm" TargetMode="External"/><Relationship Id="rId19" Type="http://schemas.openxmlformats.org/officeDocument/2006/relationships/diagramLayout" Target="../diagrams/layout11.xml"/><Relationship Id="rId4" Type="http://schemas.openxmlformats.org/officeDocument/2006/relationships/hyperlink" Target="http://www.eoe.cn/news/15927.html" TargetMode="External"/><Relationship Id="rId9" Type="http://schemas.microsoft.com/office/2007/relationships/diagramDrawing" Target="../diagrams/drawing9.xml"/><Relationship Id="rId14" Type="http://schemas.openxmlformats.org/officeDocument/2006/relationships/diagramQuickStyle" Target="../diagrams/quickStyle10.xml"/><Relationship Id="rId22" Type="http://schemas.microsoft.com/office/2007/relationships/diagramDrawing" Target="../diagrams/drawing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0.png"/><Relationship Id="rId7"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1.wmf"/><Relationship Id="rId5" Type="http://schemas.openxmlformats.org/officeDocument/2006/relationships/hyperlink" Target="http://www.117go.com/" TargetMode="External"/><Relationship Id="rId4" Type="http://schemas.openxmlformats.org/officeDocument/2006/relationships/audio" Target="../media/audio1.wav"/></Relationships>
</file>

<file path=ppt/slides/_rels/slide4.xml.rels><?xml version="1.0" encoding="UTF-8" standalone="yes"?>
<Relationships xmlns="http://schemas.openxmlformats.org/package/2006/relationships"><Relationship Id="rId3" Type="http://schemas.openxmlformats.org/officeDocument/2006/relationships/hyperlink" Target="http://bj.xcar.com.cn/" TargetMode="External"/><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audio" Target="../media/audio1.wav"/><Relationship Id="rId5" Type="http://schemas.openxmlformats.org/officeDocument/2006/relationships/slide" Target="slide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0.png"/><Relationship Id="rId7"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slide" Target="slide2.xml"/><Relationship Id="rId5" Type="http://schemas.openxmlformats.org/officeDocument/2006/relationships/image" Target="../media/image14.jpe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audio" Target="../media/audio1.wav"/><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audio" Target="../media/audio1.wav"/><Relationship Id="rId4"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tags" Target="../tags/tag6.xml"/><Relationship Id="rId6" Type="http://schemas.openxmlformats.org/officeDocument/2006/relationships/audio" Target="../media/audio1.wav"/><Relationship Id="rId5" Type="http://schemas.openxmlformats.org/officeDocument/2006/relationships/slide" Target="slide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tags" Target="../tags/tag7.xml"/><Relationship Id="rId6" Type="http://schemas.openxmlformats.org/officeDocument/2006/relationships/audio" Target="../media/audio1.wav"/><Relationship Id="rId5" Type="http://schemas.openxmlformats.org/officeDocument/2006/relationships/slide" Target="slide2.xml"/><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numCol="1">
            <a:normAutofit/>
          </a:bodyPr>
          <a:lstStyle/>
          <a:p>
            <a:pPr algn="ctr"/>
            <a:r>
              <a:rPr lang="zh-CN" altLang="en-US" sz="8800" dirty="0" smtClean="0">
                <a:solidFill>
                  <a:schemeClr val="accent6">
                    <a:lumMod val="75000"/>
                  </a:schemeClr>
                </a:solidFill>
              </a:rPr>
              <a:t>在  路  上</a:t>
            </a:r>
            <a:endParaRPr lang="zh-CN" sz="8800" dirty="0">
              <a:solidFill>
                <a:schemeClr val="accent6">
                  <a:lumMod val="75000"/>
                </a:schemeClr>
              </a:solidFill>
            </a:endParaRPr>
          </a:p>
        </p:txBody>
      </p:sp>
      <p:sp>
        <p:nvSpPr>
          <p:cNvPr id="3" name="Subtitle 2"/>
          <p:cNvSpPr>
            <a:spLocks noGrp="1"/>
          </p:cNvSpPr>
          <p:nvPr>
            <p:ph type="subTitle" idx="1"/>
            <p:custDataLst>
              <p:tags r:id="rId3"/>
            </p:custDataLst>
          </p:nvPr>
        </p:nvSpPr>
        <p:spPr>
          <a:xfrm>
            <a:off x="5076056" y="3789040"/>
            <a:ext cx="3672408" cy="576064"/>
          </a:xfrm>
        </p:spPr>
        <p:style>
          <a:lnRef idx="0">
            <a:schemeClr val="accent5"/>
          </a:lnRef>
          <a:fillRef idx="3">
            <a:schemeClr val="accent5"/>
          </a:fillRef>
          <a:effectRef idx="3">
            <a:schemeClr val="accent5"/>
          </a:effectRef>
          <a:fontRef idx="minor">
            <a:schemeClr val="lt1"/>
          </a:fontRef>
        </p:style>
        <p:txBody>
          <a:bodyPr>
            <a:normAutofit fontScale="92500"/>
          </a:bodyPr>
          <a:lstStyle/>
          <a:p>
            <a:pPr algn="ctr"/>
            <a:r>
              <a:rPr lang="zh-CN" altLang="en-US" sz="2400" b="1" dirty="0" smtClean="0">
                <a:solidFill>
                  <a:schemeClr val="accent6">
                    <a:lumMod val="50000"/>
                  </a:schemeClr>
                </a:solidFill>
              </a:rPr>
              <a:t>一款旅行</a:t>
            </a:r>
            <a:r>
              <a:rPr lang="zh-CN" altLang="en-US" sz="2400" b="1" dirty="0">
                <a:solidFill>
                  <a:schemeClr val="accent6">
                    <a:lumMod val="50000"/>
                  </a:schemeClr>
                </a:solidFill>
              </a:rPr>
              <a:t>记录与</a:t>
            </a:r>
            <a:r>
              <a:rPr lang="zh-CN" altLang="en-US" sz="2400" b="1" dirty="0" smtClean="0">
                <a:solidFill>
                  <a:schemeClr val="accent6">
                    <a:lumMod val="50000"/>
                  </a:schemeClr>
                </a:solidFill>
              </a:rPr>
              <a:t>分享的</a:t>
            </a:r>
            <a:r>
              <a:rPr lang="en-US" altLang="zh-CN" sz="2400" b="1" dirty="0" smtClean="0">
                <a:solidFill>
                  <a:schemeClr val="accent6">
                    <a:lumMod val="50000"/>
                  </a:schemeClr>
                </a:solidFill>
              </a:rPr>
              <a:t>App</a:t>
            </a:r>
            <a:endParaRPr lang="zh-CN" sz="2400" b="1" dirty="0">
              <a:solidFill>
                <a:schemeClr val="accent6">
                  <a:lumMod val="50000"/>
                </a:schemeClr>
              </a:solidFill>
              <a:latin typeface="+mn-lt"/>
            </a:endParaRPr>
          </a:p>
        </p:txBody>
      </p:sp>
    </p:spTree>
    <p:custDataLst>
      <p:tags r:id="rId1"/>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fade">
                                      <p:cBhvr>
                                        <p:cTn id="12" dur="1000"/>
                                        <p:tgtEl>
                                          <p:spTgt spid="3">
                                            <p:bg/>
                                          </p:spTgt>
                                        </p:tgtEl>
                                      </p:cBhvr>
                                    </p:animEffect>
                                    <p:anim calcmode="lin" valueType="num">
                                      <p:cBhvr>
                                        <p:cTn id="13" dur="1000" fill="hold"/>
                                        <p:tgtEl>
                                          <p:spTgt spid="3">
                                            <p:bg/>
                                          </p:spTgt>
                                        </p:tgtEl>
                                        <p:attrNameLst>
                                          <p:attrName>ppt_x</p:attrName>
                                        </p:attrNameLst>
                                      </p:cBhvr>
                                      <p:tavLst>
                                        <p:tav tm="0">
                                          <p:val>
                                            <p:strVal val="#ppt_x"/>
                                          </p:val>
                                        </p:tav>
                                        <p:tav tm="100000">
                                          <p:val>
                                            <p:strVal val="#ppt_x"/>
                                          </p:val>
                                        </p:tav>
                                      </p:tavLst>
                                    </p:anim>
                                    <p:anim calcmode="lin" valueType="num">
                                      <p:cBhvr>
                                        <p:cTn id="14" dur="1000" fill="hold"/>
                                        <p:tgtEl>
                                          <p:spTgt spid="3">
                                            <p:bg/>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39552" y="0"/>
            <a:ext cx="8604448" cy="6858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pic>
        <p:nvPicPr>
          <p:cNvPr id="4097" name="Picture 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051845" y="246900"/>
            <a:ext cx="3579862" cy="6364199"/>
          </a:xfrm>
          <a:prstGeom prst="rect">
            <a:avLst/>
          </a:prstGeom>
          <a:ln/>
        </p:spPr>
        <p:style>
          <a:lnRef idx="0">
            <a:schemeClr val="accent4"/>
          </a:lnRef>
          <a:fillRef idx="3">
            <a:schemeClr val="accent4"/>
          </a:fillRef>
          <a:effectRef idx="3">
            <a:schemeClr val="accent4"/>
          </a:effectRef>
          <a:fontRef idx="minor">
            <a:schemeClr val="lt1"/>
          </a:fontRef>
        </p:style>
      </p:pic>
      <p:pic>
        <p:nvPicPr>
          <p:cNvPr id="4" name="Picture 3" descr="C:\Users\win7\AppData\Local\Microsoft\Windows\Temporary Internet Files\Content.IE5\VK95GIOP\MC900432675[1].png">
            <a:hlinkClick r:id="rId5" action="ppaction://hlinksldjump" highlightClick="1">
              <a:snd r:embed="rId6" name="chimes.wav"/>
            </a:hlinkClick>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7787613" y="5384831"/>
            <a:ext cx="1072262" cy="1068505"/>
          </a:xfrm>
          <a:prstGeom prst="rect">
            <a:avLst/>
          </a:prstGeom>
          <a:ln>
            <a:noFill/>
          </a:ln>
          <a:effectLst>
            <a:outerShdw blurRad="76200" dir="18900000" sy="23000" kx="-1200000" algn="bl" rotWithShape="0">
              <a:prstClr val="black">
                <a:alpha val="20000"/>
              </a:prstClr>
            </a:outerShdw>
            <a:reflection blurRad="6350" stA="50000" endA="300" endPos="55500" dist="50800" dir="5400000" sy="-100000" algn="bl" rotWithShape="0"/>
            <a:softEdge rad="112500"/>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30631829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4097"/>
                                        </p:tgtEl>
                                        <p:attrNameLst>
                                          <p:attrName>style.visibility</p:attrName>
                                        </p:attrNameLst>
                                      </p:cBhvr>
                                      <p:to>
                                        <p:strVal val="visible"/>
                                      </p:to>
                                    </p:set>
                                    <p:animEffect transition="in" filter="circle(in)">
                                      <p:cBhvr>
                                        <p:cTn id="7" dur="2000"/>
                                        <p:tgtEl>
                                          <p:spTgt spid="4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39552" y="0"/>
            <a:ext cx="8604448" cy="6858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pic>
        <p:nvPicPr>
          <p:cNvPr id="3073" name="Picture 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965574" y="93530"/>
            <a:ext cx="3752403" cy="6670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descr="C:\Users\win7\AppData\Local\Microsoft\Windows\Temporary Internet Files\Content.IE5\VK95GIOP\MC900432675[1].png">
            <a:hlinkClick r:id="rId5" action="ppaction://hlinksldjump" highlightClick="1">
              <a:snd r:embed="rId6" name="chimes.wav"/>
            </a:hlinkClick>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7787613" y="5384831"/>
            <a:ext cx="1072262" cy="1068505"/>
          </a:xfrm>
          <a:prstGeom prst="rect">
            <a:avLst/>
          </a:prstGeom>
          <a:ln>
            <a:noFill/>
          </a:ln>
          <a:effectLst>
            <a:outerShdw blurRad="76200" dir="18900000" sy="23000" kx="-1200000" algn="bl" rotWithShape="0">
              <a:prstClr val="black">
                <a:alpha val="20000"/>
              </a:prstClr>
            </a:outerShdw>
            <a:reflection blurRad="6350" stA="50000" endA="300" endPos="55500" dist="50800" dir="5400000" sy="-100000" algn="bl" rotWithShape="0"/>
            <a:softEdge rad="112500"/>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30631829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073"/>
                                        </p:tgtEl>
                                        <p:attrNameLst>
                                          <p:attrName>style.visibility</p:attrName>
                                        </p:attrNameLst>
                                      </p:cBhvr>
                                      <p:to>
                                        <p:strVal val="visible"/>
                                      </p:to>
                                    </p:set>
                                    <p:animEffect transition="in" filter="circle(in)">
                                      <p:cBhvr>
                                        <p:cTn id="7" dur="2000"/>
                                        <p:tgtEl>
                                          <p:spTgt spid="3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39552" y="0"/>
            <a:ext cx="8604448" cy="6858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pic>
        <p:nvPicPr>
          <p:cNvPr id="7170"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015841" y="182893"/>
            <a:ext cx="3651870" cy="6492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descr="C:\Users\win7\AppData\Local\Microsoft\Windows\Temporary Internet Files\Content.IE5\VK95GIOP\MC900432675[1].png">
            <a:hlinkClick r:id="rId5" action="ppaction://hlinksldjump" highlightClick="1">
              <a:snd r:embed="rId6" name="chimes.wav"/>
            </a:hlinkClick>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7787613" y="5384831"/>
            <a:ext cx="1072262" cy="1068505"/>
          </a:xfrm>
          <a:prstGeom prst="rect">
            <a:avLst/>
          </a:prstGeom>
          <a:ln>
            <a:noFill/>
          </a:ln>
          <a:effectLst>
            <a:outerShdw blurRad="76200" dir="18900000" sy="23000" kx="-1200000" algn="bl" rotWithShape="0">
              <a:prstClr val="black">
                <a:alpha val="20000"/>
              </a:prstClr>
            </a:outerShdw>
            <a:reflection blurRad="6350" stA="50000" endA="300" endPos="55500" dist="50800" dir="5400000" sy="-100000" algn="bl" rotWithShape="0"/>
            <a:softEdge rad="112500"/>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43286848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circle(in)">
                                      <p:cBhvr>
                                        <p:cTn id="7" dur="2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835696" y="392760"/>
            <a:ext cx="5976664" cy="5976664"/>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72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软件优势</a:t>
            </a:r>
            <a:endParaRPr lang="zh-CN" altLang="en-US" sz="72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pic>
        <p:nvPicPr>
          <p:cNvPr id="3" name="Picture 3" descr="C:\Users\win7\AppData\Local\Microsoft\Windows\Temporary Internet Files\Content.IE5\VK95GIOP\MC900432675[1].png">
            <a:hlinkClick r:id="rId3" action="ppaction://hlinksldjump" highlightClick="1">
              <a:snd r:embed="rId4" name="chimes.wav"/>
            </a:hlinkClick>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787613" y="5384831"/>
            <a:ext cx="1072262" cy="1068505"/>
          </a:xfrm>
          <a:prstGeom prst="rect">
            <a:avLst/>
          </a:prstGeom>
          <a:ln>
            <a:noFill/>
          </a:ln>
          <a:effectLst>
            <a:outerShdw blurRad="76200" dir="18900000" sy="23000" kx="-1200000" algn="bl" rotWithShape="0">
              <a:prstClr val="black">
                <a:alpha val="20000"/>
              </a:prstClr>
            </a:outerShdw>
            <a:reflection blurRad="6350" stA="50000" endA="300" endPos="55500" dist="50800" dir="5400000" sy="-100000" algn="bl" rotWithShape="0"/>
            <a:softEdge rad="112500"/>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内容占位符 7"/>
          <p:cNvGraphicFramePr>
            <a:graphicFrameLocks noGrp="1"/>
          </p:cNvGraphicFramePr>
          <p:nvPr>
            <p:ph idx="1"/>
            <p:extLst>
              <p:ext uri="{D42A27DB-BD31-4B8C-83A1-F6EECF244321}">
                <p14:modId xmlns:p14="http://schemas.microsoft.com/office/powerpoint/2010/main" val="2468930529"/>
              </p:ext>
            </p:extLst>
          </p:nvPr>
        </p:nvGraphicFramePr>
        <p:xfrm>
          <a:off x="0" y="0"/>
          <a:ext cx="5941368" cy="685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Picture 4"/>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6248400" y="0"/>
            <a:ext cx="2997200" cy="6858000"/>
          </a:xfrm>
          <a:prstGeom prst="rect">
            <a:avLst/>
          </a:prstGeom>
        </p:spPr>
      </p:pic>
      <p:sp>
        <p:nvSpPr>
          <p:cNvPr id="6" name="5-Point Star 5"/>
          <p:cNvSpPr/>
          <p:nvPr/>
        </p:nvSpPr>
        <p:spPr>
          <a:xfrm>
            <a:off x="5536282" y="6021288"/>
            <a:ext cx="685800" cy="685800"/>
          </a:xfrm>
          <a:prstGeom prst="star5">
            <a:avLst/>
          </a:prstGeom>
          <a:solidFill>
            <a:schemeClr val="accent6"/>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p>
        </p:txBody>
      </p:sp>
      <p:pic>
        <p:nvPicPr>
          <p:cNvPr id="7" name="Picture 3" descr="C:\Users\win7\AppData\Local\Microsoft\Windows\Temporary Internet Files\Content.IE5\VK95GIOP\MC900432675[1].png">
            <a:hlinkClick r:id="rId10" action="ppaction://hlinksldjump" highlightClick="1">
              <a:snd r:embed="rId11" name="chimes.wav"/>
            </a:hlinkClick>
          </p:cNvPr>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7787613" y="5384831"/>
            <a:ext cx="1072262" cy="1068505"/>
          </a:xfrm>
          <a:prstGeom prst="rect">
            <a:avLst/>
          </a:prstGeom>
          <a:ln>
            <a:noFill/>
          </a:ln>
          <a:effectLst>
            <a:outerShdw blurRad="76200" dir="18900000" sy="23000" kx="-1200000" algn="bl" rotWithShape="0">
              <a:prstClr val="black">
                <a:alpha val="20000"/>
              </a:prstClr>
            </a:outerShdw>
            <a:reflection blurRad="6350" stA="50000" endA="300" endPos="55500" dist="50800" dir="5400000" sy="-100000" algn="bl" rotWithShape="0"/>
            <a:softEdge rad="112500"/>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1835696" y="392760"/>
            <a:ext cx="5976664" cy="5976664"/>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72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热门</a:t>
            </a:r>
            <a:r>
              <a:rPr lang="en-US" altLang="zh-CN" sz="72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APP</a:t>
            </a:r>
            <a:endParaRPr lang="zh-CN" altLang="en-US" sz="72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pic>
        <p:nvPicPr>
          <p:cNvPr id="3" name="Picture 3" descr="C:\Users\win7\AppData\Local\Microsoft\Windows\Temporary Internet Files\Content.IE5\VK95GIOP\MC900432675[1].png">
            <a:hlinkClick r:id="rId4" action="ppaction://hlinksldjump" highlightClick="1">
              <a:snd r:embed="rId5" name="chimes.wav"/>
            </a:hlinkClick>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7787613" y="5384831"/>
            <a:ext cx="1072262" cy="1068505"/>
          </a:xfrm>
          <a:prstGeom prst="rect">
            <a:avLst/>
          </a:prstGeom>
          <a:ln>
            <a:noFill/>
          </a:ln>
          <a:effectLst>
            <a:outerShdw blurRad="76200" dir="18900000" sy="23000" kx="-1200000" algn="bl" rotWithShape="0">
              <a:prstClr val="black">
                <a:alpha val="20000"/>
              </a:prstClr>
            </a:outerShdw>
            <a:reflection blurRad="6350" stA="50000" endA="300" endPos="55500" dist="50800" dir="5400000" sy="-100000" algn="bl" rotWithShape="0"/>
            <a:softEdge rad="112500"/>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Users\win7\AppData\Local\Microsoft\Windows\Temporary Internet Files\Content.IE5\VK95GIOP\MC900432675[1].png">
            <a:hlinkClick r:id="rId4" action="ppaction://hlinksldjump" highlightClick="1">
              <a:snd r:embed="rId5" name="chimes.wav"/>
            </a:hlinkClick>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7787613" y="5384831"/>
            <a:ext cx="1072262" cy="1068505"/>
          </a:xfrm>
          <a:prstGeom prst="rect">
            <a:avLst/>
          </a:prstGeom>
          <a:ln>
            <a:noFill/>
          </a:ln>
          <a:effectLst>
            <a:outerShdw blurRad="76200" dir="18900000" sy="23000" kx="-1200000" algn="bl" rotWithShape="0">
              <a:prstClr val="black">
                <a:alpha val="20000"/>
              </a:prstClr>
            </a:outerShdw>
            <a:reflection blurRad="6350" stA="50000" endA="300" endPos="55500" dist="50800" dir="5400000" sy="-100000" algn="bl" rotWithShape="0"/>
            <a:softEdge rad="112500"/>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
        <p:nvSpPr>
          <p:cNvPr id="2" name="椭圆 1"/>
          <p:cNvSpPr/>
          <p:nvPr/>
        </p:nvSpPr>
        <p:spPr>
          <a:xfrm>
            <a:off x="179512" y="2093429"/>
            <a:ext cx="1295015" cy="1295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暴走漫画</a:t>
            </a:r>
            <a:endParaRPr lang="zh-CN" altLang="en-US" dirty="0"/>
          </a:p>
        </p:txBody>
      </p:sp>
      <p:sp>
        <p:nvSpPr>
          <p:cNvPr id="14" name="椭圆 13"/>
          <p:cNvSpPr/>
          <p:nvPr/>
        </p:nvSpPr>
        <p:spPr>
          <a:xfrm>
            <a:off x="5733714" y="5384830"/>
            <a:ext cx="1295015" cy="1295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墨迹天气</a:t>
            </a:r>
            <a:endParaRPr lang="zh-CN" altLang="en-US" dirty="0"/>
          </a:p>
        </p:txBody>
      </p:sp>
      <p:sp>
        <p:nvSpPr>
          <p:cNvPr id="9" name="椭圆 8"/>
          <p:cNvSpPr/>
          <p:nvPr/>
        </p:nvSpPr>
        <p:spPr>
          <a:xfrm>
            <a:off x="539552" y="4030308"/>
            <a:ext cx="1295015" cy="1295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内涵段子</a:t>
            </a:r>
            <a:endParaRPr lang="zh-CN" altLang="en-US" dirty="0"/>
          </a:p>
        </p:txBody>
      </p:sp>
      <p:sp>
        <p:nvSpPr>
          <p:cNvPr id="10" name="椭圆 9"/>
          <p:cNvSpPr/>
          <p:nvPr/>
        </p:nvSpPr>
        <p:spPr>
          <a:xfrm>
            <a:off x="7028729" y="2740937"/>
            <a:ext cx="1295015" cy="1295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唱吧</a:t>
            </a:r>
            <a:endParaRPr lang="zh-CN" altLang="en-US" dirty="0"/>
          </a:p>
        </p:txBody>
      </p:sp>
      <p:sp>
        <p:nvSpPr>
          <p:cNvPr id="11" name="椭圆 10"/>
          <p:cNvSpPr/>
          <p:nvPr/>
        </p:nvSpPr>
        <p:spPr>
          <a:xfrm>
            <a:off x="5107612" y="515344"/>
            <a:ext cx="1295015" cy="1295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啪啪</a:t>
            </a:r>
            <a:endParaRPr lang="zh-CN" altLang="en-US" dirty="0"/>
          </a:p>
        </p:txBody>
      </p:sp>
      <p:sp>
        <p:nvSpPr>
          <p:cNvPr id="12" name="椭圆 11"/>
          <p:cNvSpPr/>
          <p:nvPr/>
        </p:nvSpPr>
        <p:spPr>
          <a:xfrm>
            <a:off x="3572938" y="2924944"/>
            <a:ext cx="1295015" cy="1295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在路上</a:t>
            </a:r>
            <a:endParaRPr lang="zh-CN" altLang="en-US" dirty="0"/>
          </a:p>
        </p:txBody>
      </p:sp>
      <p:sp>
        <p:nvSpPr>
          <p:cNvPr id="15" name="椭圆 14"/>
          <p:cNvSpPr/>
          <p:nvPr/>
        </p:nvSpPr>
        <p:spPr>
          <a:xfrm>
            <a:off x="2618558" y="5325323"/>
            <a:ext cx="1295015" cy="1295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抬杠</a:t>
            </a:r>
            <a:endParaRPr lang="zh-CN" altLang="en-US" dirty="0"/>
          </a:p>
        </p:txBody>
      </p:sp>
      <p:cxnSp>
        <p:nvCxnSpPr>
          <p:cNvPr id="4" name="直接连接符 3"/>
          <p:cNvCxnSpPr>
            <a:stCxn id="12" idx="7"/>
            <a:endCxn id="11" idx="3"/>
          </p:cNvCxnSpPr>
          <p:nvPr/>
        </p:nvCxnSpPr>
        <p:spPr>
          <a:xfrm flipV="1">
            <a:off x="4678302" y="1620708"/>
            <a:ext cx="618961" cy="1493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2" idx="1"/>
            <a:endCxn id="2" idx="6"/>
          </p:cNvCxnSpPr>
          <p:nvPr/>
        </p:nvCxnSpPr>
        <p:spPr>
          <a:xfrm flipH="1" flipV="1">
            <a:off x="1474527" y="2740937"/>
            <a:ext cx="2288062" cy="373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2" idx="6"/>
            <a:endCxn id="10" idx="2"/>
          </p:cNvCxnSpPr>
          <p:nvPr/>
        </p:nvCxnSpPr>
        <p:spPr>
          <a:xfrm flipV="1">
            <a:off x="4867953" y="3388445"/>
            <a:ext cx="2160776" cy="1840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9" idx="6"/>
            <a:endCxn id="12" idx="2"/>
          </p:cNvCxnSpPr>
          <p:nvPr/>
        </p:nvCxnSpPr>
        <p:spPr>
          <a:xfrm flipV="1">
            <a:off x="1834567" y="3572452"/>
            <a:ext cx="1738371" cy="1105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2" idx="5"/>
          </p:cNvCxnSpPr>
          <p:nvPr/>
        </p:nvCxnSpPr>
        <p:spPr>
          <a:xfrm>
            <a:off x="4678302" y="4030308"/>
            <a:ext cx="1270039" cy="1722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5" idx="7"/>
            <a:endCxn id="12" idx="3"/>
          </p:cNvCxnSpPr>
          <p:nvPr/>
        </p:nvCxnSpPr>
        <p:spPr>
          <a:xfrm flipV="1">
            <a:off x="3723922" y="4030308"/>
            <a:ext cx="38667" cy="1484666"/>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253188" y="508211"/>
            <a:ext cx="1295015" cy="1295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陌陌</a:t>
            </a:r>
            <a:endParaRPr lang="en-US" altLang="zh-CN" dirty="0" smtClean="0"/>
          </a:p>
        </p:txBody>
      </p:sp>
      <p:cxnSp>
        <p:nvCxnSpPr>
          <p:cNvPr id="24" name="直接连接符 23"/>
          <p:cNvCxnSpPr>
            <a:stCxn id="12" idx="0"/>
            <a:endCxn id="21" idx="5"/>
          </p:cNvCxnSpPr>
          <p:nvPr/>
        </p:nvCxnSpPr>
        <p:spPr>
          <a:xfrm flipH="1" flipV="1">
            <a:off x="3358552" y="1613575"/>
            <a:ext cx="861894" cy="1311369"/>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1000" fill="hold"/>
                                        <p:tgtEl>
                                          <p:spTgt spid="14"/>
                                        </p:tgtEl>
                                        <p:attrNameLst>
                                          <p:attrName>ppt_w</p:attrName>
                                        </p:attrNameLst>
                                      </p:cBhvr>
                                      <p:tavLst>
                                        <p:tav tm="0">
                                          <p:val>
                                            <p:fltVal val="0"/>
                                          </p:val>
                                        </p:tav>
                                        <p:tav tm="100000">
                                          <p:val>
                                            <p:strVal val="#ppt_w"/>
                                          </p:val>
                                        </p:tav>
                                      </p:tavLst>
                                    </p:anim>
                                    <p:anim calcmode="lin" valueType="num">
                                      <p:cBhvr>
                                        <p:cTn id="38" dur="1000" fill="hold"/>
                                        <p:tgtEl>
                                          <p:spTgt spid="14"/>
                                        </p:tgtEl>
                                        <p:attrNameLst>
                                          <p:attrName>ppt_h</p:attrName>
                                        </p:attrNameLst>
                                      </p:cBhvr>
                                      <p:tavLst>
                                        <p:tav tm="0">
                                          <p:val>
                                            <p:fltVal val="0"/>
                                          </p:val>
                                        </p:tav>
                                        <p:tav tm="100000">
                                          <p:val>
                                            <p:strVal val="#ppt_h"/>
                                          </p:val>
                                        </p:tav>
                                      </p:tavLst>
                                    </p:anim>
                                    <p:anim calcmode="lin" valueType="num">
                                      <p:cBhvr>
                                        <p:cTn id="39" dur="1000" fill="hold"/>
                                        <p:tgtEl>
                                          <p:spTgt spid="14"/>
                                        </p:tgtEl>
                                        <p:attrNameLst>
                                          <p:attrName>style.rotation</p:attrName>
                                        </p:attrNameLst>
                                      </p:cBhvr>
                                      <p:tavLst>
                                        <p:tav tm="0">
                                          <p:val>
                                            <p:fltVal val="90"/>
                                          </p:val>
                                        </p:tav>
                                        <p:tav tm="100000">
                                          <p:val>
                                            <p:fltVal val="0"/>
                                          </p:val>
                                        </p:tav>
                                      </p:tavLst>
                                    </p:anim>
                                    <p:animEffect transition="in" filter="fade">
                                      <p:cBhvr>
                                        <p:cTn id="40" dur="1000"/>
                                        <p:tgtEl>
                                          <p:spTgt spid="14"/>
                                        </p:tgtEl>
                                      </p:cBhvr>
                                    </p:animEffect>
                                  </p:childTnLst>
                                </p:cTn>
                              </p:par>
                              <p:par>
                                <p:cTn id="41" presetID="3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1000" fill="hold"/>
                                        <p:tgtEl>
                                          <p:spTgt spid="19"/>
                                        </p:tgtEl>
                                        <p:attrNameLst>
                                          <p:attrName>ppt_w</p:attrName>
                                        </p:attrNameLst>
                                      </p:cBhvr>
                                      <p:tavLst>
                                        <p:tav tm="0">
                                          <p:val>
                                            <p:fltVal val="0"/>
                                          </p:val>
                                        </p:tav>
                                        <p:tav tm="100000">
                                          <p:val>
                                            <p:strVal val="#ppt_w"/>
                                          </p:val>
                                        </p:tav>
                                      </p:tavLst>
                                    </p:anim>
                                    <p:anim calcmode="lin" valueType="num">
                                      <p:cBhvr>
                                        <p:cTn id="44" dur="1000" fill="hold"/>
                                        <p:tgtEl>
                                          <p:spTgt spid="19"/>
                                        </p:tgtEl>
                                        <p:attrNameLst>
                                          <p:attrName>ppt_h</p:attrName>
                                        </p:attrNameLst>
                                      </p:cBhvr>
                                      <p:tavLst>
                                        <p:tav tm="0">
                                          <p:val>
                                            <p:fltVal val="0"/>
                                          </p:val>
                                        </p:tav>
                                        <p:tav tm="100000">
                                          <p:val>
                                            <p:strVal val="#ppt_h"/>
                                          </p:val>
                                        </p:tav>
                                      </p:tavLst>
                                    </p:anim>
                                    <p:anim calcmode="lin" valueType="num">
                                      <p:cBhvr>
                                        <p:cTn id="45" dur="1000" fill="hold"/>
                                        <p:tgtEl>
                                          <p:spTgt spid="19"/>
                                        </p:tgtEl>
                                        <p:attrNameLst>
                                          <p:attrName>style.rotation</p:attrName>
                                        </p:attrNameLst>
                                      </p:cBhvr>
                                      <p:tavLst>
                                        <p:tav tm="0">
                                          <p:val>
                                            <p:fltVal val="90"/>
                                          </p:val>
                                        </p:tav>
                                        <p:tav tm="100000">
                                          <p:val>
                                            <p:fltVal val="0"/>
                                          </p:val>
                                        </p:tav>
                                      </p:tavLst>
                                    </p:anim>
                                    <p:animEffect transition="in" filter="fade">
                                      <p:cBhvr>
                                        <p:cTn id="46" dur="10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p:cTn id="51" dur="1000" fill="hold"/>
                                        <p:tgtEl>
                                          <p:spTgt spid="15"/>
                                        </p:tgtEl>
                                        <p:attrNameLst>
                                          <p:attrName>ppt_w</p:attrName>
                                        </p:attrNameLst>
                                      </p:cBhvr>
                                      <p:tavLst>
                                        <p:tav tm="0">
                                          <p:val>
                                            <p:fltVal val="0"/>
                                          </p:val>
                                        </p:tav>
                                        <p:tav tm="100000">
                                          <p:val>
                                            <p:strVal val="#ppt_w"/>
                                          </p:val>
                                        </p:tav>
                                      </p:tavLst>
                                    </p:anim>
                                    <p:anim calcmode="lin" valueType="num">
                                      <p:cBhvr>
                                        <p:cTn id="52" dur="1000" fill="hold"/>
                                        <p:tgtEl>
                                          <p:spTgt spid="15"/>
                                        </p:tgtEl>
                                        <p:attrNameLst>
                                          <p:attrName>ppt_h</p:attrName>
                                        </p:attrNameLst>
                                      </p:cBhvr>
                                      <p:tavLst>
                                        <p:tav tm="0">
                                          <p:val>
                                            <p:fltVal val="0"/>
                                          </p:val>
                                        </p:tav>
                                        <p:tav tm="100000">
                                          <p:val>
                                            <p:strVal val="#ppt_h"/>
                                          </p:val>
                                        </p:tav>
                                      </p:tavLst>
                                    </p:anim>
                                    <p:anim calcmode="lin" valueType="num">
                                      <p:cBhvr>
                                        <p:cTn id="53" dur="1000" fill="hold"/>
                                        <p:tgtEl>
                                          <p:spTgt spid="15"/>
                                        </p:tgtEl>
                                        <p:attrNameLst>
                                          <p:attrName>style.rotation</p:attrName>
                                        </p:attrNameLst>
                                      </p:cBhvr>
                                      <p:tavLst>
                                        <p:tav tm="0">
                                          <p:val>
                                            <p:fltVal val="90"/>
                                          </p:val>
                                        </p:tav>
                                        <p:tav tm="100000">
                                          <p:val>
                                            <p:fltVal val="0"/>
                                          </p:val>
                                        </p:tav>
                                      </p:tavLst>
                                    </p:anim>
                                    <p:animEffect transition="in" filter="fade">
                                      <p:cBhvr>
                                        <p:cTn id="54" dur="1000"/>
                                        <p:tgtEl>
                                          <p:spTgt spid="15"/>
                                        </p:tgtEl>
                                      </p:cBhvr>
                                    </p:animEffect>
                                  </p:childTnLst>
                                </p:cTn>
                              </p:par>
                              <p:par>
                                <p:cTn id="55" presetID="3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1000" fill="hold"/>
                                        <p:tgtEl>
                                          <p:spTgt spid="20"/>
                                        </p:tgtEl>
                                        <p:attrNameLst>
                                          <p:attrName>ppt_w</p:attrName>
                                        </p:attrNameLst>
                                      </p:cBhvr>
                                      <p:tavLst>
                                        <p:tav tm="0">
                                          <p:val>
                                            <p:fltVal val="0"/>
                                          </p:val>
                                        </p:tav>
                                        <p:tav tm="100000">
                                          <p:val>
                                            <p:strVal val="#ppt_w"/>
                                          </p:val>
                                        </p:tav>
                                      </p:tavLst>
                                    </p:anim>
                                    <p:anim calcmode="lin" valueType="num">
                                      <p:cBhvr>
                                        <p:cTn id="58" dur="1000" fill="hold"/>
                                        <p:tgtEl>
                                          <p:spTgt spid="20"/>
                                        </p:tgtEl>
                                        <p:attrNameLst>
                                          <p:attrName>ppt_h</p:attrName>
                                        </p:attrNameLst>
                                      </p:cBhvr>
                                      <p:tavLst>
                                        <p:tav tm="0">
                                          <p:val>
                                            <p:fltVal val="0"/>
                                          </p:val>
                                        </p:tav>
                                        <p:tav tm="100000">
                                          <p:val>
                                            <p:strVal val="#ppt_h"/>
                                          </p:val>
                                        </p:tav>
                                      </p:tavLst>
                                    </p:anim>
                                    <p:anim calcmode="lin" valueType="num">
                                      <p:cBhvr>
                                        <p:cTn id="59" dur="1000" fill="hold"/>
                                        <p:tgtEl>
                                          <p:spTgt spid="20"/>
                                        </p:tgtEl>
                                        <p:attrNameLst>
                                          <p:attrName>style.rotation</p:attrName>
                                        </p:attrNameLst>
                                      </p:cBhvr>
                                      <p:tavLst>
                                        <p:tav tm="0">
                                          <p:val>
                                            <p:fltVal val="90"/>
                                          </p:val>
                                        </p:tav>
                                        <p:tav tm="100000">
                                          <p:val>
                                            <p:fltVal val="0"/>
                                          </p:val>
                                        </p:tav>
                                      </p:tavLst>
                                    </p:anim>
                                    <p:animEffect transition="in" filter="fade">
                                      <p:cBhvr>
                                        <p:cTn id="60" dur="1000"/>
                                        <p:tgtEl>
                                          <p:spTgt spid="20"/>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fade">
                                      <p:cBhvr>
                                        <p:cTn id="65" dur="1000"/>
                                        <p:tgtEl>
                                          <p:spTgt spid="9"/>
                                        </p:tgtEl>
                                      </p:cBhvr>
                                    </p:animEffect>
                                    <p:anim calcmode="lin" valueType="num">
                                      <p:cBhvr>
                                        <p:cTn id="66" dur="1000" fill="hold"/>
                                        <p:tgtEl>
                                          <p:spTgt spid="9"/>
                                        </p:tgtEl>
                                        <p:attrNameLst>
                                          <p:attrName>ppt_x</p:attrName>
                                        </p:attrNameLst>
                                      </p:cBhvr>
                                      <p:tavLst>
                                        <p:tav tm="0">
                                          <p:val>
                                            <p:strVal val="#ppt_x"/>
                                          </p:val>
                                        </p:tav>
                                        <p:tav tm="100000">
                                          <p:val>
                                            <p:strVal val="#ppt_x"/>
                                          </p:val>
                                        </p:tav>
                                      </p:tavLst>
                                    </p:anim>
                                    <p:anim calcmode="lin" valueType="num">
                                      <p:cBhvr>
                                        <p:cTn id="67" dur="1000" fill="hold"/>
                                        <p:tgtEl>
                                          <p:spTgt spid="9"/>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1000"/>
                                        <p:tgtEl>
                                          <p:spTgt spid="18"/>
                                        </p:tgtEl>
                                      </p:cBhvr>
                                    </p:animEffect>
                                    <p:anim calcmode="lin" valueType="num">
                                      <p:cBhvr>
                                        <p:cTn id="71" dur="1000" fill="hold"/>
                                        <p:tgtEl>
                                          <p:spTgt spid="18"/>
                                        </p:tgtEl>
                                        <p:attrNameLst>
                                          <p:attrName>ppt_x</p:attrName>
                                        </p:attrNameLst>
                                      </p:cBhvr>
                                      <p:tavLst>
                                        <p:tav tm="0">
                                          <p:val>
                                            <p:strVal val="#ppt_x"/>
                                          </p:val>
                                        </p:tav>
                                        <p:tav tm="100000">
                                          <p:val>
                                            <p:strVal val="#ppt_x"/>
                                          </p:val>
                                        </p:tav>
                                      </p:tavLst>
                                    </p:anim>
                                    <p:anim calcmode="lin" valueType="num">
                                      <p:cBhvr>
                                        <p:cTn id="7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1000"/>
                                        <p:tgtEl>
                                          <p:spTgt spid="2"/>
                                        </p:tgtEl>
                                      </p:cBhvr>
                                    </p:animEffect>
                                    <p:anim calcmode="lin" valueType="num">
                                      <p:cBhvr>
                                        <p:cTn id="78" dur="1000" fill="hold"/>
                                        <p:tgtEl>
                                          <p:spTgt spid="2"/>
                                        </p:tgtEl>
                                        <p:attrNameLst>
                                          <p:attrName>ppt_x</p:attrName>
                                        </p:attrNameLst>
                                      </p:cBhvr>
                                      <p:tavLst>
                                        <p:tav tm="0">
                                          <p:val>
                                            <p:strVal val="#ppt_x"/>
                                          </p:val>
                                        </p:tav>
                                        <p:tav tm="100000">
                                          <p:val>
                                            <p:strVal val="#ppt_x"/>
                                          </p:val>
                                        </p:tav>
                                      </p:tavLst>
                                    </p:anim>
                                    <p:anim calcmode="lin" valueType="num">
                                      <p:cBhvr>
                                        <p:cTn id="79" dur="1000" fill="hold"/>
                                        <p:tgtEl>
                                          <p:spTgt spid="2"/>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fade">
                                      <p:cBhvr>
                                        <p:cTn id="82" dur="1000"/>
                                        <p:tgtEl>
                                          <p:spTgt spid="16"/>
                                        </p:tgtEl>
                                      </p:cBhvr>
                                    </p:animEffect>
                                    <p:anim calcmode="lin" valueType="num">
                                      <p:cBhvr>
                                        <p:cTn id="83" dur="1000" fill="hold"/>
                                        <p:tgtEl>
                                          <p:spTgt spid="16"/>
                                        </p:tgtEl>
                                        <p:attrNameLst>
                                          <p:attrName>ppt_x</p:attrName>
                                        </p:attrNameLst>
                                      </p:cBhvr>
                                      <p:tavLst>
                                        <p:tav tm="0">
                                          <p:val>
                                            <p:strVal val="#ppt_x"/>
                                          </p:val>
                                        </p:tav>
                                        <p:tav tm="100000">
                                          <p:val>
                                            <p:strVal val="#ppt_x"/>
                                          </p:val>
                                        </p:tav>
                                      </p:tavLst>
                                    </p:anim>
                                    <p:anim calcmode="lin" valueType="num">
                                      <p:cBhvr>
                                        <p:cTn id="8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fill="hold"/>
                                        <p:tgtEl>
                                          <p:spTgt spid="24"/>
                                        </p:tgtEl>
                                        <p:attrNameLst>
                                          <p:attrName>ppt_x</p:attrName>
                                        </p:attrNameLst>
                                      </p:cBhvr>
                                      <p:tavLst>
                                        <p:tav tm="0">
                                          <p:val>
                                            <p:strVal val="#ppt_x"/>
                                          </p:val>
                                        </p:tav>
                                        <p:tav tm="100000">
                                          <p:val>
                                            <p:strVal val="#ppt_x"/>
                                          </p:val>
                                        </p:tav>
                                      </p:tavLst>
                                    </p:anim>
                                    <p:anim calcmode="lin" valueType="num">
                                      <p:cBhvr additive="base">
                                        <p:cTn id="9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P spid="9" grpId="0" animBg="1"/>
      <p:bldP spid="10" grpId="0" animBg="1"/>
      <p:bldP spid="11" grpId="0" animBg="1"/>
      <p:bldP spid="12" grpId="0" animBg="1"/>
      <p:bldP spid="15" grpId="0" animBg="1"/>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啪啪为什么这么火</a:t>
            </a:r>
          </a:p>
        </p:txBody>
      </p:sp>
      <p:sp>
        <p:nvSpPr>
          <p:cNvPr id="3" name="TextBox 2"/>
          <p:cNvSpPr txBox="1"/>
          <p:nvPr/>
        </p:nvSpPr>
        <p:spPr>
          <a:xfrm>
            <a:off x="551154" y="1701153"/>
            <a:ext cx="8125302" cy="2585323"/>
          </a:xfrm>
          <a:prstGeom prst="rect">
            <a:avLst/>
          </a:prstGeom>
          <a:noFill/>
        </p:spPr>
        <p:txBody>
          <a:bodyPr vert="horz" wrap="square" rtlCol="0">
            <a:spAutoFit/>
          </a:bodyPr>
          <a:lstStyle/>
          <a:p>
            <a:r>
              <a:rPr lang="zh-CN" altLang="en-US" dirty="0"/>
              <a:t>啪啪为什么这么火？最大的原因是其新奇的产品创意和出色的营销方式。啪啪将图片与语音相结合，为移动应用用户带来全新的社交感受。虽然之前也有一些应用尝试过这种方式，但啪啪的产品设计和营销方式无疑更加成功。著名互联网分析师钱皓认为啪啪的成功主要基于三点：一是啪啪的语音图片轻模式能够降低用户产生内容的成本，声音也比书面表达更直接生动；二是啪啪的关系链能够快速导入，支持新浪</a:t>
            </a:r>
            <a:r>
              <a:rPr lang="zh-CN" altLang="en-US" dirty="0">
                <a:hlinkClick r:id="rId2"/>
              </a:rPr>
              <a:t>微博</a:t>
            </a:r>
            <a:r>
              <a:rPr lang="zh-CN" altLang="en-US" dirty="0"/>
              <a:t>登陆，能将好友关系快速从微博关系链中继承过来，并且内容可以同步微博发送；三是啪啪的名人效应，包括</a:t>
            </a:r>
            <a:r>
              <a:rPr lang="zh-CN" altLang="en-US" dirty="0">
                <a:hlinkClick r:id="rId3"/>
              </a:rPr>
              <a:t>李开复</a:t>
            </a:r>
            <a:r>
              <a:rPr lang="zh-CN" altLang="en-US" dirty="0"/>
              <a:t>、胡海泉、洪晃等都非常频繁的在微博上分享啪啪的图片，为产品带来了巨大的人气效应。</a:t>
            </a:r>
          </a:p>
        </p:txBody>
      </p:sp>
    </p:spTree>
    <p:extLst>
      <p:ext uri="{BB962C8B-B14F-4D97-AF65-F5344CB8AC3E}">
        <p14:creationId xmlns:p14="http://schemas.microsoft.com/office/powerpoint/2010/main" val="2399761231"/>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唱吧为什么这样火</a:t>
            </a:r>
          </a:p>
        </p:txBody>
      </p:sp>
      <p:sp>
        <p:nvSpPr>
          <p:cNvPr id="3" name="TextBox 2"/>
          <p:cNvSpPr txBox="1"/>
          <p:nvPr/>
        </p:nvSpPr>
        <p:spPr>
          <a:xfrm>
            <a:off x="551154" y="1701153"/>
            <a:ext cx="8125302" cy="3139321"/>
          </a:xfrm>
          <a:prstGeom prst="rect">
            <a:avLst/>
          </a:prstGeom>
          <a:noFill/>
        </p:spPr>
        <p:txBody>
          <a:bodyPr vert="horz" wrap="square" rtlCol="0">
            <a:spAutoFit/>
          </a:bodyPr>
          <a:lstStyle/>
          <a:p>
            <a:r>
              <a:rPr lang="zh-CN" altLang="en-US" dirty="0"/>
              <a:t>唱吧为什么这样火</a:t>
            </a:r>
            <a:r>
              <a:rPr lang="zh-CN" altLang="en-US" dirty="0" smtClean="0"/>
              <a:t>？这</a:t>
            </a:r>
            <a:r>
              <a:rPr lang="zh-CN" altLang="en-US" dirty="0"/>
              <a:t>是一款同时具有工具和社交特性的产品，唱吧一直以“手机</a:t>
            </a:r>
            <a:r>
              <a:rPr lang="en-US" altLang="zh-CN" dirty="0"/>
              <a:t>KTV”</a:t>
            </a:r>
            <a:r>
              <a:rPr lang="zh-CN" altLang="en-US" dirty="0"/>
              <a:t>工具性为第一印象，这让喜欢</a:t>
            </a:r>
            <a:r>
              <a:rPr lang="en-US" altLang="zh-CN" dirty="0"/>
              <a:t>K</a:t>
            </a:r>
            <a:r>
              <a:rPr lang="zh-CN" altLang="en-US" dirty="0"/>
              <a:t>歌的男女老少都愿意接受安装，而社交价值则能够活跃用户，普通用户不愿删除，狂热的歌迷更是每天都会上线</a:t>
            </a:r>
            <a:r>
              <a:rPr lang="zh-CN" altLang="en-US" dirty="0" smtClean="0"/>
              <a:t>。</a:t>
            </a:r>
            <a:r>
              <a:rPr lang="zh-CN" altLang="en-US" dirty="0"/>
              <a:t>发现好的声音效果会增强人的成就感，无论唱得好不好听，都会觉得玩得很爽，如果再加上精美的图片和字幕就相当于出了个人</a:t>
            </a:r>
            <a:r>
              <a:rPr lang="en-US" altLang="zh-CN" dirty="0"/>
              <a:t>MV</a:t>
            </a:r>
            <a:r>
              <a:rPr lang="zh-CN" altLang="en-US" dirty="0"/>
              <a:t>，告诉别人就像在发行自己的</a:t>
            </a:r>
            <a:r>
              <a:rPr lang="en-US" altLang="zh-CN" dirty="0"/>
              <a:t>MV</a:t>
            </a:r>
            <a:r>
              <a:rPr lang="zh-CN" altLang="en-US" dirty="0"/>
              <a:t>，被围观甚至成为明星，这种炫耀产品特性再加上有榜单这样竞争性机制存在让氛围分外火热</a:t>
            </a:r>
            <a:r>
              <a:rPr lang="en-US" altLang="zh-CN" dirty="0"/>
              <a:t>——</a:t>
            </a:r>
            <a:r>
              <a:rPr lang="zh-CN" altLang="en-US" dirty="0"/>
              <a:t>这也是现在选秀节目大行其道的原因</a:t>
            </a:r>
            <a:r>
              <a:rPr lang="zh-CN" altLang="en-US" dirty="0" smtClean="0"/>
              <a:t>。</a:t>
            </a:r>
            <a:r>
              <a:rPr lang="zh-CN" altLang="en-US" dirty="0"/>
              <a:t>声音更好听，产品更好用，用户玩得更</a:t>
            </a:r>
            <a:r>
              <a:rPr lang="en-US" altLang="zh-CN" dirty="0"/>
              <a:t>High</a:t>
            </a:r>
            <a:r>
              <a:rPr lang="zh-CN" altLang="en-US" dirty="0"/>
              <a:t>，就会成为用户在手机上唱</a:t>
            </a:r>
            <a:r>
              <a:rPr lang="en-US" altLang="zh-CN" dirty="0"/>
              <a:t>KTV</a:t>
            </a:r>
            <a:r>
              <a:rPr lang="zh-CN" altLang="en-US" dirty="0"/>
              <a:t>首选产品。现在，唱吧上面有大批狂热的用户基本上每天都上线唱歌，连续唱二三百首的都有，当然也有不唱歌只听歌的人</a:t>
            </a:r>
            <a:r>
              <a:rPr lang="zh-CN" altLang="en-US" dirty="0" smtClean="0"/>
              <a:t>。有了</a:t>
            </a:r>
            <a:r>
              <a:rPr lang="zh-CN" altLang="en-US" dirty="0"/>
              <a:t>很酷的产品迎合刚性的需求，再加上社交和竞争性，就会产生商业价值。 </a:t>
            </a:r>
          </a:p>
        </p:txBody>
      </p:sp>
    </p:spTree>
    <p:extLst>
      <p:ext uri="{BB962C8B-B14F-4D97-AF65-F5344CB8AC3E}">
        <p14:creationId xmlns:p14="http://schemas.microsoft.com/office/powerpoint/2010/main" val="731578674"/>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墨迹天气</a:t>
            </a:r>
            <a:r>
              <a:rPr lang="zh-CN" altLang="en-US" dirty="0" smtClean="0"/>
              <a:t>为什么</a:t>
            </a:r>
            <a:r>
              <a:rPr lang="zh-CN" altLang="en-US" dirty="0"/>
              <a:t>这样火</a:t>
            </a:r>
          </a:p>
        </p:txBody>
      </p:sp>
      <p:sp>
        <p:nvSpPr>
          <p:cNvPr id="3" name="TextBox 2"/>
          <p:cNvSpPr txBox="1"/>
          <p:nvPr/>
        </p:nvSpPr>
        <p:spPr>
          <a:xfrm>
            <a:off x="551154" y="1701153"/>
            <a:ext cx="8125302" cy="2308324"/>
          </a:xfrm>
          <a:prstGeom prst="rect">
            <a:avLst/>
          </a:prstGeom>
          <a:noFill/>
        </p:spPr>
        <p:txBody>
          <a:bodyPr vert="horz" wrap="square" rtlCol="0">
            <a:spAutoFit/>
          </a:bodyPr>
          <a:lstStyle/>
          <a:p>
            <a:r>
              <a:rPr lang="zh-CN" altLang="en-US" dirty="0"/>
              <a:t>为何墨迹天气会有爆发式的增长。第一，相比唱吧、</a:t>
            </a:r>
            <a:r>
              <a:rPr lang="en-US" altLang="zh-CN" dirty="0" err="1"/>
              <a:t>Instagram</a:t>
            </a:r>
            <a:r>
              <a:rPr lang="zh-CN" altLang="en-US" dirty="0"/>
              <a:t>的窄众服务，这是一个符合大众需求的东西。第二，用户必须联网才能使用这款产品，</a:t>
            </a:r>
            <a:r>
              <a:rPr lang="en-US" altLang="zh-CN" dirty="0"/>
              <a:t>Symbian</a:t>
            </a:r>
            <a:r>
              <a:rPr lang="zh-CN" altLang="en-US" dirty="0"/>
              <a:t>时代有很多不错的软件，不需要联网就能使用，但是无法与用户有所交互。第三，用户的使用频次很高，每天都会关注，一天可能会更新多次</a:t>
            </a:r>
            <a:r>
              <a:rPr lang="zh-CN" altLang="en-US" dirty="0" smtClean="0"/>
              <a:t>。</a:t>
            </a:r>
            <a:endParaRPr lang="en-US" altLang="zh-CN" dirty="0" smtClean="0"/>
          </a:p>
          <a:p>
            <a:endParaRPr lang="en-US" altLang="zh-CN" dirty="0"/>
          </a:p>
          <a:p>
            <a:endParaRPr lang="en-US" altLang="zh-CN" dirty="0" smtClean="0"/>
          </a:p>
          <a:p>
            <a:r>
              <a:rPr lang="zh-CN" altLang="en-US" dirty="0" smtClean="0"/>
              <a:t>后来增加了时景功能，就是为了让用户能切切实实的知道现实的情况，另外其实这也是工具软件跟社交软件结合的一个特性，可以说是一个创新 </a:t>
            </a:r>
            <a:endParaRPr lang="zh-CN" altLang="en-US" dirty="0"/>
          </a:p>
        </p:txBody>
      </p:sp>
    </p:spTree>
    <p:extLst>
      <p:ext uri="{BB962C8B-B14F-4D97-AF65-F5344CB8AC3E}">
        <p14:creationId xmlns:p14="http://schemas.microsoft.com/office/powerpoint/2010/main" val="3216588713"/>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style>
          <a:lnRef idx="0">
            <a:schemeClr val="accent1"/>
          </a:lnRef>
          <a:fillRef idx="3">
            <a:schemeClr val="accent1"/>
          </a:fillRef>
          <a:effectRef idx="3">
            <a:schemeClr val="accent1"/>
          </a:effectRef>
          <a:fontRef idx="minor">
            <a:schemeClr val="lt1"/>
          </a:fontRef>
        </p:style>
        <p:txBody>
          <a:bodyPr/>
          <a:lstStyle/>
          <a:p>
            <a:pPr algn="ctr"/>
            <a:r>
              <a:rPr lang="zh-CN" altLang="en-US" dirty="0"/>
              <a:t>分享</a:t>
            </a:r>
            <a:r>
              <a:rPr lang="zh-CN" altLang="en-US" dirty="0" smtClean="0"/>
              <a:t>内容</a:t>
            </a:r>
            <a:endParaRPr lang="zh-CN" dirty="0"/>
          </a:p>
        </p:txBody>
      </p:sp>
      <p:graphicFrame>
        <p:nvGraphicFramePr>
          <p:cNvPr id="14" name="内容占位符 13"/>
          <p:cNvGraphicFramePr>
            <a:graphicFrameLocks noGrp="1"/>
          </p:cNvGraphicFramePr>
          <p:nvPr>
            <p:ph idx="1"/>
            <p:extLst>
              <p:ext uri="{D42A27DB-BD31-4B8C-83A1-F6EECF244321}">
                <p14:modId xmlns:p14="http://schemas.microsoft.com/office/powerpoint/2010/main" val="1987522459"/>
              </p:ext>
            </p:extLst>
          </p:nvPr>
        </p:nvGraphicFramePr>
        <p:xfrm>
          <a:off x="1259632" y="1740429"/>
          <a:ext cx="7560840" cy="60845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7" name="图示 16"/>
          <p:cNvGraphicFramePr/>
          <p:nvPr>
            <p:extLst>
              <p:ext uri="{D42A27DB-BD31-4B8C-83A1-F6EECF244321}">
                <p14:modId xmlns:p14="http://schemas.microsoft.com/office/powerpoint/2010/main" val="2652323325"/>
              </p:ext>
            </p:extLst>
          </p:nvPr>
        </p:nvGraphicFramePr>
        <p:xfrm>
          <a:off x="1259632" y="2998287"/>
          <a:ext cx="7560840" cy="608451"/>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15" name="图示 14"/>
          <p:cNvGraphicFramePr/>
          <p:nvPr>
            <p:extLst>
              <p:ext uri="{D42A27DB-BD31-4B8C-83A1-F6EECF244321}">
                <p14:modId xmlns:p14="http://schemas.microsoft.com/office/powerpoint/2010/main" val="4009640282"/>
              </p:ext>
            </p:extLst>
          </p:nvPr>
        </p:nvGraphicFramePr>
        <p:xfrm>
          <a:off x="1251248" y="2348880"/>
          <a:ext cx="7560840" cy="608451"/>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16" name="图示 15"/>
          <p:cNvGraphicFramePr/>
          <p:nvPr>
            <p:extLst>
              <p:ext uri="{D42A27DB-BD31-4B8C-83A1-F6EECF244321}">
                <p14:modId xmlns:p14="http://schemas.microsoft.com/office/powerpoint/2010/main" val="2364092442"/>
              </p:ext>
            </p:extLst>
          </p:nvPr>
        </p:nvGraphicFramePr>
        <p:xfrm>
          <a:off x="1259632" y="3573016"/>
          <a:ext cx="7560840" cy="608451"/>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graphicFrame>
        <p:nvGraphicFramePr>
          <p:cNvPr id="18" name="图示 17"/>
          <p:cNvGraphicFramePr/>
          <p:nvPr>
            <p:extLst>
              <p:ext uri="{D42A27DB-BD31-4B8C-83A1-F6EECF244321}">
                <p14:modId xmlns:p14="http://schemas.microsoft.com/office/powerpoint/2010/main" val="1801760803"/>
              </p:ext>
            </p:extLst>
          </p:nvPr>
        </p:nvGraphicFramePr>
        <p:xfrm>
          <a:off x="1259632" y="4221088"/>
          <a:ext cx="7560840" cy="608451"/>
        </p:xfrm>
        <a:graphic>
          <a:graphicData uri="http://schemas.openxmlformats.org/drawingml/2006/diagram">
            <dgm:relIds xmlns:dgm="http://schemas.openxmlformats.org/drawingml/2006/diagram" xmlns:r="http://schemas.openxmlformats.org/officeDocument/2006/relationships" r:dm="rId25" r:lo="rId26" r:qs="rId27" r:cs="rId28"/>
          </a:graphicData>
        </a:graphic>
      </p:graphicFrame>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ppt_x"/>
                                          </p:val>
                                        </p:tav>
                                        <p:tav tm="100000">
                                          <p:val>
                                            <p:strVal val="#ppt_x"/>
                                          </p:val>
                                        </p:tav>
                                      </p:tavLst>
                                    </p:anim>
                                    <p:anim calcmode="lin" valueType="num">
                                      <p:cBhvr additive="base">
                                        <p:cTn id="23" dur="500" fill="hold"/>
                                        <p:tgtEl>
                                          <p:spTgt spid="1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ppt_x"/>
                                          </p:val>
                                        </p:tav>
                                        <p:tav tm="100000">
                                          <p:val>
                                            <p:strVal val="#ppt_x"/>
                                          </p:val>
                                        </p:tav>
                                      </p:tavLst>
                                    </p:anim>
                                    <p:anim calcmode="lin" valueType="num">
                                      <p:cBhvr additive="base">
                                        <p:cTn id="3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Graphic spid="14" grpId="0">
        <p:bldAsOne/>
      </p:bldGraphic>
      <p:bldGraphic spid="17" grpId="0">
        <p:bldAsOne/>
      </p:bldGraphic>
      <p:bldGraphic spid="15" grpId="0">
        <p:bldAsOne/>
      </p:bldGraphic>
      <p:bldGraphic spid="16" grpId="0">
        <p:bldAsOne/>
      </p:bldGraphic>
      <p:bldGraphic spid="18"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抬杠</a:t>
            </a:r>
            <a:r>
              <a:rPr lang="zh-CN" altLang="en-US" dirty="0" smtClean="0"/>
              <a:t>为什么</a:t>
            </a:r>
            <a:r>
              <a:rPr lang="zh-CN" altLang="en-US" dirty="0"/>
              <a:t>这样火</a:t>
            </a:r>
          </a:p>
        </p:txBody>
      </p:sp>
      <p:sp>
        <p:nvSpPr>
          <p:cNvPr id="3" name="TextBox 2"/>
          <p:cNvSpPr txBox="1"/>
          <p:nvPr/>
        </p:nvSpPr>
        <p:spPr>
          <a:xfrm>
            <a:off x="551154" y="1701153"/>
            <a:ext cx="8125302" cy="1754326"/>
          </a:xfrm>
          <a:prstGeom prst="rect">
            <a:avLst/>
          </a:prstGeom>
          <a:noFill/>
        </p:spPr>
        <p:txBody>
          <a:bodyPr vert="horz" wrap="square" rtlCol="0">
            <a:spAutoFit/>
          </a:bodyPr>
          <a:lstStyle/>
          <a:p>
            <a:r>
              <a:rPr lang="zh-CN" altLang="en-US" dirty="0"/>
              <a:t>古时的意义为用扛抬运棺材，现代的意义为钻牛角尖，无谓的</a:t>
            </a:r>
            <a:r>
              <a:rPr lang="zh-CN" altLang="en-US" dirty="0" smtClean="0"/>
              <a:t>争辩</a:t>
            </a:r>
            <a:r>
              <a:rPr lang="en-US" altLang="zh-CN" dirty="0" smtClean="0"/>
              <a:t>.</a:t>
            </a:r>
          </a:p>
          <a:p>
            <a:endParaRPr lang="en-US" altLang="zh-CN" dirty="0"/>
          </a:p>
          <a:p>
            <a:r>
              <a:rPr lang="zh-CN" altLang="en-US" dirty="0"/>
              <a:t>“抬杠”是一款引爆大众观点碰撞，有情绪的社会化娱乐软件。强调用户观点和态度的表达，以及选择自己认同或者喜欢的观点，找到志同道合的好友一起抬杠。每个人所说的、所支持的观点都有可能得到赞同和反对这两种声音，最终以娱乐化的方式获得输赢结果。</a:t>
            </a:r>
          </a:p>
        </p:txBody>
      </p:sp>
    </p:spTree>
    <p:extLst>
      <p:ext uri="{BB962C8B-B14F-4D97-AF65-F5344CB8AC3E}">
        <p14:creationId xmlns:p14="http://schemas.microsoft.com/office/powerpoint/2010/main" val="3216588713"/>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1855731" y="421052"/>
            <a:ext cx="5976664" cy="5976664"/>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zh-CN" sz="3200" b="1" dirty="0"/>
              <a:t>我们可以从该软件中获取到的东西</a:t>
            </a:r>
            <a:endParaRPr lang="zh-CN" altLang="en-US" sz="32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pic>
        <p:nvPicPr>
          <p:cNvPr id="3" name="Picture 3" descr="C:\Users\win7\AppData\Local\Microsoft\Windows\Temporary Internet Files\Content.IE5\VK95GIOP\MC900432675[1].png">
            <a:hlinkClick r:id="rId4" action="ppaction://hlinksldjump" highlightClick="1">
              <a:snd r:embed="rId5" name="chimes.wav"/>
            </a:hlinkClick>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7787613" y="5384831"/>
            <a:ext cx="1072262" cy="1068505"/>
          </a:xfrm>
          <a:prstGeom prst="rect">
            <a:avLst/>
          </a:prstGeom>
          <a:ln>
            <a:noFill/>
          </a:ln>
          <a:effectLst>
            <a:outerShdw blurRad="76200" dir="18900000" sy="23000" kx="-1200000" algn="bl" rotWithShape="0">
              <a:prstClr val="black">
                <a:alpha val="20000"/>
              </a:prstClr>
            </a:outerShdw>
            <a:reflection blurRad="6350" stA="50000" endA="300" endPos="55500" dist="50800" dir="5400000" sy="-100000" algn="bl" rotWithShape="0"/>
            <a:softEdge rad="112500"/>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403648" y="1844824"/>
            <a:ext cx="5904656" cy="3024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图示 6"/>
          <p:cNvGraphicFramePr/>
          <p:nvPr>
            <p:extLst>
              <p:ext uri="{D42A27DB-BD31-4B8C-83A1-F6EECF244321}">
                <p14:modId xmlns:p14="http://schemas.microsoft.com/office/powerpoint/2010/main" val="3677777356"/>
              </p:ext>
            </p:extLst>
          </p:nvPr>
        </p:nvGraphicFramePr>
        <p:xfrm>
          <a:off x="650504" y="1988840"/>
          <a:ext cx="8419056" cy="43651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p:cNvSpPr txBox="1"/>
          <p:nvPr/>
        </p:nvSpPr>
        <p:spPr>
          <a:xfrm>
            <a:off x="1556810" y="548680"/>
            <a:ext cx="5760640" cy="76944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sz="4400" b="1" dirty="0" smtClean="0"/>
              <a:t>我们暂有的功能</a:t>
            </a:r>
            <a:endParaRPr lang="zh-CN" altLang="en-US" sz="4400" b="1" dirty="0"/>
          </a:p>
        </p:txBody>
      </p:sp>
      <p:sp>
        <p:nvSpPr>
          <p:cNvPr id="9" name="云形标注 8"/>
          <p:cNvSpPr/>
          <p:nvPr/>
        </p:nvSpPr>
        <p:spPr>
          <a:xfrm>
            <a:off x="7564833" y="1124744"/>
            <a:ext cx="1476164" cy="2149697"/>
          </a:xfrm>
          <a:prstGeom prst="cloudCallout">
            <a:avLst>
              <a:gd name="adj1" fmla="val -75100"/>
              <a:gd name="adj2" fmla="val 53993"/>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60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讨论</a:t>
            </a:r>
            <a:endParaRPr lang="zh-CN" altLang="en-US" sz="60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3" descr="C:\Users\win7\AppData\Local\Microsoft\Windows\Temporary Internet Files\Content.IE5\VK95GIOP\MC900432675[1].png">
            <a:hlinkClick r:id="rId9" action="ppaction://hlinksldjump" highlightClick="1">
              <a:snd r:embed="rId10" name="chimes.wav"/>
            </a:hlinkClick>
          </p:cNvPr>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7787613" y="5384831"/>
            <a:ext cx="1072262" cy="1068505"/>
          </a:xfrm>
          <a:prstGeom prst="rect">
            <a:avLst/>
          </a:prstGeom>
          <a:ln>
            <a:noFill/>
          </a:ln>
          <a:effectLst>
            <a:outerShdw blurRad="76200" dir="18900000" sy="23000" kx="-1200000" algn="bl" rotWithShape="0">
              <a:prstClr val="black">
                <a:alpha val="20000"/>
              </a:prstClr>
            </a:outerShdw>
            <a:reflection blurRad="6350" stA="50000" endA="300" endPos="55500" dist="50800" dir="5400000" sy="-100000" algn="bl" rotWithShape="0"/>
            <a:softEdge rad="112500"/>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88299" y="255692"/>
            <a:ext cx="492443" cy="4881089"/>
          </a:xfrm>
          <a:prstGeom prst="rect">
            <a:avLst/>
          </a:prstGeom>
        </p:spPr>
        <p:style>
          <a:lnRef idx="0">
            <a:schemeClr val="accent1"/>
          </a:lnRef>
          <a:fillRef idx="3">
            <a:schemeClr val="accent1"/>
          </a:fillRef>
          <a:effectRef idx="3">
            <a:schemeClr val="accent1"/>
          </a:effectRef>
          <a:fontRef idx="minor">
            <a:schemeClr val="lt1"/>
          </a:fontRef>
        </p:style>
        <p:txBody>
          <a:bodyPr vert="eaVert"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这些功能在很多软件中都已经成熟运用了</a:t>
            </a:r>
            <a:endParaRPr lang="zh-CN" altLang="en-U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0" name="左箭头 9"/>
          <p:cNvSpPr/>
          <p:nvPr/>
        </p:nvSpPr>
        <p:spPr>
          <a:xfrm rot="1776900">
            <a:off x="636187" y="2372201"/>
            <a:ext cx="869900" cy="6480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99592" y="4674700"/>
            <a:ext cx="1778636" cy="1778636"/>
          </a:xfrm>
          <a:prstGeom prst="ellipse">
            <a:avLst/>
          </a:prstGeom>
          <a:solidFill>
            <a:srgbClr val="C00000"/>
          </a:solidFill>
          <a:effectLst>
            <a:glow rad="228600">
              <a:schemeClr val="accent2">
                <a:satMod val="175000"/>
                <a:alpha val="40000"/>
              </a:schemeClr>
            </a:glow>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prst="angle"/>
          </a:sp3d>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9600" dirty="0" smtClean="0">
                <a:latin typeface="+mj-ea"/>
                <a:ea typeface="+mj-ea"/>
              </a:rPr>
              <a:t>看</a:t>
            </a:r>
            <a:endParaRPr lang="zh-CN" altLang="en-US" sz="9600" dirty="0">
              <a:latin typeface="+mj-ea"/>
              <a:ea typeface="+mj-ea"/>
            </a:endParaRP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par>
                                <p:cTn id="8" presetID="21"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2000"/>
                                        <p:tgtEl>
                                          <p:spTgt spid="5"/>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heel(1)">
                                      <p:cBhvr>
                                        <p:cTn id="13" dur="2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1000" fill="hold"/>
                                        <p:tgtEl>
                                          <p:spTgt spid="3"/>
                                        </p:tgtEl>
                                        <p:attrNameLst>
                                          <p:attrName>ppt_w</p:attrName>
                                        </p:attrNameLst>
                                      </p:cBhvr>
                                      <p:tavLst>
                                        <p:tav tm="0">
                                          <p:val>
                                            <p:fltVal val="0"/>
                                          </p:val>
                                        </p:tav>
                                        <p:tav tm="100000">
                                          <p:val>
                                            <p:strVal val="#ppt_w"/>
                                          </p:val>
                                        </p:tav>
                                      </p:tavLst>
                                    </p:anim>
                                    <p:anim calcmode="lin" valueType="num">
                                      <p:cBhvr>
                                        <p:cTn id="19" dur="1000" fill="hold"/>
                                        <p:tgtEl>
                                          <p:spTgt spid="3"/>
                                        </p:tgtEl>
                                        <p:attrNameLst>
                                          <p:attrName>ppt_h</p:attrName>
                                        </p:attrNameLst>
                                      </p:cBhvr>
                                      <p:tavLst>
                                        <p:tav tm="0">
                                          <p:val>
                                            <p:fltVal val="0"/>
                                          </p:val>
                                        </p:tav>
                                        <p:tav tm="100000">
                                          <p:val>
                                            <p:strVal val="#ppt_h"/>
                                          </p:val>
                                        </p:tav>
                                      </p:tavLst>
                                    </p:anim>
                                    <p:anim calcmode="lin" valueType="num">
                                      <p:cBhvr>
                                        <p:cTn id="20" dur="1000" fill="hold"/>
                                        <p:tgtEl>
                                          <p:spTgt spid="3"/>
                                        </p:tgtEl>
                                        <p:attrNameLst>
                                          <p:attrName>style.rotation</p:attrName>
                                        </p:attrNameLst>
                                      </p:cBhvr>
                                      <p:tavLst>
                                        <p:tav tm="0">
                                          <p:val>
                                            <p:fltVal val="90"/>
                                          </p:val>
                                        </p:tav>
                                        <p:tav tm="100000">
                                          <p:val>
                                            <p:fltVal val="0"/>
                                          </p:val>
                                        </p:tav>
                                      </p:tavLst>
                                    </p:anim>
                                    <p:animEffect transition="in" filter="fade">
                                      <p:cBhvr>
                                        <p:cTn id="21" dur="10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6" presetClass="entr" presetSubtype="0" fill="hold" grpId="0" nodeType="clickEffect">
                                  <p:stCondLst>
                                    <p:cond delay="0"/>
                                  </p:stCondLst>
                                  <p:iterate type="lt">
                                    <p:tmPct val="10000"/>
                                  </p:iterate>
                                  <p:childTnLst>
                                    <p:set>
                                      <p:cBhvr>
                                        <p:cTn id="37" dur="1" fill="hold">
                                          <p:stCondLst>
                                            <p:cond delay="0"/>
                                          </p:stCondLst>
                                        </p:cTn>
                                        <p:tgtEl>
                                          <p:spTgt spid="6"/>
                                        </p:tgtEl>
                                        <p:attrNameLst>
                                          <p:attrName>style.visibility</p:attrName>
                                        </p:attrNameLst>
                                      </p:cBhvr>
                                      <p:to>
                                        <p:strVal val="visible"/>
                                      </p:to>
                                    </p:set>
                                    <p:anim by="(-#ppt_w*2)" calcmode="lin" valueType="num">
                                      <p:cBhvr rctx="PPT">
                                        <p:cTn id="38" dur="500" autoRev="1" fill="hold">
                                          <p:stCondLst>
                                            <p:cond delay="0"/>
                                          </p:stCondLst>
                                        </p:cTn>
                                        <p:tgtEl>
                                          <p:spTgt spid="6"/>
                                        </p:tgtEl>
                                        <p:attrNameLst>
                                          <p:attrName>ppt_w</p:attrName>
                                        </p:attrNameLst>
                                      </p:cBhvr>
                                    </p:anim>
                                    <p:anim by="(#ppt_w*0.50)" calcmode="lin" valueType="num">
                                      <p:cBhvr>
                                        <p:cTn id="39" dur="500" decel="50000" autoRev="1" fill="hold">
                                          <p:stCondLst>
                                            <p:cond delay="0"/>
                                          </p:stCondLst>
                                        </p:cTn>
                                        <p:tgtEl>
                                          <p:spTgt spid="6"/>
                                        </p:tgtEl>
                                        <p:attrNameLst>
                                          <p:attrName>ppt_x</p:attrName>
                                        </p:attrNameLst>
                                      </p:cBhvr>
                                    </p:anim>
                                    <p:anim from="(-#ppt_h/2)" to="(#ppt_y)" calcmode="lin" valueType="num">
                                      <p:cBhvr>
                                        <p:cTn id="40" dur="1000" fill="hold">
                                          <p:stCondLst>
                                            <p:cond delay="0"/>
                                          </p:stCondLst>
                                        </p:cTn>
                                        <p:tgtEl>
                                          <p:spTgt spid="6"/>
                                        </p:tgtEl>
                                        <p:attrNameLst>
                                          <p:attrName>ppt_y</p:attrName>
                                        </p:attrNameLst>
                                      </p:cBhvr>
                                    </p:anim>
                                    <p:animRot by="21600000">
                                      <p:cBhvr>
                                        <p:cTn id="41" dur="1000" fill="hold">
                                          <p:stCondLst>
                                            <p:cond delay="0"/>
                                          </p:stCondLst>
                                        </p:cTn>
                                        <p:tgtEl>
                                          <p:spTgt spid="6"/>
                                        </p:tgtEl>
                                        <p:attrNameLst>
                                          <p:attrName>r</p:attrName>
                                        </p:attrNameLst>
                                      </p:cBhvr>
                                    </p:animRo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Graphic spid="7" grpId="0">
        <p:bldAsOne/>
      </p:bldGraphic>
      <p:bldP spid="8" grpId="0" animBg="1"/>
      <p:bldP spid="9" grpId="0" animBg="1"/>
      <p:bldP spid="4" grpId="0" animBg="1"/>
      <p:bldP spid="10"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示 8"/>
          <p:cNvGraphicFramePr/>
          <p:nvPr>
            <p:extLst>
              <p:ext uri="{D42A27DB-BD31-4B8C-83A1-F6EECF244321}">
                <p14:modId xmlns:p14="http://schemas.microsoft.com/office/powerpoint/2010/main" val="1014162691"/>
              </p:ext>
            </p:extLst>
          </p:nvPr>
        </p:nvGraphicFramePr>
        <p:xfrm>
          <a:off x="9801" y="0"/>
          <a:ext cx="9134199" cy="685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descr="C:\Users\win7\AppData\Local\Microsoft\Windows\Temporary Internet Files\Content.IE5\VK95GIOP\MC900432675[1].png">
            <a:hlinkClick r:id="rId9" action="ppaction://hlinksldjump" highlightClick="1">
              <a:snd r:embed="rId10" name="chimes.wav"/>
            </a:hlinkClick>
          </p:cNvPr>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8071738" y="5666020"/>
            <a:ext cx="1072262" cy="1068505"/>
          </a:xfrm>
          <a:prstGeom prst="rect">
            <a:avLst/>
          </a:prstGeom>
          <a:ln>
            <a:noFill/>
          </a:ln>
          <a:effectLst>
            <a:outerShdw blurRad="76200" dir="18900000" sy="23000" kx="-1200000" algn="bl" rotWithShape="0">
              <a:prstClr val="black">
                <a:alpha val="20000"/>
              </a:prstClr>
            </a:outerShdw>
            <a:reflection blurRad="6350" stA="50000" endA="300" endPos="55500" dist="50800" dir="5400000" sy="-100000" algn="bl" rotWithShape="0"/>
            <a:softEdge rad="112500"/>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
        <p:nvSpPr>
          <p:cNvPr id="2" name="圆角矩形 1"/>
          <p:cNvSpPr/>
          <p:nvPr/>
        </p:nvSpPr>
        <p:spPr>
          <a:xfrm>
            <a:off x="1331640" y="6200272"/>
            <a:ext cx="6730298" cy="534253"/>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sz="2400" b="1" dirty="0" smtClean="0">
                <a:solidFill>
                  <a:schemeClr val="accent6">
                    <a:lumMod val="50000"/>
                  </a:schemeClr>
                </a:solidFill>
              </a:rPr>
              <a:t>一款随身带的休闲工具类</a:t>
            </a:r>
            <a:r>
              <a:rPr lang="en-US" altLang="zh-CN" sz="2400" b="1" dirty="0" smtClean="0">
                <a:solidFill>
                  <a:schemeClr val="accent6">
                    <a:lumMod val="50000"/>
                  </a:schemeClr>
                </a:solidFill>
              </a:rPr>
              <a:t>app</a:t>
            </a:r>
            <a:endParaRPr lang="zh-CN" altLang="en-US" sz="2400" b="1" dirty="0">
              <a:solidFill>
                <a:schemeClr val="accent6">
                  <a:lumMod val="50000"/>
                </a:schemeClr>
              </a:solidFill>
            </a:endParaRP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15816" y="1340768"/>
            <a:ext cx="6624736" cy="3046988"/>
          </a:xfrm>
          <a:prstGeom prst="rect">
            <a:avLst/>
          </a:prstGeom>
          <a:noFill/>
          <a:ln>
            <a:noFill/>
          </a:ln>
          <a:effectLst>
            <a:outerShdw blurRad="149987" dist="250190" dir="8460000" algn="ctr">
              <a:srgbClr val="000000">
                <a:alpha val="28000"/>
              </a:srgbClr>
            </a:outerShdw>
            <a:reflection blurRad="6350" stA="50000" endA="295" endPos="92000" dist="101600" dir="5400000" sy="-100000" algn="bl" rotWithShape="0"/>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zh-CN" sz="96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OVER</a:t>
            </a:r>
          </a:p>
          <a:p>
            <a:pPr algn="r"/>
            <a:r>
              <a:rPr lang="zh-CN" altLang="en-US" sz="96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谢谢！</a:t>
            </a:r>
            <a:endParaRPr lang="zh-CN" altLang="en-US" sz="96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graphicFrame>
        <p:nvGraphicFramePr>
          <p:cNvPr id="7" name="图示 6">
            <a:hlinkClick r:id="rId4"/>
          </p:cNvPr>
          <p:cNvGraphicFramePr/>
          <p:nvPr>
            <p:extLst>
              <p:ext uri="{D42A27DB-BD31-4B8C-83A1-F6EECF244321}">
                <p14:modId xmlns:p14="http://schemas.microsoft.com/office/powerpoint/2010/main" val="2596079334"/>
              </p:ext>
            </p:extLst>
          </p:nvPr>
        </p:nvGraphicFramePr>
        <p:xfrm>
          <a:off x="0" y="5350621"/>
          <a:ext cx="4657325" cy="6165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6" name="Picture 5" descr="C:\Users\win7\AppData\Local\Microsoft\Windows\Temporary Internet Files\Content.IE5\3COK71ST\MC900251247[1].wmf">
            <a:hlinkClick r:id="rId10"/>
          </p:cNvPr>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4499992" y="5229200"/>
            <a:ext cx="899770" cy="73792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图示 7"/>
          <p:cNvGraphicFramePr/>
          <p:nvPr>
            <p:extLst>
              <p:ext uri="{D42A27DB-BD31-4B8C-83A1-F6EECF244321}">
                <p14:modId xmlns:p14="http://schemas.microsoft.com/office/powerpoint/2010/main" val="2961540535"/>
              </p:ext>
            </p:extLst>
          </p:nvPr>
        </p:nvGraphicFramePr>
        <p:xfrm>
          <a:off x="-4613" y="3465325"/>
          <a:ext cx="3600400" cy="72008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9" name="Picture 5" descr="C:\Users\win7\AppData\Local\Microsoft\Windows\Temporary Internet Files\Content.IE5\3COK71ST\MC900251247[1].wmf">
            <a:hlinkClick r:id="rId17"/>
          </p:cNvPr>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3409815" y="3447484"/>
            <a:ext cx="899770" cy="73792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图示 9">
            <a:hlinkClick r:id="rId4"/>
          </p:cNvPr>
          <p:cNvGraphicFramePr/>
          <p:nvPr>
            <p:extLst>
              <p:ext uri="{D42A27DB-BD31-4B8C-83A1-F6EECF244321}">
                <p14:modId xmlns:p14="http://schemas.microsoft.com/office/powerpoint/2010/main" val="2819964170"/>
              </p:ext>
            </p:extLst>
          </p:nvPr>
        </p:nvGraphicFramePr>
        <p:xfrm>
          <a:off x="-8057" y="4427019"/>
          <a:ext cx="4032448" cy="6165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pic>
        <p:nvPicPr>
          <p:cNvPr id="11" name="Picture 5" descr="C:\Users\win7\AppData\Local\Microsoft\Windows\Temporary Internet Files\Content.IE5\3COK71ST\MC900251247[1].wmf">
            <a:hlinkClick r:id="rId4"/>
          </p:cNvPr>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3769855" y="4329421"/>
            <a:ext cx="899770" cy="73792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42" presetClass="entr" presetSubtype="0"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childTnLst>
                          </p:cTn>
                        </p:par>
                        <p:par>
                          <p:cTn id="39" fill="hold">
                            <p:stCondLst>
                              <p:cond delay="5000"/>
                            </p:stCondLst>
                            <p:childTnLst>
                              <p:par>
                                <p:cTn id="40" presetID="42" presetClass="entr" presetSubtype="0" fill="hold"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par>
                          <p:cTn id="45" fill="hold">
                            <p:stCondLst>
                              <p:cond delay="6000"/>
                            </p:stCondLst>
                            <p:childTnLst>
                              <p:par>
                                <p:cTn id="46" presetID="42" presetClass="entr" presetSubtype="0" fill="hold"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1000"/>
                                        <p:tgtEl>
                                          <p:spTgt spid="11"/>
                                        </p:tgtEl>
                                      </p:cBhvr>
                                    </p:animEffect>
                                    <p:anim calcmode="lin" valueType="num">
                                      <p:cBhvr>
                                        <p:cTn id="49" dur="1000" fill="hold"/>
                                        <p:tgtEl>
                                          <p:spTgt spid="11"/>
                                        </p:tgtEl>
                                        <p:attrNameLst>
                                          <p:attrName>ppt_x</p:attrName>
                                        </p:attrNameLst>
                                      </p:cBhvr>
                                      <p:tavLst>
                                        <p:tav tm="0">
                                          <p:val>
                                            <p:strVal val="#ppt_x"/>
                                          </p:val>
                                        </p:tav>
                                        <p:tav tm="100000">
                                          <p:val>
                                            <p:strVal val="#ppt_x"/>
                                          </p:val>
                                        </p:tav>
                                      </p:tavLst>
                                    </p:anim>
                                    <p:anim calcmode="lin" valueType="num">
                                      <p:cBhvr>
                                        <p:cTn id="50" dur="1000" fill="hold"/>
                                        <p:tgtEl>
                                          <p:spTgt spid="11"/>
                                        </p:tgtEl>
                                        <p:attrNameLst>
                                          <p:attrName>ppt_y</p:attrName>
                                        </p:attrNameLst>
                                      </p:cBhvr>
                                      <p:tavLst>
                                        <p:tav tm="0">
                                          <p:val>
                                            <p:strVal val="#ppt_y+.1"/>
                                          </p:val>
                                        </p:tav>
                                        <p:tav tm="100000">
                                          <p:val>
                                            <p:strVal val="#ppt_y"/>
                                          </p:val>
                                        </p:tav>
                                      </p:tavLst>
                                    </p:anim>
                                  </p:childTnLst>
                                </p:cTn>
                              </p:par>
                            </p:childTnLst>
                          </p:cTn>
                        </p:par>
                        <p:par>
                          <p:cTn id="51" fill="hold">
                            <p:stCondLst>
                              <p:cond delay="7000"/>
                            </p:stCondLst>
                            <p:childTnLst>
                              <p:par>
                                <p:cTn id="52" presetID="42" presetClass="entr" presetSubtype="0" fill="hold" nodeType="after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1000"/>
                                        <p:tgtEl>
                                          <p:spTgt spid="6"/>
                                        </p:tgtEl>
                                      </p:cBhvr>
                                    </p:animEffect>
                                    <p:anim calcmode="lin" valueType="num">
                                      <p:cBhvr>
                                        <p:cTn id="55" dur="1000" fill="hold"/>
                                        <p:tgtEl>
                                          <p:spTgt spid="6"/>
                                        </p:tgtEl>
                                        <p:attrNameLst>
                                          <p:attrName>ppt_x</p:attrName>
                                        </p:attrNameLst>
                                      </p:cBhvr>
                                      <p:tavLst>
                                        <p:tav tm="0">
                                          <p:val>
                                            <p:strVal val="#ppt_x"/>
                                          </p:val>
                                        </p:tav>
                                        <p:tav tm="100000">
                                          <p:val>
                                            <p:strVal val="#ppt_x"/>
                                          </p:val>
                                        </p:tav>
                                      </p:tavLst>
                                    </p:anim>
                                    <p:anim calcmode="lin" valueType="num">
                                      <p:cBhvr>
                                        <p:cTn id="5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Graphic spid="8" grpId="0">
        <p:bldAsOne/>
      </p:bldGraphic>
      <p:bldGraphic spid="10"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5656" y="5013176"/>
            <a:ext cx="7848872" cy="1362075"/>
          </a:xfrm>
        </p:spPr>
        <p:txBody>
          <a:bodyPr>
            <a:normAutofit fontScale="90000"/>
          </a:bodyPr>
          <a:lstStyle/>
          <a:p>
            <a:r>
              <a:rPr lang="zh-CN" altLang="en-US" b="0" dirty="0"/>
              <a:t>其</a:t>
            </a:r>
            <a:r>
              <a:rPr lang="zh-CN" altLang="en-US" b="0" dirty="0" smtClean="0"/>
              <a:t>实现在安</a:t>
            </a:r>
            <a:r>
              <a:rPr lang="zh-CN" altLang="en-US" b="0" dirty="0"/>
              <a:t>卓平台的社交类应用，定位都过于广泛，主要就是陌生人交友，或者好友之间的交流。不过</a:t>
            </a:r>
            <a:r>
              <a:rPr lang="en-US" altLang="zh-CN" b="0" dirty="0"/>
              <a:t>《</a:t>
            </a:r>
            <a:r>
              <a:rPr lang="zh-CN" altLang="en-US" b="0" dirty="0"/>
              <a:t>骰友</a:t>
            </a:r>
            <a:r>
              <a:rPr lang="en-US" altLang="zh-CN" b="0" dirty="0"/>
              <a:t>》</a:t>
            </a:r>
            <a:r>
              <a:rPr lang="zh-CN" altLang="en-US" b="0" dirty="0"/>
              <a:t>就有特定的用户群，专门针对喜欢泡吧、去夜场的年轻男女。</a:t>
            </a:r>
            <a:r>
              <a:rPr lang="en-US" altLang="zh-CN" b="0" dirty="0"/>
              <a:t>PS</a:t>
            </a:r>
            <a:r>
              <a:rPr lang="zh-CN" altLang="en-US" b="0" dirty="0"/>
              <a:t>：也许是出于产品定位的考虑，应用的开机界面很夜色迷离，不过缺乏简洁的美感，有待改进。 </a:t>
            </a:r>
            <a:endParaRPr lang="zh-CN" altLang="en-US" dirty="0"/>
          </a:p>
        </p:txBody>
      </p:sp>
    </p:spTree>
    <p:extLst>
      <p:ext uri="{BB962C8B-B14F-4D97-AF65-F5344CB8AC3E}">
        <p14:creationId xmlns:p14="http://schemas.microsoft.com/office/powerpoint/2010/main" val="2155080451"/>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685800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ormAutofit/>
          </a:bodyPr>
          <a:lstStyle/>
          <a:p>
            <a:pPr algn="ctr"/>
            <a:r>
              <a:rPr lang="zh-CN" altLang="en-US" sz="7200" dirty="0" smtClean="0"/>
              <a:t>简介</a:t>
            </a:r>
            <a:endParaRPr lang="en-US" altLang="zh-CN" sz="7200" dirty="0" smtClean="0"/>
          </a:p>
          <a:p>
            <a:r>
              <a:rPr lang="zh-CN" altLang="en-US" sz="2800" dirty="0" smtClean="0"/>
              <a:t>“在路上” 是</a:t>
            </a:r>
            <a:r>
              <a:rPr lang="zh-CN" altLang="en-US" sz="2800" dirty="0"/>
              <a:t>上海雀沃信息技术</a:t>
            </a:r>
            <a:r>
              <a:rPr lang="zh-CN" altLang="en-US" sz="2800" dirty="0" smtClean="0"/>
              <a:t>有限公司于</a:t>
            </a:r>
            <a:r>
              <a:rPr lang="en-US" altLang="zh-CN" sz="2800" dirty="0"/>
              <a:t>2012</a:t>
            </a:r>
            <a:r>
              <a:rPr lang="zh-CN" altLang="en-US" sz="2800" dirty="0"/>
              <a:t>年</a:t>
            </a:r>
            <a:r>
              <a:rPr lang="en-US" altLang="zh-CN" sz="2800" dirty="0"/>
              <a:t>1</a:t>
            </a:r>
            <a:r>
              <a:rPr lang="zh-CN" altLang="en-US" sz="2800" dirty="0"/>
              <a:t>月</a:t>
            </a:r>
            <a:r>
              <a:rPr lang="en-US" altLang="zh-CN" sz="2800" dirty="0"/>
              <a:t>18</a:t>
            </a:r>
            <a:r>
              <a:rPr lang="zh-CN" altLang="en-US" sz="2800" dirty="0"/>
              <a:t>日开放</a:t>
            </a:r>
            <a:r>
              <a:rPr lang="zh-CN" altLang="en-US" sz="2800" dirty="0" smtClean="0"/>
              <a:t>测试的手机</a:t>
            </a:r>
            <a:r>
              <a:rPr lang="zh-CN" altLang="en-US" sz="2800" dirty="0"/>
              <a:t>应用软件，目前已推出</a:t>
            </a:r>
            <a:r>
              <a:rPr lang="en-US" altLang="zh-CN" sz="2800" dirty="0" err="1"/>
              <a:t>iOS</a:t>
            </a:r>
            <a:r>
              <a:rPr lang="zh-CN" altLang="en-US" sz="2800" dirty="0"/>
              <a:t>版本及</a:t>
            </a:r>
            <a:r>
              <a:rPr lang="en-US" altLang="zh-CN" sz="2800" dirty="0"/>
              <a:t>Android</a:t>
            </a:r>
            <a:r>
              <a:rPr lang="zh-CN" altLang="en-US" sz="2800" dirty="0"/>
              <a:t>版本。“在路上”</a:t>
            </a:r>
            <a:r>
              <a:rPr lang="en-US" altLang="zh-CN" sz="2800" dirty="0"/>
              <a:t>App</a:t>
            </a:r>
            <a:r>
              <a:rPr lang="zh-CN" altLang="en-US" sz="2800" dirty="0"/>
              <a:t>是一款与社交结合的旅行记录与分享</a:t>
            </a:r>
            <a:r>
              <a:rPr lang="en-US" altLang="zh-CN" sz="2800" dirty="0"/>
              <a:t>App</a:t>
            </a:r>
            <a:r>
              <a:rPr lang="zh-CN" altLang="en-US" sz="2800" dirty="0"/>
              <a:t>，实现旅途中的实时社交互动是其特点，通过手机</a:t>
            </a:r>
            <a:r>
              <a:rPr lang="en-US" altLang="zh-CN" sz="2800" dirty="0"/>
              <a:t>App</a:t>
            </a:r>
            <a:r>
              <a:rPr lang="zh-CN" altLang="en-US" sz="2800" dirty="0"/>
              <a:t>和</a:t>
            </a:r>
            <a:r>
              <a:rPr lang="en-US" altLang="zh-CN" sz="2800" dirty="0"/>
              <a:t>PC</a:t>
            </a:r>
            <a:r>
              <a:rPr lang="zh-CN" altLang="en-US" sz="2800" dirty="0"/>
              <a:t>端网站均能操作</a:t>
            </a:r>
            <a:r>
              <a:rPr lang="zh-CN" altLang="en-US" sz="2800" dirty="0" smtClean="0"/>
              <a:t>。</a:t>
            </a:r>
            <a:endParaRPr lang="en-US" altLang="zh-CN" sz="2800" dirty="0" smtClean="0"/>
          </a:p>
          <a:p>
            <a:endParaRPr lang="en-US" altLang="zh-CN" sz="2800" dirty="0"/>
          </a:p>
          <a:p>
            <a:endParaRPr lang="en-US" altLang="zh-CN" sz="2800" dirty="0" smtClean="0"/>
          </a:p>
          <a:p>
            <a:pPr algn="ctr"/>
            <a:endParaRPr lang="zh-CN" sz="2800" dirty="0"/>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55976" y="-1380063"/>
            <a:ext cx="7765662" cy="16476125"/>
          </a:xfrm>
          <a:prstGeom prst="rect">
            <a:avLst/>
          </a:prstGeom>
        </p:spPr>
      </p:pic>
      <p:pic>
        <p:nvPicPr>
          <p:cNvPr id="1026" name="Picture 2" descr="C:\Users\win7\AppData\Local\Microsoft\Windows\Temporary Internet Files\Content.IE5\VK95GIOP\MC900434677[1].wmf">
            <a:hlinkClick r:id="rId5" highlightClick="1">
              <a:snd r:embed="rId4" name="chimes.wav"/>
            </a:hlinkClick>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3614737" y="3438556"/>
            <a:ext cx="1914525" cy="19462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win7\AppData\Local\Microsoft\Windows\Temporary Internet Files\Content.IE5\VK95GIOP\MC900432675[1].png">
            <a:hlinkClick r:id="rId7" action="ppaction://hlinksldjump" highlightClick="1">
              <a:snd r:embed="rId4" name="chimes.wav"/>
            </a:hlinkClick>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7787613" y="5384831"/>
            <a:ext cx="1072262" cy="1068505"/>
          </a:xfrm>
          <a:prstGeom prst="rect">
            <a:avLst/>
          </a:prstGeom>
          <a:ln>
            <a:noFill/>
          </a:ln>
          <a:effectLst>
            <a:outerShdw blurRad="76200" dir="18900000" sy="23000" kx="-1200000" algn="bl" rotWithShape="0">
              <a:prstClr val="black">
                <a:alpha val="20000"/>
              </a:prstClr>
            </a:outerShdw>
            <a:reflection blurRad="6350" stA="50000" endA="300" endPos="55500" dist="50800" dir="5400000" sy="-100000" algn="bl" rotWithShape="0"/>
            <a:softEdge rad="112500"/>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3038" cy="685800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ormAutofit/>
          </a:bodyPr>
          <a:lstStyle/>
          <a:p>
            <a:pPr algn="ctr"/>
            <a:r>
              <a:rPr lang="zh-CN" altLang="en-US" sz="7200" dirty="0" smtClean="0"/>
              <a:t>简介</a:t>
            </a:r>
            <a:endParaRPr lang="en-US" altLang="zh-CN" sz="7200" dirty="0" smtClean="0"/>
          </a:p>
          <a:p>
            <a:r>
              <a:rPr lang="zh-CN" altLang="en-US" sz="2800" dirty="0"/>
              <a:t>　</a:t>
            </a:r>
            <a:r>
              <a:rPr lang="en-US" altLang="zh-CN" sz="2800" dirty="0"/>
              <a:t>5</a:t>
            </a:r>
            <a:r>
              <a:rPr lang="zh-CN" altLang="en-US" sz="2800" dirty="0"/>
              <a:t>月</a:t>
            </a:r>
            <a:r>
              <a:rPr lang="en-US" altLang="zh-CN" sz="2800" dirty="0"/>
              <a:t>26</a:t>
            </a:r>
            <a:r>
              <a:rPr lang="zh-CN" altLang="en-US" sz="2800" dirty="0"/>
              <a:t>日下午，热门移动</a:t>
            </a:r>
            <a:r>
              <a:rPr lang="en-US" altLang="zh-CN" sz="2800" dirty="0"/>
              <a:t>App“</a:t>
            </a:r>
            <a:r>
              <a:rPr lang="zh-CN" altLang="en-US" sz="2800" dirty="0"/>
              <a:t>在路上”制作团队在</a:t>
            </a:r>
            <a:r>
              <a:rPr lang="zh-CN" altLang="en-US" sz="2800" dirty="0">
                <a:hlinkClick r:id="rId3"/>
              </a:rPr>
              <a:t>北京</a:t>
            </a:r>
            <a:r>
              <a:rPr lang="en-US" altLang="zh-CN" sz="2800" dirty="0"/>
              <a:t>798</a:t>
            </a:r>
            <a:r>
              <a:rPr lang="zh-CN" altLang="en-US" sz="2800" dirty="0"/>
              <a:t>艺术区</a:t>
            </a:r>
            <a:r>
              <a:rPr lang="en-US" altLang="zh-CN" sz="2800" dirty="0"/>
              <a:t>B</a:t>
            </a:r>
            <a:r>
              <a:rPr lang="zh-CN" altLang="en-US" sz="2800" dirty="0"/>
              <a:t>区联合艺术中心举办了“</a:t>
            </a:r>
            <a:r>
              <a:rPr lang="en-US" altLang="zh-CN" sz="2800" dirty="0"/>
              <a:t>《</a:t>
            </a:r>
            <a:r>
              <a:rPr lang="zh-CN" altLang="en-US" sz="2800" dirty="0"/>
              <a:t>寻找在路上「旅型家」</a:t>
            </a:r>
            <a:r>
              <a:rPr lang="en-US" altLang="zh-CN" sz="2800" dirty="0"/>
              <a:t>》</a:t>
            </a:r>
            <a:r>
              <a:rPr lang="zh-CN" altLang="en-US" sz="2800" dirty="0"/>
              <a:t>暨在路上</a:t>
            </a:r>
            <a:r>
              <a:rPr lang="en-US" altLang="zh-CN" sz="2800" dirty="0"/>
              <a:t>App4.0 </a:t>
            </a:r>
            <a:r>
              <a:rPr lang="zh-CN" altLang="en-US" sz="2800" dirty="0"/>
              <a:t>新版发布会”</a:t>
            </a:r>
            <a:r>
              <a:rPr lang="en-US" altLang="zh-CN" sz="2800" dirty="0"/>
              <a:t>(</a:t>
            </a:r>
            <a:r>
              <a:rPr lang="zh-CN" altLang="en-US" sz="2800" dirty="0"/>
              <a:t>在路上</a:t>
            </a:r>
            <a:r>
              <a:rPr lang="en-US" altLang="zh-CN" sz="2800" dirty="0" err="1"/>
              <a:t>iOS</a:t>
            </a:r>
            <a:r>
              <a:rPr lang="en-US" altLang="zh-CN" sz="2800" dirty="0"/>
              <a:t> 4.0</a:t>
            </a:r>
            <a:r>
              <a:rPr lang="zh-CN" altLang="en-US" sz="2800" dirty="0"/>
              <a:t>版、</a:t>
            </a:r>
            <a:r>
              <a:rPr lang="en-US" altLang="zh-CN" sz="2800" dirty="0"/>
              <a:t>Android 4.0</a:t>
            </a:r>
            <a:r>
              <a:rPr lang="zh-CN" altLang="en-US" sz="2800" dirty="0"/>
              <a:t>版、</a:t>
            </a:r>
            <a:r>
              <a:rPr lang="en-US" altLang="zh-CN" sz="2800" dirty="0"/>
              <a:t>HTM5</a:t>
            </a:r>
            <a:r>
              <a:rPr lang="zh-CN" altLang="en-US" sz="2800" dirty="0"/>
              <a:t>新版页面和</a:t>
            </a:r>
            <a:r>
              <a:rPr lang="en-US" altLang="zh-CN" sz="2800" dirty="0"/>
              <a:t>PC</a:t>
            </a:r>
            <a:r>
              <a:rPr lang="zh-CN" altLang="en-US" sz="2800" dirty="0"/>
              <a:t>新版页面同时正式发布</a:t>
            </a:r>
            <a:r>
              <a:rPr lang="en-US" altLang="zh-CN" sz="2800" dirty="0"/>
              <a:t>)</a:t>
            </a:r>
            <a:r>
              <a:rPr lang="zh-CN" altLang="en-US" sz="2800" dirty="0"/>
              <a:t>，“在路上”合作方和</a:t>
            </a:r>
            <a:r>
              <a:rPr lang="en-US" altLang="zh-CN" sz="2800" dirty="0"/>
              <a:t>220</a:t>
            </a:r>
            <a:r>
              <a:rPr lang="zh-CN" altLang="en-US" sz="2800" dirty="0"/>
              <a:t>名旅游行业资深人士等参加本次发布会。其中，阿里巴巴公司的数位代表出席本次发布会，并正式宣布投资 “在路上”，引来业内极</a:t>
            </a:r>
            <a:r>
              <a:rPr lang="zh-CN" altLang="en-US" sz="2800" dirty="0" smtClean="0"/>
              <a:t>大关注。</a:t>
            </a:r>
            <a:endParaRPr lang="zh-CN" sz="2800" dirty="0"/>
          </a:p>
        </p:txBody>
      </p:sp>
      <p:pic>
        <p:nvPicPr>
          <p:cNvPr id="9" name="Picture 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445224" y="-2187624"/>
            <a:ext cx="7765662" cy="16476125"/>
          </a:xfrm>
          <a:prstGeom prst="rect">
            <a:avLst/>
          </a:prstGeom>
        </p:spPr>
      </p:pic>
      <p:pic>
        <p:nvPicPr>
          <p:cNvPr id="4" name="Picture 3" descr="C:\Users\win7\AppData\Local\Microsoft\Windows\Temporary Internet Files\Content.IE5\VK95GIOP\MC900432675[1].png">
            <a:hlinkClick r:id="rId5" action="ppaction://hlinksldjump" highlightClick="1">
              <a:snd r:embed="rId6" name="chimes.wav"/>
            </a:hlinkClick>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7787613" y="5384831"/>
            <a:ext cx="1072262" cy="1068505"/>
          </a:xfrm>
          <a:prstGeom prst="rect">
            <a:avLst/>
          </a:prstGeom>
          <a:ln>
            <a:noFill/>
          </a:ln>
          <a:effectLst>
            <a:outerShdw blurRad="76200" dir="18900000" sy="23000" kx="-1200000" algn="bl" rotWithShape="0">
              <a:prstClr val="black">
                <a:alpha val="20000"/>
              </a:prstClr>
            </a:outerShdw>
            <a:reflection blurRad="6350" stA="50000" endA="300" endPos="55500" dist="50800" dir="5400000" sy="-100000" algn="bl" rotWithShape="0"/>
            <a:softEdge rad="112500"/>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462889" y="3317932"/>
            <a:ext cx="2895600" cy="3390489"/>
          </a:xfrm>
          <a:prstGeom prst="rect">
            <a:avLst/>
          </a:prstGeom>
        </p:spPr>
      </p:pic>
      <p:pic>
        <p:nvPicPr>
          <p:cNvPr id="1032" name="Picture 8" descr="http://pic.xcar.com.cn/img/news_photo/2013/06/03/b509bdeacc086014da8635ba1065d67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9039" y="596910"/>
            <a:ext cx="4649187" cy="31201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2" name="TextBox 1"/>
          <p:cNvSpPr txBox="1"/>
          <p:nvPr/>
        </p:nvSpPr>
        <p:spPr>
          <a:xfrm>
            <a:off x="2339752" y="4489956"/>
            <a:ext cx="6194960" cy="523220"/>
          </a:xfrm>
          <a:prstGeom prst="rect">
            <a:avLst/>
          </a:prstGeom>
          <a:noFill/>
          <a:effectLst>
            <a:glow rad="63500">
              <a:schemeClr val="accent4">
                <a:satMod val="175000"/>
                <a:alpha val="40000"/>
              </a:schemeClr>
            </a:glow>
            <a:reflection blurRad="6350" stA="50000" endA="300" endPos="90000" dist="50800" dir="5400000" sy="-100000" algn="bl" rotWithShape="0"/>
          </a:effectLst>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zh-CN" altLang="en-US"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“在路上”部分成员，团队非常年轻</a:t>
            </a:r>
          </a:p>
        </p:txBody>
      </p:sp>
      <p:pic>
        <p:nvPicPr>
          <p:cNvPr id="7" name="Picture 3" descr="C:\Users\win7\AppData\Local\Microsoft\Windows\Temporary Internet Files\Content.IE5\VK95GIOP\MC900432675[1].png">
            <a:hlinkClick r:id="rId6" action="ppaction://hlinksldjump" highlightClick="1">
              <a:snd r:embed="rId7" name="chimes.wav"/>
            </a:hlinkClick>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7787613" y="5384831"/>
            <a:ext cx="1072262" cy="1068505"/>
          </a:xfrm>
          <a:prstGeom prst="rect">
            <a:avLst/>
          </a:prstGeom>
          <a:ln>
            <a:noFill/>
          </a:ln>
          <a:effectLst>
            <a:outerShdw blurRad="76200" dir="18900000" sy="23000" kx="-1200000" algn="bl" rotWithShape="0">
              <a:prstClr val="black">
                <a:alpha val="20000"/>
              </a:prstClr>
            </a:outerShdw>
            <a:reflection blurRad="6350" stA="50000" endA="300" endPos="55500" dist="50800" dir="5400000" sy="-100000" algn="bl" rotWithShape="0"/>
            <a:softEdge rad="112500"/>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0753331" flipH="1">
            <a:off x="-755989" y="-49448"/>
            <a:ext cx="2895600" cy="6861081"/>
          </a:xfrm>
          <a:prstGeom prst="rect">
            <a:avLst/>
          </a:prstGeom>
        </p:spPr>
      </p:pic>
      <p:sp>
        <p:nvSpPr>
          <p:cNvPr id="4" name="椭圆 3"/>
          <p:cNvSpPr/>
          <p:nvPr/>
        </p:nvSpPr>
        <p:spPr>
          <a:xfrm>
            <a:off x="1583668" y="392760"/>
            <a:ext cx="5976664" cy="5976664"/>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72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软件界面</a:t>
            </a:r>
            <a:endParaRPr lang="zh-CN" altLang="en-US" sz="72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pic>
        <p:nvPicPr>
          <p:cNvPr id="5" name="Picture 3" descr="C:\Users\win7\AppData\Local\Microsoft\Windows\Temporary Internet Files\Content.IE5\VK95GIOP\MC900432675[1].png">
            <a:hlinkClick r:id="rId4" action="ppaction://hlinksldjump" highlightClick="1">
              <a:snd r:embed="rId5" name="chimes.wav"/>
            </a:hlinkClick>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7787613" y="5384831"/>
            <a:ext cx="1072262" cy="1068505"/>
          </a:xfrm>
          <a:prstGeom prst="rect">
            <a:avLst/>
          </a:prstGeom>
          <a:ln>
            <a:noFill/>
          </a:ln>
          <a:effectLst>
            <a:outerShdw blurRad="76200" dir="18900000" sy="23000" kx="-1200000" algn="bl" rotWithShape="0">
              <a:prstClr val="black">
                <a:alpha val="20000"/>
              </a:prstClr>
            </a:outerShdw>
            <a:reflection blurRad="6350" stA="50000" endA="300" endPos="55500" dist="50800" dir="5400000" sy="-100000" algn="bl" rotWithShape="0"/>
            <a:softEdge rad="112500"/>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1560" y="0"/>
            <a:ext cx="8532440" cy="6858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solidFill>
                <a:schemeClr val="accent6">
                  <a:lumMod val="40000"/>
                  <a:lumOff val="60000"/>
                </a:schemeClr>
              </a:solidFill>
            </a:endParaRPr>
          </a:p>
        </p:txBody>
      </p:sp>
      <p:pic>
        <p:nvPicPr>
          <p:cNvPr id="2052" name="Picture 4" descr="http://www.cctime.com/upLoadFile/2013/6/21/201362111131388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0451" y="1203464"/>
            <a:ext cx="5034657" cy="44510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 name="Picture 3" descr="C:\Users\win7\AppData\Local\Microsoft\Windows\Temporary Internet Files\Content.IE5\VK95GIOP\MC900432675[1].png">
            <a:hlinkClick r:id="rId4" action="ppaction://hlinksldjump" highlightClick="1">
              <a:snd r:embed="rId5" name="chimes.wav"/>
            </a:hlinkClick>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7787613" y="5384831"/>
            <a:ext cx="1072262" cy="1068505"/>
          </a:xfrm>
          <a:prstGeom prst="rect">
            <a:avLst/>
          </a:prstGeom>
          <a:ln>
            <a:noFill/>
          </a:ln>
          <a:effectLst>
            <a:outerShdw blurRad="76200" dir="18900000" sy="23000" kx="-1200000" algn="bl" rotWithShape="0">
              <a:prstClr val="black">
                <a:alpha val="20000"/>
              </a:prstClr>
            </a:outerShdw>
            <a:reflection blurRad="6350" stA="50000" endA="300" endPos="55500" dist="50800" dir="5400000" sy="-100000" algn="bl" rotWithShape="0"/>
            <a:softEdge rad="112500"/>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circle(in)">
                                      <p:cBhvr>
                                        <p:cTn id="7" dur="2000"/>
                                        <p:tgtEl>
                                          <p:spTgt spid="205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par>
                                <p:cTn id="11" presetID="6" presetClass="entr" presetSubtype="16"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39552" y="0"/>
            <a:ext cx="8604448" cy="6858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pic>
        <p:nvPicPr>
          <p:cNvPr id="6146" name="Picture 2" descr="http://www.cctime.com/upLoadFile/2013/6/21/201362111131340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0513" y="1243012"/>
            <a:ext cx="4962525" cy="43719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 name="Picture 3" descr="C:\Users\win7\AppData\Local\Microsoft\Windows\Temporary Internet Files\Content.IE5\VK95GIOP\MC900432675[1].png">
            <a:hlinkClick r:id="rId5" action="ppaction://hlinksldjump" highlightClick="1">
              <a:snd r:embed="rId6" name="chimes.wav"/>
            </a:hlinkClick>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7787613" y="5384831"/>
            <a:ext cx="1072262" cy="1068505"/>
          </a:xfrm>
          <a:prstGeom prst="rect">
            <a:avLst/>
          </a:prstGeom>
          <a:ln>
            <a:noFill/>
          </a:ln>
          <a:effectLst>
            <a:outerShdw blurRad="76200" dir="18900000" sy="23000" kx="-1200000" algn="bl" rotWithShape="0">
              <a:prstClr val="black">
                <a:alpha val="20000"/>
              </a:prstClr>
            </a:outerShdw>
            <a:reflection blurRad="6350" stA="50000" endA="300" endPos="55500" dist="50800" dir="5400000" sy="-100000" algn="bl" rotWithShape="0"/>
            <a:softEdge rad="112500"/>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39552" y="0"/>
            <a:ext cx="8604448" cy="6858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pic>
        <p:nvPicPr>
          <p:cNvPr id="5124"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36861" y="119579"/>
            <a:ext cx="7409829" cy="66188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descr="C:\Users\win7\AppData\Local\Microsoft\Windows\Temporary Internet Files\Content.IE5\VK95GIOP\MC900432675[1].png">
            <a:hlinkClick r:id="rId5" action="ppaction://hlinksldjump" highlightClick="1">
              <a:snd r:embed="rId6" name="chimes.wav"/>
            </a:hlinkClick>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7787613" y="5384831"/>
            <a:ext cx="1072262" cy="1068505"/>
          </a:xfrm>
          <a:prstGeom prst="rect">
            <a:avLst/>
          </a:prstGeom>
          <a:ln>
            <a:noFill/>
          </a:ln>
          <a:effectLst>
            <a:outerShdw blurRad="76200" dir="18900000" sy="23000" kx="-1200000" algn="bl" rotWithShape="0">
              <a:prstClr val="black">
                <a:alpha val="20000"/>
              </a:prstClr>
            </a:outerShdw>
            <a:reflection blurRad="6350" stA="50000" endA="300" endPos="55500" dist="50800" dir="5400000" sy="-100000" algn="bl" rotWithShape="0"/>
            <a:softEdge rad="112500"/>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306318298"/>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11.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12.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13.xml><?xml version="1.0" encoding="utf-8"?>
<p:tagLst xmlns:a="http://schemas.openxmlformats.org/drawingml/2006/main" xmlns:r="http://schemas.openxmlformats.org/officeDocument/2006/relationships" xmlns:p="http://schemas.openxmlformats.org/presentationml/2006/main">
  <p:tag name="DVSECTIONID" val="HsVeI2TwAzQM9S4tQjLvMM"/>
</p:tagLst>
</file>

<file path=ppt/tags/tag14.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5.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16.xml><?xml version="1.0" encoding="utf-8"?>
<p:tagLst xmlns:a="http://schemas.openxmlformats.org/drawingml/2006/main" xmlns:r="http://schemas.openxmlformats.org/officeDocument/2006/relationships" xmlns:p="http://schemas.openxmlformats.org/presentationml/2006/main">
  <p:tag name="DVSECTIONID" val="bORDfvhHahmpDFmvtYCcVK"/>
</p:tagLst>
</file>

<file path=ppt/tags/tag17.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7.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8.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9.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0</TotalTime>
  <Words>1793</Words>
  <Application>Microsoft Office PowerPoint</Application>
  <PresentationFormat>全屏显示(4:3)</PresentationFormat>
  <Paragraphs>126</Paragraphs>
  <Slides>25</Slides>
  <Notes>20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在  路  上</vt:lpstr>
      <vt:lpstr>分享内容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啪啪为什么这么火</vt:lpstr>
      <vt:lpstr>唱吧为什么这样火</vt:lpstr>
      <vt:lpstr>墨迹天气为什么这样火</vt:lpstr>
      <vt:lpstr>抬杠为什么这样火</vt:lpstr>
      <vt:lpstr>PowerPoint 演示文稿</vt:lpstr>
      <vt:lpstr>PowerPoint 演示文稿</vt:lpstr>
      <vt:lpstr>PowerPoint 演示文稿</vt:lpstr>
      <vt:lpstr>PowerPoint 演示文稿</vt:lpstr>
      <vt:lpstr>其实现在安卓平台的社交类应用，定位都过于广泛，主要就是陌生人交友，或者好友之间的交流。不过《骰友》就有特定的用户群，专门针对喜欢泡吧、去夜场的年轻男女。PS：也许是出于产品定位的考虑，应用的开机界面很夜色迷离，不过缺乏简洁的美感，有待改进。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2013-06-27T07:09:04Z</dcterms:created>
  <dcterms:modified xsi:type="dcterms:W3CDTF">2013-07-11T06:12:19Z</dcterms:modified>
</cp:coreProperties>
</file>