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3"/>
  </p:notesMasterIdLst>
  <p:handoutMasterIdLst>
    <p:handoutMasterId r:id="rId14"/>
  </p:handoutMasterIdLst>
  <p:sldIdLst>
    <p:sldId id="259" r:id="rId2"/>
    <p:sldId id="261" r:id="rId3"/>
    <p:sldId id="281" r:id="rId4"/>
    <p:sldId id="282" r:id="rId5"/>
    <p:sldId id="284" r:id="rId6"/>
    <p:sldId id="262" r:id="rId7"/>
    <p:sldId id="287" r:id="rId8"/>
    <p:sldId id="286" r:id="rId9"/>
    <p:sldId id="267" r:id="rId10"/>
    <p:sldId id="277" r:id="rId11"/>
    <p:sldId id="278" r:id="rId12"/>
  </p:sldIdLst>
  <p:sldSz cx="9144000" cy="6858000" type="screen4x3"/>
  <p:notesSz cx="6858000" cy="9144000"/>
  <p:defaultText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779CC93D-E52E-4D84-901B-11D7331DD495}">
          <p14:sldIdLst>
            <p14:sldId id="259"/>
          </p14:sldIdLst>
        </p14:section>
        <p14:section name="概述和目标" id="{ABA716BF-3A5C-4ADB-94C9-CFEF84EBA240}">
          <p14:sldIdLst>
            <p14:sldId id="261"/>
            <p14:sldId id="281"/>
            <p14:sldId id="282"/>
            <p14:sldId id="284"/>
            <p14:sldId id="262"/>
            <p14:sldId id="287"/>
          </p14:sldIdLst>
        </p14:section>
        <p14:section name="标题 1" id="{6D9936A3-3945-4757-BC8B-B5C252D8E036}">
          <p14:sldIdLst>
            <p14:sldId id="286"/>
            <p14:sldId id="267"/>
          </p14:sldIdLst>
        </p14:section>
        <p14:section name="视觉的示例幻灯片" id="{BAB3A466-96C9-4230-9978-795378D75699}">
          <p14:sldIdLst/>
        </p14:section>
        <p14:section name="案例研究" id="{8C0305C9-B152-4FBA-A789-FE1976D53990}">
          <p14:sldIdLst/>
        </p14:section>
        <p14:section name="结论和摘要" id="{790CEF5B-569A-4C2F-BED5-750B08C0E5AD}">
          <p14:sldIdLst>
            <p14:sldId id="277"/>
          </p14:sldIdLst>
        </p14:section>
        <p14:section name="附录" id="{3F78B471-41DA-46F2-A8E4-97E471896AB3}">
          <p14:sldIdLst>
            <p14:sldId id="27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74" autoAdjust="0"/>
    <p:restoredTop sz="83977" autoAdjust="0"/>
  </p:normalViewPr>
  <p:slideViewPr>
    <p:cSldViewPr>
      <p:cViewPr varScale="1">
        <p:scale>
          <a:sx n="59" d="100"/>
          <a:sy n="59" d="100"/>
        </p:scale>
        <p:origin x="-1092" y="-84"/>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82D752-2A92-4F53-BE07-87462F260402}" type="doc">
      <dgm:prSet loTypeId="urn:microsoft.com/office/officeart/2005/8/layout/chevron2" loCatId="process" qsTypeId="urn:microsoft.com/office/officeart/2005/8/quickstyle/simple5" qsCatId="simple" csTypeId="urn:microsoft.com/office/officeart/2005/8/colors/colorful1" csCatId="colorful" phldr="1"/>
      <dgm:spPr/>
      <dgm:t>
        <a:bodyPr/>
        <a:lstStyle/>
        <a:p>
          <a:endParaRPr lang="zh-CN" altLang="en-US"/>
        </a:p>
      </dgm:t>
    </dgm:pt>
    <dgm:pt modelId="{CF7D61E3-4B07-484B-8285-AB38D7890C1B}">
      <dgm:prSet phldrT="[文本]"/>
      <dgm:spPr/>
      <dgm:t>
        <a:bodyPr/>
        <a:lstStyle/>
        <a:p>
          <a:r>
            <a:rPr lang="en-US" altLang="zh-CN" dirty="0" smtClean="0"/>
            <a:t>1.0</a:t>
          </a:r>
          <a:endParaRPr lang="zh-CN" altLang="en-US" dirty="0"/>
        </a:p>
      </dgm:t>
    </dgm:pt>
    <dgm:pt modelId="{FB4BFD03-BF6F-40A8-A991-65DE94FC38EA}" type="parTrans" cxnId="{2B696D2A-F758-4649-858D-DC3D1EB2B9A0}">
      <dgm:prSet/>
      <dgm:spPr/>
      <dgm:t>
        <a:bodyPr/>
        <a:lstStyle/>
        <a:p>
          <a:endParaRPr lang="zh-CN" altLang="en-US"/>
        </a:p>
      </dgm:t>
    </dgm:pt>
    <dgm:pt modelId="{C0A97EF4-89F2-4413-868E-03EBEE5AA3AD}" type="sibTrans" cxnId="{2B696D2A-F758-4649-858D-DC3D1EB2B9A0}">
      <dgm:prSet/>
      <dgm:spPr/>
      <dgm:t>
        <a:bodyPr/>
        <a:lstStyle/>
        <a:p>
          <a:endParaRPr lang="zh-CN" altLang="en-US"/>
        </a:p>
      </dgm:t>
    </dgm:pt>
    <dgm:pt modelId="{3746852F-4DFD-428C-AAC2-C84643385A7F}">
      <dgm:prSet phldrT="[文本]"/>
      <dgm:spPr/>
      <dgm:t>
        <a:bodyPr/>
        <a:lstStyle/>
        <a:p>
          <a:r>
            <a:rPr lang="en-US" altLang="zh-CN" dirty="0" smtClean="0"/>
            <a:t>2008</a:t>
          </a:r>
          <a:r>
            <a:rPr lang="zh-CN" altLang="en-US" dirty="0" smtClean="0"/>
            <a:t>年</a:t>
          </a:r>
          <a:r>
            <a:rPr lang="en-US" altLang="zh-CN" dirty="0" smtClean="0"/>
            <a:t>9</a:t>
          </a:r>
          <a:r>
            <a:rPr lang="zh-CN" altLang="en-US" dirty="0" smtClean="0"/>
            <a:t>月</a:t>
          </a:r>
          <a:r>
            <a:rPr lang="en-US" altLang="zh-CN" dirty="0" smtClean="0"/>
            <a:t>android1.0</a:t>
          </a:r>
          <a:r>
            <a:rPr lang="zh-CN" altLang="en-US" dirty="0" smtClean="0"/>
            <a:t>、</a:t>
          </a:r>
          <a:r>
            <a:rPr lang="en-US" altLang="zh-CN" dirty="0" smtClean="0"/>
            <a:t>1.1</a:t>
          </a:r>
          <a:endParaRPr lang="zh-CN" altLang="en-US" dirty="0"/>
        </a:p>
      </dgm:t>
    </dgm:pt>
    <dgm:pt modelId="{8EC625A8-A45B-42B7-ADC7-EDACF51B145E}" type="parTrans" cxnId="{3CFC1E91-FBBA-4AE6-A07E-8B0529FE23E8}">
      <dgm:prSet/>
      <dgm:spPr/>
      <dgm:t>
        <a:bodyPr/>
        <a:lstStyle/>
        <a:p>
          <a:endParaRPr lang="zh-CN" altLang="en-US"/>
        </a:p>
      </dgm:t>
    </dgm:pt>
    <dgm:pt modelId="{0E9BB1E7-ED3A-4475-B526-6B5781683A64}" type="sibTrans" cxnId="{3CFC1E91-FBBA-4AE6-A07E-8B0529FE23E8}">
      <dgm:prSet/>
      <dgm:spPr/>
      <dgm:t>
        <a:bodyPr/>
        <a:lstStyle/>
        <a:p>
          <a:endParaRPr lang="zh-CN" altLang="en-US"/>
        </a:p>
      </dgm:t>
    </dgm:pt>
    <dgm:pt modelId="{D8C64CC2-C27B-4290-BDA6-A4B39754C75E}">
      <dgm:prSet phldrT="[文本]"/>
      <dgm:spPr/>
      <dgm:t>
        <a:bodyPr/>
        <a:lstStyle/>
        <a:p>
          <a:r>
            <a:rPr lang="en-US" altLang="zh-CN" dirty="0" smtClean="0"/>
            <a:t>4.0</a:t>
          </a:r>
          <a:endParaRPr lang="zh-CN" altLang="en-US" dirty="0"/>
        </a:p>
      </dgm:t>
    </dgm:pt>
    <dgm:pt modelId="{230059B2-BF47-4886-84CA-32ABAF2B0915}" type="parTrans" cxnId="{58A0C12E-09F1-4400-BEFA-5BBD5935957E}">
      <dgm:prSet/>
      <dgm:spPr/>
      <dgm:t>
        <a:bodyPr/>
        <a:lstStyle/>
        <a:p>
          <a:endParaRPr lang="zh-CN" altLang="en-US"/>
        </a:p>
      </dgm:t>
    </dgm:pt>
    <dgm:pt modelId="{236EB1A2-69F3-4593-A079-A76620B032C4}" type="sibTrans" cxnId="{58A0C12E-09F1-4400-BEFA-5BBD5935957E}">
      <dgm:prSet/>
      <dgm:spPr/>
      <dgm:t>
        <a:bodyPr/>
        <a:lstStyle/>
        <a:p>
          <a:endParaRPr lang="zh-CN" altLang="en-US"/>
        </a:p>
      </dgm:t>
    </dgm:pt>
    <dgm:pt modelId="{E06C7E8E-75B8-48ED-B6D5-485257D7FE39}">
      <dgm:prSet phldrT="[文本]"/>
      <dgm:spPr/>
      <dgm:t>
        <a:bodyPr/>
        <a:lstStyle/>
        <a:p>
          <a:r>
            <a:rPr lang="en-US" altLang="zh-CN" dirty="0" smtClean="0"/>
            <a:t>2011</a:t>
          </a:r>
          <a:r>
            <a:rPr lang="zh-CN" altLang="en-US" dirty="0" smtClean="0"/>
            <a:t>年</a:t>
          </a:r>
          <a:r>
            <a:rPr lang="en-US" altLang="zh-CN" dirty="0" smtClean="0"/>
            <a:t>10</a:t>
          </a:r>
          <a:r>
            <a:rPr lang="zh-CN" altLang="en-US" dirty="0" smtClean="0"/>
            <a:t>月</a:t>
          </a:r>
          <a:r>
            <a:rPr lang="en-US" altLang="zh-CN" dirty="0" smtClean="0"/>
            <a:t>android4.0(</a:t>
          </a:r>
          <a:r>
            <a:rPr lang="zh-CN" altLang="en-US" dirty="0" smtClean="0"/>
            <a:t>冰激凌三明治</a:t>
          </a:r>
          <a:r>
            <a:rPr lang="en-US" altLang="zh-CN" dirty="0" smtClean="0"/>
            <a:t>)</a:t>
          </a:r>
          <a:endParaRPr lang="zh-CN" altLang="en-US" dirty="0"/>
        </a:p>
      </dgm:t>
    </dgm:pt>
    <dgm:pt modelId="{580DC354-FFEA-4B85-8058-1B56B8E701EB}" type="parTrans" cxnId="{E443BFD9-4CA8-4D12-99BF-4E50CCBE4F25}">
      <dgm:prSet/>
      <dgm:spPr/>
      <dgm:t>
        <a:bodyPr/>
        <a:lstStyle/>
        <a:p>
          <a:endParaRPr lang="zh-CN" altLang="en-US"/>
        </a:p>
      </dgm:t>
    </dgm:pt>
    <dgm:pt modelId="{32760390-D3A3-4942-96B6-845496ADE470}" type="sibTrans" cxnId="{E443BFD9-4CA8-4D12-99BF-4E50CCBE4F25}">
      <dgm:prSet/>
      <dgm:spPr/>
      <dgm:t>
        <a:bodyPr/>
        <a:lstStyle/>
        <a:p>
          <a:endParaRPr lang="zh-CN" altLang="en-US"/>
        </a:p>
      </dgm:t>
    </dgm:pt>
    <dgm:pt modelId="{B853C170-8668-4BA4-83CB-039BA4F7AD91}">
      <dgm:prSet/>
      <dgm:spPr/>
      <dgm:t>
        <a:bodyPr/>
        <a:lstStyle/>
        <a:p>
          <a:r>
            <a:rPr lang="en-US" altLang="zh-CN" dirty="0" smtClean="0"/>
            <a:t>1.5</a:t>
          </a:r>
          <a:endParaRPr lang="zh-CN" altLang="en-US" dirty="0"/>
        </a:p>
      </dgm:t>
    </dgm:pt>
    <dgm:pt modelId="{4BC05C28-BE74-4CCB-A346-939E8A58682D}" type="parTrans" cxnId="{5DCDBFF9-82AA-4D12-9FB1-C5C519E46E44}">
      <dgm:prSet/>
      <dgm:spPr/>
      <dgm:t>
        <a:bodyPr/>
        <a:lstStyle/>
        <a:p>
          <a:endParaRPr lang="zh-CN" altLang="en-US"/>
        </a:p>
      </dgm:t>
    </dgm:pt>
    <dgm:pt modelId="{F1782364-3FF9-406A-80CF-41E06D71A81F}" type="sibTrans" cxnId="{5DCDBFF9-82AA-4D12-9FB1-C5C519E46E44}">
      <dgm:prSet/>
      <dgm:spPr/>
      <dgm:t>
        <a:bodyPr/>
        <a:lstStyle/>
        <a:p>
          <a:endParaRPr lang="zh-CN" altLang="en-US"/>
        </a:p>
      </dgm:t>
    </dgm:pt>
    <dgm:pt modelId="{7B1C6CF4-6F94-4DD3-9405-DAC16C046224}">
      <dgm:prSet/>
      <dgm:spPr/>
      <dgm:t>
        <a:bodyPr/>
        <a:lstStyle/>
        <a:p>
          <a:r>
            <a:rPr lang="en-US" altLang="zh-CN" dirty="0" smtClean="0"/>
            <a:t>1.6</a:t>
          </a:r>
          <a:endParaRPr lang="zh-CN" altLang="en-US" dirty="0"/>
        </a:p>
      </dgm:t>
    </dgm:pt>
    <dgm:pt modelId="{57950A07-3F4B-47AF-8113-888B9A737362}" type="parTrans" cxnId="{7C3B5DCB-4E3F-4AA0-A9C3-DF1E7C5C5490}">
      <dgm:prSet/>
      <dgm:spPr/>
      <dgm:t>
        <a:bodyPr/>
        <a:lstStyle/>
        <a:p>
          <a:endParaRPr lang="zh-CN" altLang="en-US"/>
        </a:p>
      </dgm:t>
    </dgm:pt>
    <dgm:pt modelId="{D08F653D-C7E3-4FCE-999C-096D23A9D5B7}" type="sibTrans" cxnId="{7C3B5DCB-4E3F-4AA0-A9C3-DF1E7C5C5490}">
      <dgm:prSet/>
      <dgm:spPr/>
      <dgm:t>
        <a:bodyPr/>
        <a:lstStyle/>
        <a:p>
          <a:endParaRPr lang="zh-CN" altLang="en-US"/>
        </a:p>
      </dgm:t>
    </dgm:pt>
    <dgm:pt modelId="{D1C577D9-9E3A-49A0-82A5-342D977FDAAD}">
      <dgm:prSet/>
      <dgm:spPr/>
      <dgm:t>
        <a:bodyPr/>
        <a:lstStyle/>
        <a:p>
          <a:r>
            <a:rPr lang="en-US" altLang="zh-CN" dirty="0" smtClean="0"/>
            <a:t>2.0</a:t>
          </a:r>
          <a:endParaRPr lang="zh-CN" altLang="en-US" dirty="0"/>
        </a:p>
      </dgm:t>
    </dgm:pt>
    <dgm:pt modelId="{8A043105-C2B2-45B1-8864-81D22C31300F}" type="parTrans" cxnId="{9976B94F-8449-4FAC-A6AA-6A14D9EAEE26}">
      <dgm:prSet/>
      <dgm:spPr/>
      <dgm:t>
        <a:bodyPr/>
        <a:lstStyle/>
        <a:p>
          <a:endParaRPr lang="zh-CN" altLang="en-US"/>
        </a:p>
      </dgm:t>
    </dgm:pt>
    <dgm:pt modelId="{C141686E-093F-4B9F-B0F3-568B0F7C5173}" type="sibTrans" cxnId="{9976B94F-8449-4FAC-A6AA-6A14D9EAEE26}">
      <dgm:prSet/>
      <dgm:spPr/>
      <dgm:t>
        <a:bodyPr/>
        <a:lstStyle/>
        <a:p>
          <a:endParaRPr lang="zh-CN" altLang="en-US"/>
        </a:p>
      </dgm:t>
    </dgm:pt>
    <dgm:pt modelId="{DB53BCA8-82D1-4E22-BDB4-333DB7B54D63}">
      <dgm:prSet/>
      <dgm:spPr/>
      <dgm:t>
        <a:bodyPr/>
        <a:lstStyle/>
        <a:p>
          <a:r>
            <a:rPr lang="en-US" altLang="zh-CN" dirty="0" smtClean="0"/>
            <a:t>2.2</a:t>
          </a:r>
          <a:endParaRPr lang="zh-CN" altLang="en-US" dirty="0"/>
        </a:p>
      </dgm:t>
    </dgm:pt>
    <dgm:pt modelId="{98425D86-BDDF-45C9-8264-A159378F2C51}" type="parTrans" cxnId="{20060427-2590-42BC-98B9-8864238E4FD3}">
      <dgm:prSet/>
      <dgm:spPr/>
      <dgm:t>
        <a:bodyPr/>
        <a:lstStyle/>
        <a:p>
          <a:endParaRPr lang="zh-CN" altLang="en-US"/>
        </a:p>
      </dgm:t>
    </dgm:pt>
    <dgm:pt modelId="{610E9C16-47F9-4419-BDE3-A27A443C5B80}" type="sibTrans" cxnId="{20060427-2590-42BC-98B9-8864238E4FD3}">
      <dgm:prSet/>
      <dgm:spPr/>
      <dgm:t>
        <a:bodyPr/>
        <a:lstStyle/>
        <a:p>
          <a:endParaRPr lang="zh-CN" altLang="en-US"/>
        </a:p>
      </dgm:t>
    </dgm:pt>
    <dgm:pt modelId="{097502E6-B217-4504-BA1F-93017ED0C6F2}">
      <dgm:prSet/>
      <dgm:spPr/>
      <dgm:t>
        <a:bodyPr/>
        <a:lstStyle/>
        <a:p>
          <a:r>
            <a:rPr lang="en-US" altLang="zh-CN" dirty="0" smtClean="0"/>
            <a:t>2.3</a:t>
          </a:r>
          <a:endParaRPr lang="zh-CN" altLang="en-US" dirty="0"/>
        </a:p>
      </dgm:t>
    </dgm:pt>
    <dgm:pt modelId="{07AED4AD-89D0-4C19-A447-DC8751045CDE}" type="parTrans" cxnId="{F298171D-EB25-4000-B44C-CD42C96354A5}">
      <dgm:prSet/>
      <dgm:spPr/>
      <dgm:t>
        <a:bodyPr/>
        <a:lstStyle/>
        <a:p>
          <a:endParaRPr lang="zh-CN" altLang="en-US"/>
        </a:p>
      </dgm:t>
    </dgm:pt>
    <dgm:pt modelId="{8C554252-F47D-4A86-B4C0-693B921BEB3A}" type="sibTrans" cxnId="{F298171D-EB25-4000-B44C-CD42C96354A5}">
      <dgm:prSet/>
      <dgm:spPr/>
      <dgm:t>
        <a:bodyPr/>
        <a:lstStyle/>
        <a:p>
          <a:endParaRPr lang="zh-CN" altLang="en-US"/>
        </a:p>
      </dgm:t>
    </dgm:pt>
    <dgm:pt modelId="{7FFA66EA-A6FC-4239-AEF1-9C124EE95218}">
      <dgm:prSet/>
      <dgm:spPr/>
      <dgm:t>
        <a:bodyPr/>
        <a:lstStyle/>
        <a:p>
          <a:r>
            <a:rPr lang="en-US" altLang="zh-CN" dirty="0" smtClean="0"/>
            <a:t>3.0</a:t>
          </a:r>
          <a:endParaRPr lang="zh-CN" altLang="en-US" dirty="0"/>
        </a:p>
      </dgm:t>
    </dgm:pt>
    <dgm:pt modelId="{6FC32750-0FFF-4D10-BAAA-FC77D20F4138}" type="parTrans" cxnId="{7D9A3750-1939-4C27-A8A8-6D4CE27E0BF0}">
      <dgm:prSet/>
      <dgm:spPr/>
      <dgm:t>
        <a:bodyPr/>
        <a:lstStyle/>
        <a:p>
          <a:endParaRPr lang="zh-CN" altLang="en-US"/>
        </a:p>
      </dgm:t>
    </dgm:pt>
    <dgm:pt modelId="{F137F2F8-8D3F-4F46-9895-2E1B369A58A9}" type="sibTrans" cxnId="{7D9A3750-1939-4C27-A8A8-6D4CE27E0BF0}">
      <dgm:prSet/>
      <dgm:spPr/>
      <dgm:t>
        <a:bodyPr/>
        <a:lstStyle/>
        <a:p>
          <a:endParaRPr lang="zh-CN" altLang="en-US"/>
        </a:p>
      </dgm:t>
    </dgm:pt>
    <dgm:pt modelId="{496830BE-FC98-466F-B767-641E7B958FA4}">
      <dgm:prSet/>
      <dgm:spPr/>
      <dgm:t>
        <a:bodyPr/>
        <a:lstStyle/>
        <a:p>
          <a:r>
            <a:rPr lang="en-US" altLang="zh-CN" dirty="0" smtClean="0"/>
            <a:t>4.1</a:t>
          </a:r>
          <a:endParaRPr lang="zh-CN" altLang="en-US" dirty="0"/>
        </a:p>
      </dgm:t>
    </dgm:pt>
    <dgm:pt modelId="{67D93645-33E6-4717-BC89-90980A5F1C5A}" type="parTrans" cxnId="{09A9E9F0-04BE-40F5-BF7D-4D1D089A5D8A}">
      <dgm:prSet/>
      <dgm:spPr/>
      <dgm:t>
        <a:bodyPr/>
        <a:lstStyle/>
        <a:p>
          <a:endParaRPr lang="zh-CN" altLang="en-US"/>
        </a:p>
      </dgm:t>
    </dgm:pt>
    <dgm:pt modelId="{D490C71E-90C0-49C1-8D4D-0FCDC666B4DC}" type="sibTrans" cxnId="{09A9E9F0-04BE-40F5-BF7D-4D1D089A5D8A}">
      <dgm:prSet/>
      <dgm:spPr/>
      <dgm:t>
        <a:bodyPr/>
        <a:lstStyle/>
        <a:p>
          <a:endParaRPr lang="zh-CN" altLang="en-US"/>
        </a:p>
      </dgm:t>
    </dgm:pt>
    <dgm:pt modelId="{8AF0653B-434E-4E7C-B2A0-0E8799F3AA6C}">
      <dgm:prSet/>
      <dgm:spPr/>
      <dgm:t>
        <a:bodyPr/>
        <a:lstStyle/>
        <a:p>
          <a:r>
            <a:rPr lang="en-US" altLang="zh-CN" dirty="0" smtClean="0"/>
            <a:t>4.3</a:t>
          </a:r>
          <a:endParaRPr lang="zh-CN" altLang="en-US" dirty="0"/>
        </a:p>
      </dgm:t>
    </dgm:pt>
    <dgm:pt modelId="{D39B8BA0-9598-4786-A91F-FFB63C871D52}" type="parTrans" cxnId="{540599BE-2A5A-40FD-BE05-86547DA3F9B9}">
      <dgm:prSet/>
      <dgm:spPr/>
      <dgm:t>
        <a:bodyPr/>
        <a:lstStyle/>
        <a:p>
          <a:endParaRPr lang="zh-CN" altLang="en-US"/>
        </a:p>
      </dgm:t>
    </dgm:pt>
    <dgm:pt modelId="{E3637C29-535A-422F-8BB4-23BD6D64ECC6}" type="sibTrans" cxnId="{540599BE-2A5A-40FD-BE05-86547DA3F9B9}">
      <dgm:prSet/>
      <dgm:spPr/>
      <dgm:t>
        <a:bodyPr/>
        <a:lstStyle/>
        <a:p>
          <a:endParaRPr lang="zh-CN" altLang="en-US"/>
        </a:p>
      </dgm:t>
    </dgm:pt>
    <dgm:pt modelId="{5C131E59-EAEA-4E23-864D-FBB1D27924AA}">
      <dgm:prSet/>
      <dgm:spPr/>
      <dgm:t>
        <a:bodyPr/>
        <a:lstStyle/>
        <a:p>
          <a:r>
            <a:rPr lang="en-US" altLang="zh-CN" dirty="0" smtClean="0"/>
            <a:t>5.0</a:t>
          </a:r>
          <a:endParaRPr lang="zh-CN" altLang="en-US" dirty="0"/>
        </a:p>
      </dgm:t>
    </dgm:pt>
    <dgm:pt modelId="{1FA3F128-84AB-426C-BCB8-8BC91CFDF3DA}" type="parTrans" cxnId="{19DF974B-F05F-4309-ADDD-2D83346E5779}">
      <dgm:prSet/>
      <dgm:spPr/>
      <dgm:t>
        <a:bodyPr/>
        <a:lstStyle/>
        <a:p>
          <a:endParaRPr lang="zh-CN" altLang="en-US"/>
        </a:p>
      </dgm:t>
    </dgm:pt>
    <dgm:pt modelId="{E959C4D0-9F5E-4EBD-86C7-0B3FA0A6FD11}" type="sibTrans" cxnId="{19DF974B-F05F-4309-ADDD-2D83346E5779}">
      <dgm:prSet/>
      <dgm:spPr/>
      <dgm:t>
        <a:bodyPr/>
        <a:lstStyle/>
        <a:p>
          <a:endParaRPr lang="zh-CN" altLang="en-US"/>
        </a:p>
      </dgm:t>
    </dgm:pt>
    <dgm:pt modelId="{0A7E90CB-CFCD-4C58-A0C8-CF54FB5A0895}">
      <dgm:prSet/>
      <dgm:spPr/>
      <dgm:t>
        <a:bodyPr/>
        <a:lstStyle/>
        <a:p>
          <a:r>
            <a:rPr lang="en-US" altLang="zh-CN" dirty="0" smtClean="0"/>
            <a:t>2009</a:t>
          </a:r>
          <a:r>
            <a:rPr lang="zh-CN" altLang="en-US" dirty="0" smtClean="0"/>
            <a:t>年</a:t>
          </a:r>
          <a:r>
            <a:rPr lang="en-US" altLang="zh-CN" dirty="0" smtClean="0"/>
            <a:t>4</a:t>
          </a:r>
          <a:r>
            <a:rPr lang="zh-CN" altLang="en-US" dirty="0" smtClean="0"/>
            <a:t>月</a:t>
          </a:r>
          <a:r>
            <a:rPr lang="en-US" altLang="zh-CN" dirty="0" smtClean="0"/>
            <a:t>android1.5(</a:t>
          </a:r>
          <a:r>
            <a:rPr lang="zh-CN" altLang="en-US" dirty="0" smtClean="0"/>
            <a:t>纸杯蛋糕</a:t>
          </a:r>
          <a:r>
            <a:rPr lang="en-US" altLang="zh-CN" dirty="0" smtClean="0"/>
            <a:t>)</a:t>
          </a:r>
          <a:endParaRPr lang="zh-CN" altLang="en-US" dirty="0"/>
        </a:p>
      </dgm:t>
    </dgm:pt>
    <dgm:pt modelId="{0A00D7C4-918E-4B7F-BC84-44DA226DA4E5}" type="parTrans" cxnId="{E1CC1266-35A1-4A6E-9120-956DF081E369}">
      <dgm:prSet/>
      <dgm:spPr/>
      <dgm:t>
        <a:bodyPr/>
        <a:lstStyle/>
        <a:p>
          <a:endParaRPr lang="zh-CN" altLang="en-US"/>
        </a:p>
      </dgm:t>
    </dgm:pt>
    <dgm:pt modelId="{D8678792-5948-4717-BA29-B4FDD4DE4F47}" type="sibTrans" cxnId="{E1CC1266-35A1-4A6E-9120-956DF081E369}">
      <dgm:prSet/>
      <dgm:spPr/>
      <dgm:t>
        <a:bodyPr/>
        <a:lstStyle/>
        <a:p>
          <a:endParaRPr lang="zh-CN" altLang="en-US"/>
        </a:p>
      </dgm:t>
    </dgm:pt>
    <dgm:pt modelId="{DF9100D4-8C5E-477D-B870-ECC18FF29F29}">
      <dgm:prSet/>
      <dgm:spPr/>
      <dgm:t>
        <a:bodyPr/>
        <a:lstStyle/>
        <a:p>
          <a:r>
            <a:rPr lang="en-US" altLang="zh-CN" dirty="0" smtClean="0"/>
            <a:t>2009</a:t>
          </a:r>
          <a:r>
            <a:rPr lang="zh-CN" altLang="en-US" dirty="0" smtClean="0"/>
            <a:t>年</a:t>
          </a:r>
          <a:r>
            <a:rPr lang="en-US" altLang="zh-CN" dirty="0" smtClean="0"/>
            <a:t>9</a:t>
          </a:r>
          <a:r>
            <a:rPr lang="zh-CN" altLang="en-US" dirty="0" smtClean="0"/>
            <a:t>月</a:t>
          </a:r>
          <a:r>
            <a:rPr lang="en-US" altLang="zh-CN" dirty="0" smtClean="0"/>
            <a:t>android1.6(</a:t>
          </a:r>
          <a:r>
            <a:rPr lang="zh-CN" altLang="en-US" dirty="0" smtClean="0"/>
            <a:t>甜甜圈</a:t>
          </a:r>
          <a:r>
            <a:rPr lang="en-US" altLang="zh-CN" dirty="0" smtClean="0"/>
            <a:t>)</a:t>
          </a:r>
          <a:endParaRPr lang="zh-CN" altLang="en-US" dirty="0"/>
        </a:p>
      </dgm:t>
    </dgm:pt>
    <dgm:pt modelId="{5794E0D4-276D-4D2D-8BF7-3850F970E953}" type="parTrans" cxnId="{C4521D9A-846C-407D-B846-1930698A231D}">
      <dgm:prSet/>
      <dgm:spPr/>
      <dgm:t>
        <a:bodyPr/>
        <a:lstStyle/>
        <a:p>
          <a:endParaRPr lang="zh-CN" altLang="en-US"/>
        </a:p>
      </dgm:t>
    </dgm:pt>
    <dgm:pt modelId="{1F6D7BC8-FB28-4FF5-92D2-70355580C5D5}" type="sibTrans" cxnId="{C4521D9A-846C-407D-B846-1930698A231D}">
      <dgm:prSet/>
      <dgm:spPr/>
      <dgm:t>
        <a:bodyPr/>
        <a:lstStyle/>
        <a:p>
          <a:endParaRPr lang="zh-CN" altLang="en-US"/>
        </a:p>
      </dgm:t>
    </dgm:pt>
    <dgm:pt modelId="{A23924A8-B31C-4446-B5BA-CF121CC7A4A4}">
      <dgm:prSet/>
      <dgm:spPr/>
      <dgm:t>
        <a:bodyPr/>
        <a:lstStyle/>
        <a:p>
          <a:r>
            <a:rPr lang="en-US" altLang="zh-CN" dirty="0" smtClean="0"/>
            <a:t>2009</a:t>
          </a:r>
          <a:r>
            <a:rPr lang="zh-CN" altLang="en-US" dirty="0" smtClean="0"/>
            <a:t>年</a:t>
          </a:r>
          <a:r>
            <a:rPr lang="en-US" altLang="zh-CN" dirty="0" smtClean="0"/>
            <a:t>10</a:t>
          </a:r>
          <a:r>
            <a:rPr lang="zh-CN" altLang="en-US" dirty="0" smtClean="0"/>
            <a:t>月</a:t>
          </a:r>
          <a:r>
            <a:rPr lang="en-US" altLang="zh-CN" dirty="0" smtClean="0"/>
            <a:t>android2.0</a:t>
          </a:r>
          <a:r>
            <a:rPr lang="zh-CN" altLang="en-US" dirty="0" smtClean="0"/>
            <a:t>、</a:t>
          </a:r>
          <a:r>
            <a:rPr lang="en-US" altLang="zh-CN" dirty="0" smtClean="0"/>
            <a:t>2.0.1</a:t>
          </a:r>
          <a:r>
            <a:rPr lang="zh-CN" altLang="en-US" dirty="0" smtClean="0"/>
            <a:t>、</a:t>
          </a:r>
          <a:r>
            <a:rPr lang="en-US" altLang="zh-CN" dirty="0" smtClean="0"/>
            <a:t>2.1(</a:t>
          </a:r>
          <a:r>
            <a:rPr lang="zh-CN" altLang="en-US" dirty="0" smtClean="0"/>
            <a:t>松饼</a:t>
          </a:r>
          <a:r>
            <a:rPr lang="en-US" altLang="zh-CN" dirty="0" smtClean="0"/>
            <a:t>)</a:t>
          </a:r>
          <a:endParaRPr lang="zh-CN" altLang="en-US" dirty="0"/>
        </a:p>
      </dgm:t>
    </dgm:pt>
    <dgm:pt modelId="{5F884A43-54AE-4631-BC90-040E289765C5}" type="parTrans" cxnId="{7F17DF03-D391-4DCC-B5C5-5F74299E6C40}">
      <dgm:prSet/>
      <dgm:spPr/>
      <dgm:t>
        <a:bodyPr/>
        <a:lstStyle/>
        <a:p>
          <a:endParaRPr lang="zh-CN" altLang="en-US"/>
        </a:p>
      </dgm:t>
    </dgm:pt>
    <dgm:pt modelId="{87D8168B-BF03-4FB4-B4A2-263730C88550}" type="sibTrans" cxnId="{7F17DF03-D391-4DCC-B5C5-5F74299E6C40}">
      <dgm:prSet/>
      <dgm:spPr/>
      <dgm:t>
        <a:bodyPr/>
        <a:lstStyle/>
        <a:p>
          <a:endParaRPr lang="zh-CN" altLang="en-US"/>
        </a:p>
      </dgm:t>
    </dgm:pt>
    <dgm:pt modelId="{8921F4C9-DAD3-4B14-AE94-6398E261EA91}">
      <dgm:prSet/>
      <dgm:spPr/>
      <dgm:t>
        <a:bodyPr/>
        <a:lstStyle/>
        <a:p>
          <a:r>
            <a:rPr lang="en-US" altLang="zh-CN" dirty="0" smtClean="0"/>
            <a:t>2010</a:t>
          </a:r>
          <a:r>
            <a:rPr lang="zh-CN" altLang="en-US" dirty="0" smtClean="0"/>
            <a:t>年</a:t>
          </a:r>
          <a:r>
            <a:rPr lang="en-US" altLang="zh-CN" dirty="0" smtClean="0"/>
            <a:t>5</a:t>
          </a:r>
          <a:r>
            <a:rPr lang="zh-CN" altLang="en-US" dirty="0" smtClean="0"/>
            <a:t>月</a:t>
          </a:r>
          <a:r>
            <a:rPr lang="en-US" altLang="zh-CN" dirty="0" smtClean="0"/>
            <a:t>android2.2</a:t>
          </a:r>
          <a:r>
            <a:rPr lang="zh-CN" altLang="en-US" dirty="0" smtClean="0"/>
            <a:t>、</a:t>
          </a:r>
          <a:r>
            <a:rPr lang="en-US" altLang="zh-CN" dirty="0" smtClean="0"/>
            <a:t>2.2.1(</a:t>
          </a:r>
          <a:r>
            <a:rPr lang="zh-CN" altLang="en-US" dirty="0" smtClean="0"/>
            <a:t>冻酸奶</a:t>
          </a:r>
          <a:r>
            <a:rPr lang="en-US" altLang="zh-CN" dirty="0" smtClean="0"/>
            <a:t>)</a:t>
          </a:r>
          <a:endParaRPr lang="zh-CN" altLang="en-US" dirty="0"/>
        </a:p>
      </dgm:t>
    </dgm:pt>
    <dgm:pt modelId="{3547E92F-332A-4899-A724-8DA70CB8CBAF}" type="parTrans" cxnId="{A2739B36-B964-41E4-8630-BEE8A26AB2BF}">
      <dgm:prSet/>
      <dgm:spPr/>
      <dgm:t>
        <a:bodyPr/>
        <a:lstStyle/>
        <a:p>
          <a:endParaRPr lang="zh-CN" altLang="en-US"/>
        </a:p>
      </dgm:t>
    </dgm:pt>
    <dgm:pt modelId="{472347BB-364B-45F6-A83E-39F950B0F8CC}" type="sibTrans" cxnId="{A2739B36-B964-41E4-8630-BEE8A26AB2BF}">
      <dgm:prSet/>
      <dgm:spPr/>
      <dgm:t>
        <a:bodyPr/>
        <a:lstStyle/>
        <a:p>
          <a:endParaRPr lang="zh-CN" altLang="en-US"/>
        </a:p>
      </dgm:t>
    </dgm:pt>
    <dgm:pt modelId="{04E96E10-4AEA-4A47-AA6C-2521AA012187}">
      <dgm:prSet/>
      <dgm:spPr/>
      <dgm:t>
        <a:bodyPr/>
        <a:lstStyle/>
        <a:p>
          <a:r>
            <a:rPr lang="en-US" altLang="zh-CN" dirty="0" smtClean="0"/>
            <a:t>2010</a:t>
          </a:r>
          <a:r>
            <a:rPr lang="zh-CN" altLang="en-US" dirty="0" smtClean="0"/>
            <a:t>年</a:t>
          </a:r>
          <a:r>
            <a:rPr lang="en-US" altLang="zh-CN" dirty="0" smtClean="0"/>
            <a:t>12</a:t>
          </a:r>
          <a:r>
            <a:rPr lang="zh-CN" altLang="en-US" dirty="0" smtClean="0"/>
            <a:t>月</a:t>
          </a:r>
          <a:r>
            <a:rPr lang="en-US" altLang="zh-CN" dirty="0" smtClean="0"/>
            <a:t>android2.3(</a:t>
          </a:r>
          <a:r>
            <a:rPr lang="zh-CN" altLang="en-US" dirty="0" smtClean="0"/>
            <a:t>姜饼</a:t>
          </a:r>
          <a:r>
            <a:rPr lang="en-US" altLang="zh-CN" dirty="0" smtClean="0"/>
            <a:t>)</a:t>
          </a:r>
          <a:endParaRPr lang="zh-CN" altLang="en-US" dirty="0"/>
        </a:p>
      </dgm:t>
    </dgm:pt>
    <dgm:pt modelId="{90F90497-B682-4596-873A-C66268BC7A8F}" type="parTrans" cxnId="{F2A6A88B-9458-4C4C-A213-DD7ACC845E07}">
      <dgm:prSet/>
      <dgm:spPr/>
      <dgm:t>
        <a:bodyPr/>
        <a:lstStyle/>
        <a:p>
          <a:endParaRPr lang="zh-CN" altLang="en-US"/>
        </a:p>
      </dgm:t>
    </dgm:pt>
    <dgm:pt modelId="{3B21C9EB-0FAB-4442-A7FF-D83D7DEA02A5}" type="sibTrans" cxnId="{F2A6A88B-9458-4C4C-A213-DD7ACC845E07}">
      <dgm:prSet/>
      <dgm:spPr/>
      <dgm:t>
        <a:bodyPr/>
        <a:lstStyle/>
        <a:p>
          <a:endParaRPr lang="zh-CN" altLang="en-US"/>
        </a:p>
      </dgm:t>
    </dgm:pt>
    <dgm:pt modelId="{AC5D1631-E6E5-4248-AC74-98D0AE695F0B}">
      <dgm:prSet/>
      <dgm:spPr/>
      <dgm:t>
        <a:bodyPr/>
        <a:lstStyle/>
        <a:p>
          <a:r>
            <a:rPr lang="en-US" altLang="zh-CN" dirty="0" smtClean="0"/>
            <a:t>2011</a:t>
          </a:r>
          <a:r>
            <a:rPr lang="zh-CN" altLang="en-US" dirty="0" smtClean="0"/>
            <a:t>年</a:t>
          </a:r>
          <a:r>
            <a:rPr lang="en-US" altLang="zh-CN" dirty="0" smtClean="0"/>
            <a:t>2</a:t>
          </a:r>
          <a:r>
            <a:rPr lang="zh-CN" altLang="en-US" dirty="0" smtClean="0"/>
            <a:t>月</a:t>
          </a:r>
          <a:r>
            <a:rPr lang="en-US" altLang="zh-CN" dirty="0" smtClean="0"/>
            <a:t>android3.0(</a:t>
          </a:r>
          <a:r>
            <a:rPr lang="zh-CN" altLang="en-US" dirty="0" smtClean="0"/>
            <a:t>蜂巢</a:t>
          </a:r>
          <a:r>
            <a:rPr lang="en-US" altLang="zh-CN" dirty="0" smtClean="0"/>
            <a:t>)</a:t>
          </a:r>
          <a:endParaRPr lang="zh-CN" altLang="en-US" dirty="0"/>
        </a:p>
      </dgm:t>
    </dgm:pt>
    <dgm:pt modelId="{068440A5-8D2C-4A40-ABBE-40946C9D9822}" type="parTrans" cxnId="{8AFD564A-A980-4697-B454-A94BBFF0FFC1}">
      <dgm:prSet/>
      <dgm:spPr/>
      <dgm:t>
        <a:bodyPr/>
        <a:lstStyle/>
        <a:p>
          <a:endParaRPr lang="zh-CN" altLang="en-US"/>
        </a:p>
      </dgm:t>
    </dgm:pt>
    <dgm:pt modelId="{E674E064-00E4-4DB8-8BB6-AE7FFF81B7BB}" type="sibTrans" cxnId="{8AFD564A-A980-4697-B454-A94BBFF0FFC1}">
      <dgm:prSet/>
      <dgm:spPr/>
      <dgm:t>
        <a:bodyPr/>
        <a:lstStyle/>
        <a:p>
          <a:endParaRPr lang="zh-CN" altLang="en-US"/>
        </a:p>
      </dgm:t>
    </dgm:pt>
    <dgm:pt modelId="{9466B6E1-CB28-496F-91EE-1D5973D6C8A8}">
      <dgm:prSet/>
      <dgm:spPr/>
      <dgm:t>
        <a:bodyPr/>
        <a:lstStyle/>
        <a:p>
          <a:r>
            <a:rPr lang="en-US" altLang="zh-CN" dirty="0" smtClean="0"/>
            <a:t>2012</a:t>
          </a:r>
          <a:r>
            <a:rPr lang="zh-CN" altLang="en-US" dirty="0" smtClean="0"/>
            <a:t>年</a:t>
          </a:r>
          <a:r>
            <a:rPr lang="en-US" altLang="zh-CN" dirty="0" smtClean="0"/>
            <a:t>6</a:t>
          </a:r>
          <a:r>
            <a:rPr lang="zh-CN" altLang="en-US" dirty="0" smtClean="0"/>
            <a:t>月</a:t>
          </a:r>
          <a:r>
            <a:rPr lang="en-US" altLang="zh-CN" dirty="0" smtClean="0"/>
            <a:t>android4.1(</a:t>
          </a:r>
          <a:r>
            <a:rPr lang="zh-CN" altLang="en-US" dirty="0" smtClean="0"/>
            <a:t>果冻豆</a:t>
          </a:r>
          <a:r>
            <a:rPr lang="en-US" altLang="zh-CN" dirty="0" smtClean="0"/>
            <a:t>)</a:t>
          </a:r>
          <a:endParaRPr lang="zh-CN" altLang="en-US" dirty="0"/>
        </a:p>
      </dgm:t>
    </dgm:pt>
    <dgm:pt modelId="{EBA5A70C-FC0B-4629-8054-95AF226F6D70}" type="parTrans" cxnId="{FB6AA6B3-3A93-4EE6-B003-72D1C3F85289}">
      <dgm:prSet/>
      <dgm:spPr/>
      <dgm:t>
        <a:bodyPr/>
        <a:lstStyle/>
        <a:p>
          <a:endParaRPr lang="zh-CN" altLang="en-US"/>
        </a:p>
      </dgm:t>
    </dgm:pt>
    <dgm:pt modelId="{3FED23F4-FAC0-482C-BD77-4BA9D5445715}" type="sibTrans" cxnId="{FB6AA6B3-3A93-4EE6-B003-72D1C3F85289}">
      <dgm:prSet/>
      <dgm:spPr/>
      <dgm:t>
        <a:bodyPr/>
        <a:lstStyle/>
        <a:p>
          <a:endParaRPr lang="zh-CN" altLang="en-US"/>
        </a:p>
      </dgm:t>
    </dgm:pt>
    <dgm:pt modelId="{8C798407-80F4-456D-B239-75E15BB12BFD}">
      <dgm:prSet/>
      <dgm:spPr/>
      <dgm:t>
        <a:bodyPr/>
        <a:lstStyle/>
        <a:p>
          <a:r>
            <a:rPr lang="en-US" altLang="zh-CN" dirty="0" smtClean="0"/>
            <a:t>2013</a:t>
          </a:r>
          <a:r>
            <a:rPr lang="zh-CN" altLang="en-US" dirty="0" smtClean="0"/>
            <a:t>年</a:t>
          </a:r>
          <a:r>
            <a:rPr lang="en-US" altLang="zh-CN" dirty="0" smtClean="0"/>
            <a:t>7</a:t>
          </a:r>
          <a:r>
            <a:rPr lang="zh-CN" altLang="en-US" dirty="0" smtClean="0"/>
            <a:t>月</a:t>
          </a:r>
          <a:r>
            <a:rPr lang="en-US" altLang="zh-CN" dirty="0" smtClean="0"/>
            <a:t>android4.3(</a:t>
          </a:r>
          <a:r>
            <a:rPr lang="zh-CN" altLang="en-US" dirty="0" smtClean="0"/>
            <a:t>果冻豆</a:t>
          </a:r>
          <a:r>
            <a:rPr lang="en-US" altLang="zh-CN" dirty="0" smtClean="0"/>
            <a:t>)</a:t>
          </a:r>
          <a:endParaRPr lang="zh-CN" altLang="en-US" dirty="0"/>
        </a:p>
      </dgm:t>
    </dgm:pt>
    <dgm:pt modelId="{AEBE85B8-9D01-4257-89F5-B4C2515E3606}" type="parTrans" cxnId="{EDB23DC0-CBA0-4ECF-A43B-C3850C5791F3}">
      <dgm:prSet/>
      <dgm:spPr/>
      <dgm:t>
        <a:bodyPr/>
        <a:lstStyle/>
        <a:p>
          <a:endParaRPr lang="zh-CN" altLang="en-US"/>
        </a:p>
      </dgm:t>
    </dgm:pt>
    <dgm:pt modelId="{D0A8352D-E821-4B80-B860-E9A8612AF250}" type="sibTrans" cxnId="{EDB23DC0-CBA0-4ECF-A43B-C3850C5791F3}">
      <dgm:prSet/>
      <dgm:spPr/>
      <dgm:t>
        <a:bodyPr/>
        <a:lstStyle/>
        <a:p>
          <a:endParaRPr lang="zh-CN" altLang="en-US"/>
        </a:p>
      </dgm:t>
    </dgm:pt>
    <dgm:pt modelId="{11847788-DB07-423E-AAE9-3D4E16AE34F6}">
      <dgm:prSet/>
      <dgm:spPr/>
      <dgm:t>
        <a:bodyPr/>
        <a:lstStyle/>
        <a:p>
          <a:r>
            <a:rPr lang="zh-CN" altLang="en-US" b="0" i="0" dirty="0" smtClean="0"/>
            <a:t>尚未发布</a:t>
          </a:r>
          <a:r>
            <a:rPr lang="en-US" altLang="zh-CN" b="0" i="0" dirty="0" smtClean="0"/>
            <a:t>(</a:t>
          </a:r>
          <a:r>
            <a:rPr lang="zh-CN" altLang="en-US" b="0" i="0" dirty="0" smtClean="0"/>
            <a:t>酸橙派</a:t>
          </a:r>
          <a:r>
            <a:rPr lang="en-US" altLang="zh-CN" b="0" i="0" dirty="0" smtClean="0"/>
            <a:t>)</a:t>
          </a:r>
          <a:endParaRPr lang="zh-CN" altLang="en-US" dirty="0"/>
        </a:p>
      </dgm:t>
    </dgm:pt>
    <dgm:pt modelId="{83E5F4B8-CF0E-4178-ACA1-F7294CDE6ECF}" type="parTrans" cxnId="{5D787B82-0629-4689-9192-4E5B762ABECE}">
      <dgm:prSet/>
      <dgm:spPr/>
      <dgm:t>
        <a:bodyPr/>
        <a:lstStyle/>
        <a:p>
          <a:endParaRPr lang="zh-CN" altLang="en-US"/>
        </a:p>
      </dgm:t>
    </dgm:pt>
    <dgm:pt modelId="{98C74589-D412-4E0E-A428-FA5BAD7F2D2F}" type="sibTrans" cxnId="{5D787B82-0629-4689-9192-4E5B762ABECE}">
      <dgm:prSet/>
      <dgm:spPr/>
      <dgm:t>
        <a:bodyPr/>
        <a:lstStyle/>
        <a:p>
          <a:endParaRPr lang="zh-CN" altLang="en-US"/>
        </a:p>
      </dgm:t>
    </dgm:pt>
    <dgm:pt modelId="{D1BFDAF5-F1B4-49CE-8952-246B954E778D}" type="pres">
      <dgm:prSet presAssocID="{9E82D752-2A92-4F53-BE07-87462F260402}" presName="linearFlow" presStyleCnt="0">
        <dgm:presLayoutVars>
          <dgm:dir/>
          <dgm:animLvl val="lvl"/>
          <dgm:resizeHandles val="exact"/>
        </dgm:presLayoutVars>
      </dgm:prSet>
      <dgm:spPr/>
    </dgm:pt>
    <dgm:pt modelId="{18A72CFB-4EF5-4365-8743-0AE0B479B11C}" type="pres">
      <dgm:prSet presAssocID="{CF7D61E3-4B07-484B-8285-AB38D7890C1B}" presName="composite" presStyleCnt="0"/>
      <dgm:spPr/>
    </dgm:pt>
    <dgm:pt modelId="{7FE95737-8F3B-4022-9D21-C620807CEE2B}" type="pres">
      <dgm:prSet presAssocID="{CF7D61E3-4B07-484B-8285-AB38D7890C1B}" presName="parentText" presStyleLbl="alignNode1" presStyleIdx="0" presStyleCnt="11">
        <dgm:presLayoutVars>
          <dgm:chMax val="1"/>
          <dgm:bulletEnabled val="1"/>
        </dgm:presLayoutVars>
      </dgm:prSet>
      <dgm:spPr/>
    </dgm:pt>
    <dgm:pt modelId="{F50113CF-751B-4646-93CF-DB3F1248C291}" type="pres">
      <dgm:prSet presAssocID="{CF7D61E3-4B07-484B-8285-AB38D7890C1B}" presName="descendantText" presStyleLbl="alignAcc1" presStyleIdx="0" presStyleCnt="11">
        <dgm:presLayoutVars>
          <dgm:bulletEnabled val="1"/>
        </dgm:presLayoutVars>
      </dgm:prSet>
      <dgm:spPr/>
      <dgm:t>
        <a:bodyPr/>
        <a:lstStyle/>
        <a:p>
          <a:endParaRPr lang="zh-CN" altLang="en-US"/>
        </a:p>
      </dgm:t>
    </dgm:pt>
    <dgm:pt modelId="{C6BF2602-3933-4BBF-A769-B2038473F284}" type="pres">
      <dgm:prSet presAssocID="{C0A97EF4-89F2-4413-868E-03EBEE5AA3AD}" presName="sp" presStyleCnt="0"/>
      <dgm:spPr/>
    </dgm:pt>
    <dgm:pt modelId="{C5BE12CA-84C2-4C91-832D-014A5D9389B4}" type="pres">
      <dgm:prSet presAssocID="{B853C170-8668-4BA4-83CB-039BA4F7AD91}" presName="composite" presStyleCnt="0"/>
      <dgm:spPr/>
    </dgm:pt>
    <dgm:pt modelId="{30A782C6-4008-4720-93F9-76A5628AF96C}" type="pres">
      <dgm:prSet presAssocID="{B853C170-8668-4BA4-83CB-039BA4F7AD91}" presName="parentText" presStyleLbl="alignNode1" presStyleIdx="1" presStyleCnt="11">
        <dgm:presLayoutVars>
          <dgm:chMax val="1"/>
          <dgm:bulletEnabled val="1"/>
        </dgm:presLayoutVars>
      </dgm:prSet>
      <dgm:spPr/>
    </dgm:pt>
    <dgm:pt modelId="{2213E7C7-F9B4-4FF2-B240-ADE10708715B}" type="pres">
      <dgm:prSet presAssocID="{B853C170-8668-4BA4-83CB-039BA4F7AD91}" presName="descendantText" presStyleLbl="alignAcc1" presStyleIdx="1" presStyleCnt="11">
        <dgm:presLayoutVars>
          <dgm:bulletEnabled val="1"/>
        </dgm:presLayoutVars>
      </dgm:prSet>
      <dgm:spPr/>
      <dgm:t>
        <a:bodyPr/>
        <a:lstStyle/>
        <a:p>
          <a:endParaRPr lang="zh-CN" altLang="en-US"/>
        </a:p>
      </dgm:t>
    </dgm:pt>
    <dgm:pt modelId="{A26EDA69-821B-42DD-A327-C2448F789165}" type="pres">
      <dgm:prSet presAssocID="{F1782364-3FF9-406A-80CF-41E06D71A81F}" presName="sp" presStyleCnt="0"/>
      <dgm:spPr/>
    </dgm:pt>
    <dgm:pt modelId="{3DE22931-FB3B-4044-93EA-4EB5113E38F4}" type="pres">
      <dgm:prSet presAssocID="{7B1C6CF4-6F94-4DD3-9405-DAC16C046224}" presName="composite" presStyleCnt="0"/>
      <dgm:spPr/>
    </dgm:pt>
    <dgm:pt modelId="{423EB12E-2B4C-4ED2-A5C8-CDAF539E33EC}" type="pres">
      <dgm:prSet presAssocID="{7B1C6CF4-6F94-4DD3-9405-DAC16C046224}" presName="parentText" presStyleLbl="alignNode1" presStyleIdx="2" presStyleCnt="11">
        <dgm:presLayoutVars>
          <dgm:chMax val="1"/>
          <dgm:bulletEnabled val="1"/>
        </dgm:presLayoutVars>
      </dgm:prSet>
      <dgm:spPr/>
    </dgm:pt>
    <dgm:pt modelId="{42AA4772-632C-4EDC-9409-275A57D431E8}" type="pres">
      <dgm:prSet presAssocID="{7B1C6CF4-6F94-4DD3-9405-DAC16C046224}" presName="descendantText" presStyleLbl="alignAcc1" presStyleIdx="2" presStyleCnt="11">
        <dgm:presLayoutVars>
          <dgm:bulletEnabled val="1"/>
        </dgm:presLayoutVars>
      </dgm:prSet>
      <dgm:spPr/>
    </dgm:pt>
    <dgm:pt modelId="{E71163FB-F882-4197-9DA1-60C5DADCE123}" type="pres">
      <dgm:prSet presAssocID="{D08F653D-C7E3-4FCE-999C-096D23A9D5B7}" presName="sp" presStyleCnt="0"/>
      <dgm:spPr/>
    </dgm:pt>
    <dgm:pt modelId="{55719874-B2C9-42A4-8557-EEC8D0C89D62}" type="pres">
      <dgm:prSet presAssocID="{D1C577D9-9E3A-49A0-82A5-342D977FDAAD}" presName="composite" presStyleCnt="0"/>
      <dgm:spPr/>
    </dgm:pt>
    <dgm:pt modelId="{766065F5-0899-4E22-9043-1ADEC2EBADE5}" type="pres">
      <dgm:prSet presAssocID="{D1C577D9-9E3A-49A0-82A5-342D977FDAAD}" presName="parentText" presStyleLbl="alignNode1" presStyleIdx="3" presStyleCnt="11">
        <dgm:presLayoutVars>
          <dgm:chMax val="1"/>
          <dgm:bulletEnabled val="1"/>
        </dgm:presLayoutVars>
      </dgm:prSet>
      <dgm:spPr/>
    </dgm:pt>
    <dgm:pt modelId="{0557A3ED-6CA8-4CCB-ACA1-345AAC500895}" type="pres">
      <dgm:prSet presAssocID="{D1C577D9-9E3A-49A0-82A5-342D977FDAAD}" presName="descendantText" presStyleLbl="alignAcc1" presStyleIdx="3" presStyleCnt="11">
        <dgm:presLayoutVars>
          <dgm:bulletEnabled val="1"/>
        </dgm:presLayoutVars>
      </dgm:prSet>
      <dgm:spPr/>
    </dgm:pt>
    <dgm:pt modelId="{8ECC95A2-C326-4BAE-BD3A-690B63DBE049}" type="pres">
      <dgm:prSet presAssocID="{C141686E-093F-4B9F-B0F3-568B0F7C5173}" presName="sp" presStyleCnt="0"/>
      <dgm:spPr/>
    </dgm:pt>
    <dgm:pt modelId="{1A3185CA-88F1-46BC-AA92-BB230C8AE7F2}" type="pres">
      <dgm:prSet presAssocID="{DB53BCA8-82D1-4E22-BDB4-333DB7B54D63}" presName="composite" presStyleCnt="0"/>
      <dgm:spPr/>
    </dgm:pt>
    <dgm:pt modelId="{EEEF0062-0CA4-4AB5-862C-61DC8F21FC13}" type="pres">
      <dgm:prSet presAssocID="{DB53BCA8-82D1-4E22-BDB4-333DB7B54D63}" presName="parentText" presStyleLbl="alignNode1" presStyleIdx="4" presStyleCnt="11">
        <dgm:presLayoutVars>
          <dgm:chMax val="1"/>
          <dgm:bulletEnabled val="1"/>
        </dgm:presLayoutVars>
      </dgm:prSet>
      <dgm:spPr/>
    </dgm:pt>
    <dgm:pt modelId="{D3192534-1F1B-41CD-8BCC-4A04D754AC0E}" type="pres">
      <dgm:prSet presAssocID="{DB53BCA8-82D1-4E22-BDB4-333DB7B54D63}" presName="descendantText" presStyleLbl="alignAcc1" presStyleIdx="4" presStyleCnt="11">
        <dgm:presLayoutVars>
          <dgm:bulletEnabled val="1"/>
        </dgm:presLayoutVars>
      </dgm:prSet>
      <dgm:spPr/>
      <dgm:t>
        <a:bodyPr/>
        <a:lstStyle/>
        <a:p>
          <a:endParaRPr lang="zh-CN" altLang="en-US"/>
        </a:p>
      </dgm:t>
    </dgm:pt>
    <dgm:pt modelId="{B87D24DC-3E57-4403-BC17-9F2F5713062D}" type="pres">
      <dgm:prSet presAssocID="{610E9C16-47F9-4419-BDE3-A27A443C5B80}" presName="sp" presStyleCnt="0"/>
      <dgm:spPr/>
    </dgm:pt>
    <dgm:pt modelId="{03D1420F-05A6-41C6-A334-D8756FAA957B}" type="pres">
      <dgm:prSet presAssocID="{097502E6-B217-4504-BA1F-93017ED0C6F2}" presName="composite" presStyleCnt="0"/>
      <dgm:spPr/>
    </dgm:pt>
    <dgm:pt modelId="{32AA9D2D-3072-4CC1-B3A0-359E58DF66E4}" type="pres">
      <dgm:prSet presAssocID="{097502E6-B217-4504-BA1F-93017ED0C6F2}" presName="parentText" presStyleLbl="alignNode1" presStyleIdx="5" presStyleCnt="11">
        <dgm:presLayoutVars>
          <dgm:chMax val="1"/>
          <dgm:bulletEnabled val="1"/>
        </dgm:presLayoutVars>
      </dgm:prSet>
      <dgm:spPr/>
    </dgm:pt>
    <dgm:pt modelId="{0D01AF90-07B0-43E7-A454-9F9FC67BCF32}" type="pres">
      <dgm:prSet presAssocID="{097502E6-B217-4504-BA1F-93017ED0C6F2}" presName="descendantText" presStyleLbl="alignAcc1" presStyleIdx="5" presStyleCnt="11">
        <dgm:presLayoutVars>
          <dgm:bulletEnabled val="1"/>
        </dgm:presLayoutVars>
      </dgm:prSet>
      <dgm:spPr/>
      <dgm:t>
        <a:bodyPr/>
        <a:lstStyle/>
        <a:p>
          <a:endParaRPr lang="zh-CN" altLang="en-US"/>
        </a:p>
      </dgm:t>
    </dgm:pt>
    <dgm:pt modelId="{59877DF9-6EEE-4F6D-95D6-F95897155A7A}" type="pres">
      <dgm:prSet presAssocID="{8C554252-F47D-4A86-B4C0-693B921BEB3A}" presName="sp" presStyleCnt="0"/>
      <dgm:spPr/>
    </dgm:pt>
    <dgm:pt modelId="{B94E39DF-89A6-473E-9D1E-FAC56DB26914}" type="pres">
      <dgm:prSet presAssocID="{7FFA66EA-A6FC-4239-AEF1-9C124EE95218}" presName="composite" presStyleCnt="0"/>
      <dgm:spPr/>
    </dgm:pt>
    <dgm:pt modelId="{9DE8D065-25F7-41CE-BB10-0E07D107A04A}" type="pres">
      <dgm:prSet presAssocID="{7FFA66EA-A6FC-4239-AEF1-9C124EE95218}" presName="parentText" presStyleLbl="alignNode1" presStyleIdx="6" presStyleCnt="11">
        <dgm:presLayoutVars>
          <dgm:chMax val="1"/>
          <dgm:bulletEnabled val="1"/>
        </dgm:presLayoutVars>
      </dgm:prSet>
      <dgm:spPr/>
    </dgm:pt>
    <dgm:pt modelId="{CFA13EAB-020B-4019-B72F-62352BBDB806}" type="pres">
      <dgm:prSet presAssocID="{7FFA66EA-A6FC-4239-AEF1-9C124EE95218}" presName="descendantText" presStyleLbl="alignAcc1" presStyleIdx="6" presStyleCnt="11">
        <dgm:presLayoutVars>
          <dgm:bulletEnabled val="1"/>
        </dgm:presLayoutVars>
      </dgm:prSet>
      <dgm:spPr/>
      <dgm:t>
        <a:bodyPr/>
        <a:lstStyle/>
        <a:p>
          <a:endParaRPr lang="zh-CN" altLang="en-US"/>
        </a:p>
      </dgm:t>
    </dgm:pt>
    <dgm:pt modelId="{4E8BEE12-5CAC-4FD1-B156-B05339306D8A}" type="pres">
      <dgm:prSet presAssocID="{F137F2F8-8D3F-4F46-9895-2E1B369A58A9}" presName="sp" presStyleCnt="0"/>
      <dgm:spPr/>
    </dgm:pt>
    <dgm:pt modelId="{AAC912CB-80A0-492A-B932-18DAFF159565}" type="pres">
      <dgm:prSet presAssocID="{D8C64CC2-C27B-4290-BDA6-A4B39754C75E}" presName="composite" presStyleCnt="0"/>
      <dgm:spPr/>
    </dgm:pt>
    <dgm:pt modelId="{AC02A65F-328A-4090-8672-F22B71A0B2BE}" type="pres">
      <dgm:prSet presAssocID="{D8C64CC2-C27B-4290-BDA6-A4B39754C75E}" presName="parentText" presStyleLbl="alignNode1" presStyleIdx="7" presStyleCnt="11">
        <dgm:presLayoutVars>
          <dgm:chMax val="1"/>
          <dgm:bulletEnabled val="1"/>
        </dgm:presLayoutVars>
      </dgm:prSet>
      <dgm:spPr/>
    </dgm:pt>
    <dgm:pt modelId="{068667B0-DE0D-4B38-894A-34F6B6BE33EF}" type="pres">
      <dgm:prSet presAssocID="{D8C64CC2-C27B-4290-BDA6-A4B39754C75E}" presName="descendantText" presStyleLbl="alignAcc1" presStyleIdx="7" presStyleCnt="11">
        <dgm:presLayoutVars>
          <dgm:bulletEnabled val="1"/>
        </dgm:presLayoutVars>
      </dgm:prSet>
      <dgm:spPr/>
      <dgm:t>
        <a:bodyPr/>
        <a:lstStyle/>
        <a:p>
          <a:endParaRPr lang="zh-CN" altLang="en-US"/>
        </a:p>
      </dgm:t>
    </dgm:pt>
    <dgm:pt modelId="{1ABA7C84-93A0-4150-8A41-3336D727D0E3}" type="pres">
      <dgm:prSet presAssocID="{236EB1A2-69F3-4593-A079-A76620B032C4}" presName="sp" presStyleCnt="0"/>
      <dgm:spPr/>
    </dgm:pt>
    <dgm:pt modelId="{FE4C37D1-18A6-4FC0-8794-29D62648961B}" type="pres">
      <dgm:prSet presAssocID="{496830BE-FC98-466F-B767-641E7B958FA4}" presName="composite" presStyleCnt="0"/>
      <dgm:spPr/>
    </dgm:pt>
    <dgm:pt modelId="{D3D9FD37-8160-4643-BE28-65C0845A1EB6}" type="pres">
      <dgm:prSet presAssocID="{496830BE-FC98-466F-B767-641E7B958FA4}" presName="parentText" presStyleLbl="alignNode1" presStyleIdx="8" presStyleCnt="11">
        <dgm:presLayoutVars>
          <dgm:chMax val="1"/>
          <dgm:bulletEnabled val="1"/>
        </dgm:presLayoutVars>
      </dgm:prSet>
      <dgm:spPr/>
      <dgm:t>
        <a:bodyPr/>
        <a:lstStyle/>
        <a:p>
          <a:endParaRPr lang="zh-CN" altLang="en-US"/>
        </a:p>
      </dgm:t>
    </dgm:pt>
    <dgm:pt modelId="{D803C757-390C-4210-ACF0-60C1AB7D586A}" type="pres">
      <dgm:prSet presAssocID="{496830BE-FC98-466F-B767-641E7B958FA4}" presName="descendantText" presStyleLbl="alignAcc1" presStyleIdx="8" presStyleCnt="11">
        <dgm:presLayoutVars>
          <dgm:bulletEnabled val="1"/>
        </dgm:presLayoutVars>
      </dgm:prSet>
      <dgm:spPr/>
      <dgm:t>
        <a:bodyPr/>
        <a:lstStyle/>
        <a:p>
          <a:endParaRPr lang="zh-CN" altLang="en-US"/>
        </a:p>
      </dgm:t>
    </dgm:pt>
    <dgm:pt modelId="{72C532F3-E855-4187-812D-D98DAF89C508}" type="pres">
      <dgm:prSet presAssocID="{D490C71E-90C0-49C1-8D4D-0FCDC666B4DC}" presName="sp" presStyleCnt="0"/>
      <dgm:spPr/>
    </dgm:pt>
    <dgm:pt modelId="{B74B0777-7ABF-423A-87C2-A76409754E9B}" type="pres">
      <dgm:prSet presAssocID="{8AF0653B-434E-4E7C-B2A0-0E8799F3AA6C}" presName="composite" presStyleCnt="0"/>
      <dgm:spPr/>
    </dgm:pt>
    <dgm:pt modelId="{4385BA1C-4377-4633-934D-4B36CA3ADCC5}" type="pres">
      <dgm:prSet presAssocID="{8AF0653B-434E-4E7C-B2A0-0E8799F3AA6C}" presName="parentText" presStyleLbl="alignNode1" presStyleIdx="9" presStyleCnt="11">
        <dgm:presLayoutVars>
          <dgm:chMax val="1"/>
          <dgm:bulletEnabled val="1"/>
        </dgm:presLayoutVars>
      </dgm:prSet>
      <dgm:spPr/>
    </dgm:pt>
    <dgm:pt modelId="{01373AE5-4F5A-41B8-869D-C2EEC50C2A25}" type="pres">
      <dgm:prSet presAssocID="{8AF0653B-434E-4E7C-B2A0-0E8799F3AA6C}" presName="descendantText" presStyleLbl="alignAcc1" presStyleIdx="9" presStyleCnt="11">
        <dgm:presLayoutVars>
          <dgm:bulletEnabled val="1"/>
        </dgm:presLayoutVars>
      </dgm:prSet>
      <dgm:spPr/>
      <dgm:t>
        <a:bodyPr/>
        <a:lstStyle/>
        <a:p>
          <a:endParaRPr lang="zh-CN" altLang="en-US"/>
        </a:p>
      </dgm:t>
    </dgm:pt>
    <dgm:pt modelId="{94125A0C-C3BA-4FEC-ADF5-B139A27C0D29}" type="pres">
      <dgm:prSet presAssocID="{E3637C29-535A-422F-8BB4-23BD6D64ECC6}" presName="sp" presStyleCnt="0"/>
      <dgm:spPr/>
    </dgm:pt>
    <dgm:pt modelId="{88E57F5E-D0FE-4A31-8767-8DDA060CEA47}" type="pres">
      <dgm:prSet presAssocID="{5C131E59-EAEA-4E23-864D-FBB1D27924AA}" presName="composite" presStyleCnt="0"/>
      <dgm:spPr/>
    </dgm:pt>
    <dgm:pt modelId="{8ACA3382-E069-436E-A09F-F07736336635}" type="pres">
      <dgm:prSet presAssocID="{5C131E59-EAEA-4E23-864D-FBB1D27924AA}" presName="parentText" presStyleLbl="alignNode1" presStyleIdx="10" presStyleCnt="11">
        <dgm:presLayoutVars>
          <dgm:chMax val="1"/>
          <dgm:bulletEnabled val="1"/>
        </dgm:presLayoutVars>
      </dgm:prSet>
      <dgm:spPr/>
    </dgm:pt>
    <dgm:pt modelId="{F5B751FB-53D6-479F-AB71-E1B5EDF8AD8E}" type="pres">
      <dgm:prSet presAssocID="{5C131E59-EAEA-4E23-864D-FBB1D27924AA}" presName="descendantText" presStyleLbl="alignAcc1" presStyleIdx="10" presStyleCnt="11">
        <dgm:presLayoutVars>
          <dgm:bulletEnabled val="1"/>
        </dgm:presLayoutVars>
      </dgm:prSet>
      <dgm:spPr/>
    </dgm:pt>
  </dgm:ptLst>
  <dgm:cxnLst>
    <dgm:cxn modelId="{58A0C12E-09F1-4400-BEFA-5BBD5935957E}" srcId="{9E82D752-2A92-4F53-BE07-87462F260402}" destId="{D8C64CC2-C27B-4290-BDA6-A4B39754C75E}" srcOrd="7" destOrd="0" parTransId="{230059B2-BF47-4886-84CA-32ABAF2B0915}" sibTransId="{236EB1A2-69F3-4593-A079-A76620B032C4}"/>
    <dgm:cxn modelId="{7F17DF03-D391-4DCC-B5C5-5F74299E6C40}" srcId="{D1C577D9-9E3A-49A0-82A5-342D977FDAAD}" destId="{A23924A8-B31C-4446-B5BA-CF121CC7A4A4}" srcOrd="0" destOrd="0" parTransId="{5F884A43-54AE-4631-BC90-040E289765C5}" sibTransId="{87D8168B-BF03-4FB4-B4A2-263730C88550}"/>
    <dgm:cxn modelId="{64F75979-12E2-4C5D-932B-921E46C96F75}" type="presOf" srcId="{8AF0653B-434E-4E7C-B2A0-0E8799F3AA6C}" destId="{4385BA1C-4377-4633-934D-4B36CA3ADCC5}" srcOrd="0" destOrd="0" presId="urn:microsoft.com/office/officeart/2005/8/layout/chevron2"/>
    <dgm:cxn modelId="{D5774BA5-4CC0-4C5B-AFA4-B230A1DCE65C}" type="presOf" srcId="{CF7D61E3-4B07-484B-8285-AB38D7890C1B}" destId="{7FE95737-8F3B-4022-9D21-C620807CEE2B}" srcOrd="0" destOrd="0" presId="urn:microsoft.com/office/officeart/2005/8/layout/chevron2"/>
    <dgm:cxn modelId="{87523536-A074-43DE-A501-701B50AC4912}" type="presOf" srcId="{5C131E59-EAEA-4E23-864D-FBB1D27924AA}" destId="{8ACA3382-E069-436E-A09F-F07736336635}" srcOrd="0" destOrd="0" presId="urn:microsoft.com/office/officeart/2005/8/layout/chevron2"/>
    <dgm:cxn modelId="{1DE6A0D7-7FCE-4D3C-A7D1-C89E799812D0}" type="presOf" srcId="{0A7E90CB-CFCD-4C58-A0C8-CF54FB5A0895}" destId="{2213E7C7-F9B4-4FF2-B240-ADE10708715B}" srcOrd="0" destOrd="0" presId="urn:microsoft.com/office/officeart/2005/8/layout/chevron2"/>
    <dgm:cxn modelId="{53A1231C-27CE-437D-A951-7138F3DBC705}" type="presOf" srcId="{B853C170-8668-4BA4-83CB-039BA4F7AD91}" destId="{30A782C6-4008-4720-93F9-76A5628AF96C}" srcOrd="0" destOrd="0" presId="urn:microsoft.com/office/officeart/2005/8/layout/chevron2"/>
    <dgm:cxn modelId="{FB6AA6B3-3A93-4EE6-B003-72D1C3F85289}" srcId="{496830BE-FC98-466F-B767-641E7B958FA4}" destId="{9466B6E1-CB28-496F-91EE-1D5973D6C8A8}" srcOrd="0" destOrd="0" parTransId="{EBA5A70C-FC0B-4629-8054-95AF226F6D70}" sibTransId="{3FED23F4-FAC0-482C-BD77-4BA9D5445715}"/>
    <dgm:cxn modelId="{1199789A-EB80-4D90-92E0-E4DF5C1CF9E6}" type="presOf" srcId="{A23924A8-B31C-4446-B5BA-CF121CC7A4A4}" destId="{0557A3ED-6CA8-4CCB-ACA1-345AAC500895}" srcOrd="0" destOrd="0" presId="urn:microsoft.com/office/officeart/2005/8/layout/chevron2"/>
    <dgm:cxn modelId="{19DF974B-F05F-4309-ADDD-2D83346E5779}" srcId="{9E82D752-2A92-4F53-BE07-87462F260402}" destId="{5C131E59-EAEA-4E23-864D-FBB1D27924AA}" srcOrd="10" destOrd="0" parTransId="{1FA3F128-84AB-426C-BCB8-8BC91CFDF3DA}" sibTransId="{E959C4D0-9F5E-4EBD-86C7-0B3FA0A6FD11}"/>
    <dgm:cxn modelId="{E443BFD9-4CA8-4D12-99BF-4E50CCBE4F25}" srcId="{D8C64CC2-C27B-4290-BDA6-A4B39754C75E}" destId="{E06C7E8E-75B8-48ED-B6D5-485257D7FE39}" srcOrd="0" destOrd="0" parTransId="{580DC354-FFEA-4B85-8058-1B56B8E701EB}" sibTransId="{32760390-D3A3-4942-96B6-845496ADE470}"/>
    <dgm:cxn modelId="{8E20AB40-DE3E-4937-A186-75A1A11BD6CE}" type="presOf" srcId="{3746852F-4DFD-428C-AAC2-C84643385A7F}" destId="{F50113CF-751B-4646-93CF-DB3F1248C291}" srcOrd="0" destOrd="0" presId="urn:microsoft.com/office/officeart/2005/8/layout/chevron2"/>
    <dgm:cxn modelId="{7C3B5DCB-4E3F-4AA0-A9C3-DF1E7C5C5490}" srcId="{9E82D752-2A92-4F53-BE07-87462F260402}" destId="{7B1C6CF4-6F94-4DD3-9405-DAC16C046224}" srcOrd="2" destOrd="0" parTransId="{57950A07-3F4B-47AF-8113-888B9A737362}" sibTransId="{D08F653D-C7E3-4FCE-999C-096D23A9D5B7}"/>
    <dgm:cxn modelId="{2B696D2A-F758-4649-858D-DC3D1EB2B9A0}" srcId="{9E82D752-2A92-4F53-BE07-87462F260402}" destId="{CF7D61E3-4B07-484B-8285-AB38D7890C1B}" srcOrd="0" destOrd="0" parTransId="{FB4BFD03-BF6F-40A8-A991-65DE94FC38EA}" sibTransId="{C0A97EF4-89F2-4413-868E-03EBEE5AA3AD}"/>
    <dgm:cxn modelId="{46338AC3-C8B1-46C2-A74C-87173A0A0857}" type="presOf" srcId="{04E96E10-4AEA-4A47-AA6C-2521AA012187}" destId="{0D01AF90-07B0-43E7-A454-9F9FC67BCF32}" srcOrd="0" destOrd="0" presId="urn:microsoft.com/office/officeart/2005/8/layout/chevron2"/>
    <dgm:cxn modelId="{5D787B82-0629-4689-9192-4E5B762ABECE}" srcId="{5C131E59-EAEA-4E23-864D-FBB1D27924AA}" destId="{11847788-DB07-423E-AAE9-3D4E16AE34F6}" srcOrd="0" destOrd="0" parTransId="{83E5F4B8-CF0E-4178-ACA1-F7294CDE6ECF}" sibTransId="{98C74589-D412-4E0E-A428-FA5BAD7F2D2F}"/>
    <dgm:cxn modelId="{09A9E9F0-04BE-40F5-BF7D-4D1D089A5D8A}" srcId="{9E82D752-2A92-4F53-BE07-87462F260402}" destId="{496830BE-FC98-466F-B767-641E7B958FA4}" srcOrd="8" destOrd="0" parTransId="{67D93645-33E6-4717-BC89-90980A5F1C5A}" sibTransId="{D490C71E-90C0-49C1-8D4D-0FCDC666B4DC}"/>
    <dgm:cxn modelId="{F64E94CB-3D22-4E2C-AC9A-5F6138C3076C}" type="presOf" srcId="{E06C7E8E-75B8-48ED-B6D5-485257D7FE39}" destId="{068667B0-DE0D-4B38-894A-34F6B6BE33EF}" srcOrd="0" destOrd="0" presId="urn:microsoft.com/office/officeart/2005/8/layout/chevron2"/>
    <dgm:cxn modelId="{FEBB0653-B545-488B-8712-8E4C8E8B2AE4}" type="presOf" srcId="{11847788-DB07-423E-AAE9-3D4E16AE34F6}" destId="{F5B751FB-53D6-479F-AB71-E1B5EDF8AD8E}" srcOrd="0" destOrd="0" presId="urn:microsoft.com/office/officeart/2005/8/layout/chevron2"/>
    <dgm:cxn modelId="{2B2A1B32-81B8-4608-A9B5-C7EC4137EBF3}" type="presOf" srcId="{D1C577D9-9E3A-49A0-82A5-342D977FDAAD}" destId="{766065F5-0899-4E22-9043-1ADEC2EBADE5}" srcOrd="0" destOrd="0" presId="urn:microsoft.com/office/officeart/2005/8/layout/chevron2"/>
    <dgm:cxn modelId="{1F3E2DBB-D604-44E9-AB6E-FDC08EDEC630}" type="presOf" srcId="{7FFA66EA-A6FC-4239-AEF1-9C124EE95218}" destId="{9DE8D065-25F7-41CE-BB10-0E07D107A04A}" srcOrd="0" destOrd="0" presId="urn:microsoft.com/office/officeart/2005/8/layout/chevron2"/>
    <dgm:cxn modelId="{F2A6A88B-9458-4C4C-A213-DD7ACC845E07}" srcId="{097502E6-B217-4504-BA1F-93017ED0C6F2}" destId="{04E96E10-4AEA-4A47-AA6C-2521AA012187}" srcOrd="0" destOrd="0" parTransId="{90F90497-B682-4596-873A-C66268BC7A8F}" sibTransId="{3B21C9EB-0FAB-4442-A7FF-D83D7DEA02A5}"/>
    <dgm:cxn modelId="{9976B94F-8449-4FAC-A6AA-6A14D9EAEE26}" srcId="{9E82D752-2A92-4F53-BE07-87462F260402}" destId="{D1C577D9-9E3A-49A0-82A5-342D977FDAAD}" srcOrd="3" destOrd="0" parTransId="{8A043105-C2B2-45B1-8864-81D22C31300F}" sibTransId="{C141686E-093F-4B9F-B0F3-568B0F7C5173}"/>
    <dgm:cxn modelId="{5DCDBFF9-82AA-4D12-9FB1-C5C519E46E44}" srcId="{9E82D752-2A92-4F53-BE07-87462F260402}" destId="{B853C170-8668-4BA4-83CB-039BA4F7AD91}" srcOrd="1" destOrd="0" parTransId="{4BC05C28-BE74-4CCB-A346-939E8A58682D}" sibTransId="{F1782364-3FF9-406A-80CF-41E06D71A81F}"/>
    <dgm:cxn modelId="{A8011FC5-104A-411F-92A8-B17E60EE5F18}" type="presOf" srcId="{8921F4C9-DAD3-4B14-AE94-6398E261EA91}" destId="{D3192534-1F1B-41CD-8BCC-4A04D754AC0E}" srcOrd="0" destOrd="0" presId="urn:microsoft.com/office/officeart/2005/8/layout/chevron2"/>
    <dgm:cxn modelId="{540599BE-2A5A-40FD-BE05-86547DA3F9B9}" srcId="{9E82D752-2A92-4F53-BE07-87462F260402}" destId="{8AF0653B-434E-4E7C-B2A0-0E8799F3AA6C}" srcOrd="9" destOrd="0" parTransId="{D39B8BA0-9598-4786-A91F-FFB63C871D52}" sibTransId="{E3637C29-535A-422F-8BB4-23BD6D64ECC6}"/>
    <dgm:cxn modelId="{0DD0555C-AFFA-4A64-A762-37CA96A70205}" type="presOf" srcId="{DF9100D4-8C5E-477D-B870-ECC18FF29F29}" destId="{42AA4772-632C-4EDC-9409-275A57D431E8}" srcOrd="0" destOrd="0" presId="urn:microsoft.com/office/officeart/2005/8/layout/chevron2"/>
    <dgm:cxn modelId="{8AFD564A-A980-4697-B454-A94BBFF0FFC1}" srcId="{7FFA66EA-A6FC-4239-AEF1-9C124EE95218}" destId="{AC5D1631-E6E5-4248-AC74-98D0AE695F0B}" srcOrd="0" destOrd="0" parTransId="{068440A5-8D2C-4A40-ABBE-40946C9D9822}" sibTransId="{E674E064-00E4-4DB8-8BB6-AE7FFF81B7BB}"/>
    <dgm:cxn modelId="{4F88E985-97E3-4620-A2A7-EA29B44F7C4F}" type="presOf" srcId="{DB53BCA8-82D1-4E22-BDB4-333DB7B54D63}" destId="{EEEF0062-0CA4-4AB5-862C-61DC8F21FC13}" srcOrd="0" destOrd="0" presId="urn:microsoft.com/office/officeart/2005/8/layout/chevron2"/>
    <dgm:cxn modelId="{32B7BA29-E40A-4D79-AAF1-26EC19CD9413}" type="presOf" srcId="{AC5D1631-E6E5-4248-AC74-98D0AE695F0B}" destId="{CFA13EAB-020B-4019-B72F-62352BBDB806}" srcOrd="0" destOrd="0" presId="urn:microsoft.com/office/officeart/2005/8/layout/chevron2"/>
    <dgm:cxn modelId="{3CFC1E91-FBBA-4AE6-A07E-8B0529FE23E8}" srcId="{CF7D61E3-4B07-484B-8285-AB38D7890C1B}" destId="{3746852F-4DFD-428C-AAC2-C84643385A7F}" srcOrd="0" destOrd="0" parTransId="{8EC625A8-A45B-42B7-ADC7-EDACF51B145E}" sibTransId="{0E9BB1E7-ED3A-4475-B526-6B5781683A64}"/>
    <dgm:cxn modelId="{20060427-2590-42BC-98B9-8864238E4FD3}" srcId="{9E82D752-2A92-4F53-BE07-87462F260402}" destId="{DB53BCA8-82D1-4E22-BDB4-333DB7B54D63}" srcOrd="4" destOrd="0" parTransId="{98425D86-BDDF-45C9-8264-A159378F2C51}" sibTransId="{610E9C16-47F9-4419-BDE3-A27A443C5B80}"/>
    <dgm:cxn modelId="{EDB23DC0-CBA0-4ECF-A43B-C3850C5791F3}" srcId="{8AF0653B-434E-4E7C-B2A0-0E8799F3AA6C}" destId="{8C798407-80F4-456D-B239-75E15BB12BFD}" srcOrd="0" destOrd="0" parTransId="{AEBE85B8-9D01-4257-89F5-B4C2515E3606}" sibTransId="{D0A8352D-E821-4B80-B860-E9A8612AF250}"/>
    <dgm:cxn modelId="{7D9A3750-1939-4C27-A8A8-6D4CE27E0BF0}" srcId="{9E82D752-2A92-4F53-BE07-87462F260402}" destId="{7FFA66EA-A6FC-4239-AEF1-9C124EE95218}" srcOrd="6" destOrd="0" parTransId="{6FC32750-0FFF-4D10-BAAA-FC77D20F4138}" sibTransId="{F137F2F8-8D3F-4F46-9895-2E1B369A58A9}"/>
    <dgm:cxn modelId="{D692AF43-16C7-47C1-B14B-9D97A89BB956}" type="presOf" srcId="{9466B6E1-CB28-496F-91EE-1D5973D6C8A8}" destId="{D803C757-390C-4210-ACF0-60C1AB7D586A}" srcOrd="0" destOrd="0" presId="urn:microsoft.com/office/officeart/2005/8/layout/chevron2"/>
    <dgm:cxn modelId="{A92AC227-8B73-4CDF-9AD1-9043C09E5B63}" type="presOf" srcId="{9E82D752-2A92-4F53-BE07-87462F260402}" destId="{D1BFDAF5-F1B4-49CE-8952-246B954E778D}" srcOrd="0" destOrd="0" presId="urn:microsoft.com/office/officeart/2005/8/layout/chevron2"/>
    <dgm:cxn modelId="{F298171D-EB25-4000-B44C-CD42C96354A5}" srcId="{9E82D752-2A92-4F53-BE07-87462F260402}" destId="{097502E6-B217-4504-BA1F-93017ED0C6F2}" srcOrd="5" destOrd="0" parTransId="{07AED4AD-89D0-4C19-A447-DC8751045CDE}" sibTransId="{8C554252-F47D-4A86-B4C0-693B921BEB3A}"/>
    <dgm:cxn modelId="{8E953968-1B58-43D9-801B-0AF706F4E27C}" type="presOf" srcId="{097502E6-B217-4504-BA1F-93017ED0C6F2}" destId="{32AA9D2D-3072-4CC1-B3A0-359E58DF66E4}" srcOrd="0" destOrd="0" presId="urn:microsoft.com/office/officeart/2005/8/layout/chevron2"/>
    <dgm:cxn modelId="{E1CC1266-35A1-4A6E-9120-956DF081E369}" srcId="{B853C170-8668-4BA4-83CB-039BA4F7AD91}" destId="{0A7E90CB-CFCD-4C58-A0C8-CF54FB5A0895}" srcOrd="0" destOrd="0" parTransId="{0A00D7C4-918E-4B7F-BC84-44DA226DA4E5}" sibTransId="{D8678792-5948-4717-BA29-B4FDD4DE4F47}"/>
    <dgm:cxn modelId="{41278F4B-A759-4794-8721-48FF8FC678CD}" type="presOf" srcId="{7B1C6CF4-6F94-4DD3-9405-DAC16C046224}" destId="{423EB12E-2B4C-4ED2-A5C8-CDAF539E33EC}" srcOrd="0" destOrd="0" presId="urn:microsoft.com/office/officeart/2005/8/layout/chevron2"/>
    <dgm:cxn modelId="{C4521D9A-846C-407D-B846-1930698A231D}" srcId="{7B1C6CF4-6F94-4DD3-9405-DAC16C046224}" destId="{DF9100D4-8C5E-477D-B870-ECC18FF29F29}" srcOrd="0" destOrd="0" parTransId="{5794E0D4-276D-4D2D-8BF7-3850F970E953}" sibTransId="{1F6D7BC8-FB28-4FF5-92D2-70355580C5D5}"/>
    <dgm:cxn modelId="{317CE1F9-FF78-4ABC-91B6-23B35147AD49}" type="presOf" srcId="{8C798407-80F4-456D-B239-75E15BB12BFD}" destId="{01373AE5-4F5A-41B8-869D-C2EEC50C2A25}" srcOrd="0" destOrd="0" presId="urn:microsoft.com/office/officeart/2005/8/layout/chevron2"/>
    <dgm:cxn modelId="{6EEC0A81-EA73-4630-9D5E-C419C4763A41}" type="presOf" srcId="{D8C64CC2-C27B-4290-BDA6-A4B39754C75E}" destId="{AC02A65F-328A-4090-8672-F22B71A0B2BE}" srcOrd="0" destOrd="0" presId="urn:microsoft.com/office/officeart/2005/8/layout/chevron2"/>
    <dgm:cxn modelId="{A2739B36-B964-41E4-8630-BEE8A26AB2BF}" srcId="{DB53BCA8-82D1-4E22-BDB4-333DB7B54D63}" destId="{8921F4C9-DAD3-4B14-AE94-6398E261EA91}" srcOrd="0" destOrd="0" parTransId="{3547E92F-332A-4899-A724-8DA70CB8CBAF}" sibTransId="{472347BB-364B-45F6-A83E-39F950B0F8CC}"/>
    <dgm:cxn modelId="{E04E09AF-F4CE-42D9-A819-66CD4993DB2C}" type="presOf" srcId="{496830BE-FC98-466F-B767-641E7B958FA4}" destId="{D3D9FD37-8160-4643-BE28-65C0845A1EB6}" srcOrd="0" destOrd="0" presId="urn:microsoft.com/office/officeart/2005/8/layout/chevron2"/>
    <dgm:cxn modelId="{348E7792-B558-4DDC-B712-F8097ECB97F6}" type="presParOf" srcId="{D1BFDAF5-F1B4-49CE-8952-246B954E778D}" destId="{18A72CFB-4EF5-4365-8743-0AE0B479B11C}" srcOrd="0" destOrd="0" presId="urn:microsoft.com/office/officeart/2005/8/layout/chevron2"/>
    <dgm:cxn modelId="{1F52E136-70A4-4264-9DC1-7F0FEA422B72}" type="presParOf" srcId="{18A72CFB-4EF5-4365-8743-0AE0B479B11C}" destId="{7FE95737-8F3B-4022-9D21-C620807CEE2B}" srcOrd="0" destOrd="0" presId="urn:microsoft.com/office/officeart/2005/8/layout/chevron2"/>
    <dgm:cxn modelId="{D2505C6B-B655-4E76-A579-7E84A7818CF0}" type="presParOf" srcId="{18A72CFB-4EF5-4365-8743-0AE0B479B11C}" destId="{F50113CF-751B-4646-93CF-DB3F1248C291}" srcOrd="1" destOrd="0" presId="urn:microsoft.com/office/officeart/2005/8/layout/chevron2"/>
    <dgm:cxn modelId="{49380EB3-7DD6-4D8E-9E52-277FB53BB96B}" type="presParOf" srcId="{D1BFDAF5-F1B4-49CE-8952-246B954E778D}" destId="{C6BF2602-3933-4BBF-A769-B2038473F284}" srcOrd="1" destOrd="0" presId="urn:microsoft.com/office/officeart/2005/8/layout/chevron2"/>
    <dgm:cxn modelId="{D08E9E5B-41DE-4E5E-A80A-177B534E8E56}" type="presParOf" srcId="{D1BFDAF5-F1B4-49CE-8952-246B954E778D}" destId="{C5BE12CA-84C2-4C91-832D-014A5D9389B4}" srcOrd="2" destOrd="0" presId="urn:microsoft.com/office/officeart/2005/8/layout/chevron2"/>
    <dgm:cxn modelId="{DC90A694-494D-4C92-9E6A-8CD34FEB3965}" type="presParOf" srcId="{C5BE12CA-84C2-4C91-832D-014A5D9389B4}" destId="{30A782C6-4008-4720-93F9-76A5628AF96C}" srcOrd="0" destOrd="0" presId="urn:microsoft.com/office/officeart/2005/8/layout/chevron2"/>
    <dgm:cxn modelId="{8016558B-EE65-480D-8AF7-89392CDE062F}" type="presParOf" srcId="{C5BE12CA-84C2-4C91-832D-014A5D9389B4}" destId="{2213E7C7-F9B4-4FF2-B240-ADE10708715B}" srcOrd="1" destOrd="0" presId="urn:microsoft.com/office/officeart/2005/8/layout/chevron2"/>
    <dgm:cxn modelId="{77587FA9-CF9A-4F89-9E24-4B9D258A2F6F}" type="presParOf" srcId="{D1BFDAF5-F1B4-49CE-8952-246B954E778D}" destId="{A26EDA69-821B-42DD-A327-C2448F789165}" srcOrd="3" destOrd="0" presId="urn:microsoft.com/office/officeart/2005/8/layout/chevron2"/>
    <dgm:cxn modelId="{38F4CA68-53C3-4637-ADCD-4A52F42CD8B7}" type="presParOf" srcId="{D1BFDAF5-F1B4-49CE-8952-246B954E778D}" destId="{3DE22931-FB3B-4044-93EA-4EB5113E38F4}" srcOrd="4" destOrd="0" presId="urn:microsoft.com/office/officeart/2005/8/layout/chevron2"/>
    <dgm:cxn modelId="{BC6670D9-963B-40B1-93FA-559689E47575}" type="presParOf" srcId="{3DE22931-FB3B-4044-93EA-4EB5113E38F4}" destId="{423EB12E-2B4C-4ED2-A5C8-CDAF539E33EC}" srcOrd="0" destOrd="0" presId="urn:microsoft.com/office/officeart/2005/8/layout/chevron2"/>
    <dgm:cxn modelId="{17F3CDA6-9E1C-49EF-9393-B656C1FFFAE4}" type="presParOf" srcId="{3DE22931-FB3B-4044-93EA-4EB5113E38F4}" destId="{42AA4772-632C-4EDC-9409-275A57D431E8}" srcOrd="1" destOrd="0" presId="urn:microsoft.com/office/officeart/2005/8/layout/chevron2"/>
    <dgm:cxn modelId="{3F73F3B8-9885-4F8B-A537-82D91234B0C7}" type="presParOf" srcId="{D1BFDAF5-F1B4-49CE-8952-246B954E778D}" destId="{E71163FB-F882-4197-9DA1-60C5DADCE123}" srcOrd="5" destOrd="0" presId="urn:microsoft.com/office/officeart/2005/8/layout/chevron2"/>
    <dgm:cxn modelId="{44A9991E-6691-4BB8-B759-3F317A3CF630}" type="presParOf" srcId="{D1BFDAF5-F1B4-49CE-8952-246B954E778D}" destId="{55719874-B2C9-42A4-8557-EEC8D0C89D62}" srcOrd="6" destOrd="0" presId="urn:microsoft.com/office/officeart/2005/8/layout/chevron2"/>
    <dgm:cxn modelId="{240A428F-1FDF-4147-8644-9A9E569C020D}" type="presParOf" srcId="{55719874-B2C9-42A4-8557-EEC8D0C89D62}" destId="{766065F5-0899-4E22-9043-1ADEC2EBADE5}" srcOrd="0" destOrd="0" presId="urn:microsoft.com/office/officeart/2005/8/layout/chevron2"/>
    <dgm:cxn modelId="{688068A5-FF41-4556-9472-D8966FB65A89}" type="presParOf" srcId="{55719874-B2C9-42A4-8557-EEC8D0C89D62}" destId="{0557A3ED-6CA8-4CCB-ACA1-345AAC500895}" srcOrd="1" destOrd="0" presId="urn:microsoft.com/office/officeart/2005/8/layout/chevron2"/>
    <dgm:cxn modelId="{71BC1B19-5541-499D-A12A-4DEF3F124887}" type="presParOf" srcId="{D1BFDAF5-F1B4-49CE-8952-246B954E778D}" destId="{8ECC95A2-C326-4BAE-BD3A-690B63DBE049}" srcOrd="7" destOrd="0" presId="urn:microsoft.com/office/officeart/2005/8/layout/chevron2"/>
    <dgm:cxn modelId="{A93F782A-53F2-458B-9428-4607D3E36FBA}" type="presParOf" srcId="{D1BFDAF5-F1B4-49CE-8952-246B954E778D}" destId="{1A3185CA-88F1-46BC-AA92-BB230C8AE7F2}" srcOrd="8" destOrd="0" presId="urn:microsoft.com/office/officeart/2005/8/layout/chevron2"/>
    <dgm:cxn modelId="{F4862532-F099-4EF6-85CB-221E2F7499FC}" type="presParOf" srcId="{1A3185CA-88F1-46BC-AA92-BB230C8AE7F2}" destId="{EEEF0062-0CA4-4AB5-862C-61DC8F21FC13}" srcOrd="0" destOrd="0" presId="urn:microsoft.com/office/officeart/2005/8/layout/chevron2"/>
    <dgm:cxn modelId="{A1D2DE26-9890-4E03-94A3-89DFABEDDCD1}" type="presParOf" srcId="{1A3185CA-88F1-46BC-AA92-BB230C8AE7F2}" destId="{D3192534-1F1B-41CD-8BCC-4A04D754AC0E}" srcOrd="1" destOrd="0" presId="urn:microsoft.com/office/officeart/2005/8/layout/chevron2"/>
    <dgm:cxn modelId="{E4F28DEE-3ADB-4461-84E5-640D4B34976F}" type="presParOf" srcId="{D1BFDAF5-F1B4-49CE-8952-246B954E778D}" destId="{B87D24DC-3E57-4403-BC17-9F2F5713062D}" srcOrd="9" destOrd="0" presId="urn:microsoft.com/office/officeart/2005/8/layout/chevron2"/>
    <dgm:cxn modelId="{8A6A7528-F26F-41C7-949F-D12A073B8861}" type="presParOf" srcId="{D1BFDAF5-F1B4-49CE-8952-246B954E778D}" destId="{03D1420F-05A6-41C6-A334-D8756FAA957B}" srcOrd="10" destOrd="0" presId="urn:microsoft.com/office/officeart/2005/8/layout/chevron2"/>
    <dgm:cxn modelId="{B0F68BA8-9DCF-4CA6-A19D-9CAD32DBB330}" type="presParOf" srcId="{03D1420F-05A6-41C6-A334-D8756FAA957B}" destId="{32AA9D2D-3072-4CC1-B3A0-359E58DF66E4}" srcOrd="0" destOrd="0" presId="urn:microsoft.com/office/officeart/2005/8/layout/chevron2"/>
    <dgm:cxn modelId="{22BF0B20-7E59-410A-98DE-5B7BFD32BC20}" type="presParOf" srcId="{03D1420F-05A6-41C6-A334-D8756FAA957B}" destId="{0D01AF90-07B0-43E7-A454-9F9FC67BCF32}" srcOrd="1" destOrd="0" presId="urn:microsoft.com/office/officeart/2005/8/layout/chevron2"/>
    <dgm:cxn modelId="{F5D5DCD1-E4B5-4E99-85CF-6F13B717769C}" type="presParOf" srcId="{D1BFDAF5-F1B4-49CE-8952-246B954E778D}" destId="{59877DF9-6EEE-4F6D-95D6-F95897155A7A}" srcOrd="11" destOrd="0" presId="urn:microsoft.com/office/officeart/2005/8/layout/chevron2"/>
    <dgm:cxn modelId="{7BD698E1-78BB-413C-9ED2-F6A5A52B0649}" type="presParOf" srcId="{D1BFDAF5-F1B4-49CE-8952-246B954E778D}" destId="{B94E39DF-89A6-473E-9D1E-FAC56DB26914}" srcOrd="12" destOrd="0" presId="urn:microsoft.com/office/officeart/2005/8/layout/chevron2"/>
    <dgm:cxn modelId="{9B9BDFFB-92D8-4702-B350-1A427A87CE1E}" type="presParOf" srcId="{B94E39DF-89A6-473E-9D1E-FAC56DB26914}" destId="{9DE8D065-25F7-41CE-BB10-0E07D107A04A}" srcOrd="0" destOrd="0" presId="urn:microsoft.com/office/officeart/2005/8/layout/chevron2"/>
    <dgm:cxn modelId="{A1BEAC28-5FFE-4AB3-B3F1-3324AB3C3680}" type="presParOf" srcId="{B94E39DF-89A6-473E-9D1E-FAC56DB26914}" destId="{CFA13EAB-020B-4019-B72F-62352BBDB806}" srcOrd="1" destOrd="0" presId="urn:microsoft.com/office/officeart/2005/8/layout/chevron2"/>
    <dgm:cxn modelId="{0861AD0B-74C0-491F-98B5-70D1CF29ADC3}" type="presParOf" srcId="{D1BFDAF5-F1B4-49CE-8952-246B954E778D}" destId="{4E8BEE12-5CAC-4FD1-B156-B05339306D8A}" srcOrd="13" destOrd="0" presId="urn:microsoft.com/office/officeart/2005/8/layout/chevron2"/>
    <dgm:cxn modelId="{DA0F84B7-5598-4436-B392-9720AAAC25FB}" type="presParOf" srcId="{D1BFDAF5-F1B4-49CE-8952-246B954E778D}" destId="{AAC912CB-80A0-492A-B932-18DAFF159565}" srcOrd="14" destOrd="0" presId="urn:microsoft.com/office/officeart/2005/8/layout/chevron2"/>
    <dgm:cxn modelId="{306C21A8-6631-4DA9-8F0C-5AD6B0626385}" type="presParOf" srcId="{AAC912CB-80A0-492A-B932-18DAFF159565}" destId="{AC02A65F-328A-4090-8672-F22B71A0B2BE}" srcOrd="0" destOrd="0" presId="urn:microsoft.com/office/officeart/2005/8/layout/chevron2"/>
    <dgm:cxn modelId="{53283503-22D6-4425-8D79-B44BAAAD86B9}" type="presParOf" srcId="{AAC912CB-80A0-492A-B932-18DAFF159565}" destId="{068667B0-DE0D-4B38-894A-34F6B6BE33EF}" srcOrd="1" destOrd="0" presId="urn:microsoft.com/office/officeart/2005/8/layout/chevron2"/>
    <dgm:cxn modelId="{54721C2B-9BEA-4834-A7B6-27FA6FE71D16}" type="presParOf" srcId="{D1BFDAF5-F1B4-49CE-8952-246B954E778D}" destId="{1ABA7C84-93A0-4150-8A41-3336D727D0E3}" srcOrd="15" destOrd="0" presId="urn:microsoft.com/office/officeart/2005/8/layout/chevron2"/>
    <dgm:cxn modelId="{5537831E-40F1-4DEF-B2F2-E705BCECF648}" type="presParOf" srcId="{D1BFDAF5-F1B4-49CE-8952-246B954E778D}" destId="{FE4C37D1-18A6-4FC0-8794-29D62648961B}" srcOrd="16" destOrd="0" presId="urn:microsoft.com/office/officeart/2005/8/layout/chevron2"/>
    <dgm:cxn modelId="{E28EB4D1-EE4E-4641-A92A-C06909FAA5FE}" type="presParOf" srcId="{FE4C37D1-18A6-4FC0-8794-29D62648961B}" destId="{D3D9FD37-8160-4643-BE28-65C0845A1EB6}" srcOrd="0" destOrd="0" presId="urn:microsoft.com/office/officeart/2005/8/layout/chevron2"/>
    <dgm:cxn modelId="{DB19FF80-DC7D-471A-87DD-E73396C2AC65}" type="presParOf" srcId="{FE4C37D1-18A6-4FC0-8794-29D62648961B}" destId="{D803C757-390C-4210-ACF0-60C1AB7D586A}" srcOrd="1" destOrd="0" presId="urn:microsoft.com/office/officeart/2005/8/layout/chevron2"/>
    <dgm:cxn modelId="{4389A46E-6BE0-4D38-A16F-952020458BB5}" type="presParOf" srcId="{D1BFDAF5-F1B4-49CE-8952-246B954E778D}" destId="{72C532F3-E855-4187-812D-D98DAF89C508}" srcOrd="17" destOrd="0" presId="urn:microsoft.com/office/officeart/2005/8/layout/chevron2"/>
    <dgm:cxn modelId="{724EF2C1-9E5B-4CDE-A58B-6113C55C72DC}" type="presParOf" srcId="{D1BFDAF5-F1B4-49CE-8952-246B954E778D}" destId="{B74B0777-7ABF-423A-87C2-A76409754E9B}" srcOrd="18" destOrd="0" presId="urn:microsoft.com/office/officeart/2005/8/layout/chevron2"/>
    <dgm:cxn modelId="{5F2AECA6-C20B-4D99-827C-EF8834D4162B}" type="presParOf" srcId="{B74B0777-7ABF-423A-87C2-A76409754E9B}" destId="{4385BA1C-4377-4633-934D-4B36CA3ADCC5}" srcOrd="0" destOrd="0" presId="urn:microsoft.com/office/officeart/2005/8/layout/chevron2"/>
    <dgm:cxn modelId="{50329B43-EA4F-4550-954D-BE744A70D7C3}" type="presParOf" srcId="{B74B0777-7ABF-423A-87C2-A76409754E9B}" destId="{01373AE5-4F5A-41B8-869D-C2EEC50C2A25}" srcOrd="1" destOrd="0" presId="urn:microsoft.com/office/officeart/2005/8/layout/chevron2"/>
    <dgm:cxn modelId="{C4D10EBE-8FA6-4122-B1BE-FAACF3B6DB5A}" type="presParOf" srcId="{D1BFDAF5-F1B4-49CE-8952-246B954E778D}" destId="{94125A0C-C3BA-4FEC-ADF5-B139A27C0D29}" srcOrd="19" destOrd="0" presId="urn:microsoft.com/office/officeart/2005/8/layout/chevron2"/>
    <dgm:cxn modelId="{28B163D4-8E0E-4CC3-8393-5D5A2D769CCE}" type="presParOf" srcId="{D1BFDAF5-F1B4-49CE-8952-246B954E778D}" destId="{88E57F5E-D0FE-4A31-8767-8DDA060CEA47}" srcOrd="20" destOrd="0" presId="urn:microsoft.com/office/officeart/2005/8/layout/chevron2"/>
    <dgm:cxn modelId="{88F9B9EA-2538-45F2-8CC5-EE7B02E65013}" type="presParOf" srcId="{88E57F5E-D0FE-4A31-8767-8DDA060CEA47}" destId="{8ACA3382-E069-436E-A09F-F07736336635}" srcOrd="0" destOrd="0" presId="urn:microsoft.com/office/officeart/2005/8/layout/chevron2"/>
    <dgm:cxn modelId="{365C9D84-0EAA-4B3C-8900-E517B4691F5A}" type="presParOf" srcId="{88E57F5E-D0FE-4A31-8767-8DDA060CEA47}" destId="{F5B751FB-53D6-479F-AB71-E1B5EDF8AD8E}"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426F95E-EEFD-4E8E-92A6-4BD170F31EF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51E98E23-6146-48F5-A2E0-A1D4AEE809FB}">
      <dgm:prSet/>
      <dgm:spPr/>
      <dgm:t>
        <a:bodyPr/>
        <a:lstStyle/>
        <a:p>
          <a:pPr rtl="0"/>
          <a:r>
            <a:rPr lang="zh-CN" dirty="0" smtClean="0"/>
            <a:t>环境搭建</a:t>
          </a:r>
          <a:endParaRPr lang="zh-CN" dirty="0"/>
        </a:p>
      </dgm:t>
    </dgm:pt>
    <dgm:pt modelId="{1A1701F4-2E75-4EFA-ADB5-8098971D0E05}" type="parTrans" cxnId="{6F7831AB-2A3E-4FA1-9D84-40F5E54F667C}">
      <dgm:prSet/>
      <dgm:spPr/>
      <dgm:t>
        <a:bodyPr/>
        <a:lstStyle/>
        <a:p>
          <a:endParaRPr lang="zh-CN" altLang="en-US"/>
        </a:p>
      </dgm:t>
    </dgm:pt>
    <dgm:pt modelId="{7C1B836D-114C-435E-86DC-0824AA928446}" type="sibTrans" cxnId="{6F7831AB-2A3E-4FA1-9D84-40F5E54F667C}">
      <dgm:prSet/>
      <dgm:spPr/>
      <dgm:t>
        <a:bodyPr/>
        <a:lstStyle/>
        <a:p>
          <a:endParaRPr lang="zh-CN" altLang="en-US"/>
        </a:p>
      </dgm:t>
    </dgm:pt>
    <dgm:pt modelId="{75FB066E-59A3-488A-80C8-403AEBDD3A5E}">
      <dgm:prSet/>
      <dgm:spPr/>
      <dgm:t>
        <a:bodyPr/>
        <a:lstStyle/>
        <a:p>
          <a:pPr rtl="0"/>
          <a:r>
            <a:rPr lang="zh-CN" smtClean="0"/>
            <a:t>工程目录结构介绍</a:t>
          </a:r>
          <a:endParaRPr lang="zh-CN"/>
        </a:p>
      </dgm:t>
    </dgm:pt>
    <dgm:pt modelId="{C7E998C8-54A8-46EA-BDFA-6503A0765598}" type="parTrans" cxnId="{ED52CB4C-3044-4EFC-B40C-747E30B7C861}">
      <dgm:prSet/>
      <dgm:spPr/>
      <dgm:t>
        <a:bodyPr/>
        <a:lstStyle/>
        <a:p>
          <a:endParaRPr lang="zh-CN" altLang="en-US"/>
        </a:p>
      </dgm:t>
    </dgm:pt>
    <dgm:pt modelId="{CAEBA16B-F32F-44AF-9B21-8A6D464202C2}" type="sibTrans" cxnId="{ED52CB4C-3044-4EFC-B40C-747E30B7C861}">
      <dgm:prSet/>
      <dgm:spPr/>
      <dgm:t>
        <a:bodyPr/>
        <a:lstStyle/>
        <a:p>
          <a:endParaRPr lang="zh-CN" altLang="en-US"/>
        </a:p>
      </dgm:t>
    </dgm:pt>
    <dgm:pt modelId="{5440BBD8-6347-4478-A0E4-7CF3E581BAB3}">
      <dgm:prSet/>
      <dgm:spPr/>
      <dgm:t>
        <a:bodyPr/>
        <a:lstStyle/>
        <a:p>
          <a:pPr rtl="0"/>
          <a:r>
            <a:rPr lang="zh-CN" smtClean="0"/>
            <a:t>第一个</a:t>
          </a:r>
          <a:r>
            <a:rPr lang="en-US" smtClean="0"/>
            <a:t>app</a:t>
          </a:r>
          <a:r>
            <a:rPr lang="zh-CN" smtClean="0"/>
            <a:t>程序</a:t>
          </a:r>
          <a:endParaRPr lang="zh-CN"/>
        </a:p>
      </dgm:t>
    </dgm:pt>
    <dgm:pt modelId="{94E89945-2230-4002-91B6-169AEDC67341}" type="parTrans" cxnId="{C9B11B04-2F7B-45E3-BFAB-61B90006E375}">
      <dgm:prSet/>
      <dgm:spPr/>
      <dgm:t>
        <a:bodyPr/>
        <a:lstStyle/>
        <a:p>
          <a:endParaRPr lang="zh-CN" altLang="en-US"/>
        </a:p>
      </dgm:t>
    </dgm:pt>
    <dgm:pt modelId="{EF5D419A-8057-41FD-840C-B30FA9823BFC}" type="sibTrans" cxnId="{C9B11B04-2F7B-45E3-BFAB-61B90006E375}">
      <dgm:prSet/>
      <dgm:spPr/>
      <dgm:t>
        <a:bodyPr/>
        <a:lstStyle/>
        <a:p>
          <a:endParaRPr lang="zh-CN" altLang="en-US"/>
        </a:p>
      </dgm:t>
    </dgm:pt>
    <dgm:pt modelId="{3D22F7B2-826F-4E8C-92F2-F9DBEE921388}" type="pres">
      <dgm:prSet presAssocID="{7426F95E-EEFD-4E8E-92A6-4BD170F31EF3}" presName="linear" presStyleCnt="0">
        <dgm:presLayoutVars>
          <dgm:animLvl val="lvl"/>
          <dgm:resizeHandles val="exact"/>
        </dgm:presLayoutVars>
      </dgm:prSet>
      <dgm:spPr/>
    </dgm:pt>
    <dgm:pt modelId="{E56B025B-F59F-4751-B655-42EC0DBE57B4}" type="pres">
      <dgm:prSet presAssocID="{51E98E23-6146-48F5-A2E0-A1D4AEE809FB}" presName="parentText" presStyleLbl="node1" presStyleIdx="0" presStyleCnt="3">
        <dgm:presLayoutVars>
          <dgm:chMax val="0"/>
          <dgm:bulletEnabled val="1"/>
        </dgm:presLayoutVars>
      </dgm:prSet>
      <dgm:spPr/>
    </dgm:pt>
    <dgm:pt modelId="{E515156D-CD7E-40A8-8A8C-93F9E6446D93}" type="pres">
      <dgm:prSet presAssocID="{7C1B836D-114C-435E-86DC-0824AA928446}" presName="spacer" presStyleCnt="0"/>
      <dgm:spPr/>
    </dgm:pt>
    <dgm:pt modelId="{C91D7D59-40FB-4772-AF49-00FA03101B8F}" type="pres">
      <dgm:prSet presAssocID="{75FB066E-59A3-488A-80C8-403AEBDD3A5E}" presName="parentText" presStyleLbl="node1" presStyleIdx="1" presStyleCnt="3">
        <dgm:presLayoutVars>
          <dgm:chMax val="0"/>
          <dgm:bulletEnabled val="1"/>
        </dgm:presLayoutVars>
      </dgm:prSet>
      <dgm:spPr/>
    </dgm:pt>
    <dgm:pt modelId="{5FCDEC2B-CBA2-4236-88ED-2A150BE82348}" type="pres">
      <dgm:prSet presAssocID="{CAEBA16B-F32F-44AF-9B21-8A6D464202C2}" presName="spacer" presStyleCnt="0"/>
      <dgm:spPr/>
    </dgm:pt>
    <dgm:pt modelId="{A9965228-BDBD-4695-9488-995D25164B11}" type="pres">
      <dgm:prSet presAssocID="{5440BBD8-6347-4478-A0E4-7CF3E581BAB3}" presName="parentText" presStyleLbl="node1" presStyleIdx="2" presStyleCnt="3">
        <dgm:presLayoutVars>
          <dgm:chMax val="0"/>
          <dgm:bulletEnabled val="1"/>
        </dgm:presLayoutVars>
      </dgm:prSet>
      <dgm:spPr/>
    </dgm:pt>
  </dgm:ptLst>
  <dgm:cxnLst>
    <dgm:cxn modelId="{ED52CB4C-3044-4EFC-B40C-747E30B7C861}" srcId="{7426F95E-EEFD-4E8E-92A6-4BD170F31EF3}" destId="{75FB066E-59A3-488A-80C8-403AEBDD3A5E}" srcOrd="1" destOrd="0" parTransId="{C7E998C8-54A8-46EA-BDFA-6503A0765598}" sibTransId="{CAEBA16B-F32F-44AF-9B21-8A6D464202C2}"/>
    <dgm:cxn modelId="{C9B11B04-2F7B-45E3-BFAB-61B90006E375}" srcId="{7426F95E-EEFD-4E8E-92A6-4BD170F31EF3}" destId="{5440BBD8-6347-4478-A0E4-7CF3E581BAB3}" srcOrd="2" destOrd="0" parTransId="{94E89945-2230-4002-91B6-169AEDC67341}" sibTransId="{EF5D419A-8057-41FD-840C-B30FA9823BFC}"/>
    <dgm:cxn modelId="{B10F9AAD-8D92-4250-8CD1-093027F19B22}" type="presOf" srcId="{7426F95E-EEFD-4E8E-92A6-4BD170F31EF3}" destId="{3D22F7B2-826F-4E8C-92F2-F9DBEE921388}" srcOrd="0" destOrd="0" presId="urn:microsoft.com/office/officeart/2005/8/layout/vList2"/>
    <dgm:cxn modelId="{6F7831AB-2A3E-4FA1-9D84-40F5E54F667C}" srcId="{7426F95E-EEFD-4E8E-92A6-4BD170F31EF3}" destId="{51E98E23-6146-48F5-A2E0-A1D4AEE809FB}" srcOrd="0" destOrd="0" parTransId="{1A1701F4-2E75-4EFA-ADB5-8098971D0E05}" sibTransId="{7C1B836D-114C-435E-86DC-0824AA928446}"/>
    <dgm:cxn modelId="{A4552203-A5A8-4D26-BCE4-FFF30D87C729}" type="presOf" srcId="{5440BBD8-6347-4478-A0E4-7CF3E581BAB3}" destId="{A9965228-BDBD-4695-9488-995D25164B11}" srcOrd="0" destOrd="0" presId="urn:microsoft.com/office/officeart/2005/8/layout/vList2"/>
    <dgm:cxn modelId="{D7F6F0B3-B627-45A8-BDAB-BE0FC8144A0D}" type="presOf" srcId="{51E98E23-6146-48F5-A2E0-A1D4AEE809FB}" destId="{E56B025B-F59F-4751-B655-42EC0DBE57B4}" srcOrd="0" destOrd="0" presId="urn:microsoft.com/office/officeart/2005/8/layout/vList2"/>
    <dgm:cxn modelId="{98F6337B-263A-4417-917B-811C7561F771}" type="presOf" srcId="{75FB066E-59A3-488A-80C8-403AEBDD3A5E}" destId="{C91D7D59-40FB-4772-AF49-00FA03101B8F}" srcOrd="0" destOrd="0" presId="urn:microsoft.com/office/officeart/2005/8/layout/vList2"/>
    <dgm:cxn modelId="{C76DB96F-5256-4FE9-ABB1-0D4707FF8025}" type="presParOf" srcId="{3D22F7B2-826F-4E8C-92F2-F9DBEE921388}" destId="{E56B025B-F59F-4751-B655-42EC0DBE57B4}" srcOrd="0" destOrd="0" presId="urn:microsoft.com/office/officeart/2005/8/layout/vList2"/>
    <dgm:cxn modelId="{E0C1B39A-08CE-4311-AD5D-C3C51C098310}" type="presParOf" srcId="{3D22F7B2-826F-4E8C-92F2-F9DBEE921388}" destId="{E515156D-CD7E-40A8-8A8C-93F9E6446D93}" srcOrd="1" destOrd="0" presId="urn:microsoft.com/office/officeart/2005/8/layout/vList2"/>
    <dgm:cxn modelId="{34CB908E-C5EB-4789-9642-AC3650ABD105}" type="presParOf" srcId="{3D22F7B2-826F-4E8C-92F2-F9DBEE921388}" destId="{C91D7D59-40FB-4772-AF49-00FA03101B8F}" srcOrd="2" destOrd="0" presId="urn:microsoft.com/office/officeart/2005/8/layout/vList2"/>
    <dgm:cxn modelId="{AF43E0EC-88B6-43A3-BE6B-B5B46928B005}" type="presParOf" srcId="{3D22F7B2-826F-4E8C-92F2-F9DBEE921388}" destId="{5FCDEC2B-CBA2-4236-88ED-2A150BE82348}" srcOrd="3" destOrd="0" presId="urn:microsoft.com/office/officeart/2005/8/layout/vList2"/>
    <dgm:cxn modelId="{9EE40DBC-A0E0-4E63-837D-1ADA1CCE583C}" type="presParOf" srcId="{3D22F7B2-826F-4E8C-92F2-F9DBEE921388}" destId="{A9965228-BDBD-4695-9488-995D25164B11}"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A3ECD26-C9F8-4915-8835-01928E982E7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4C68FC56-95C5-4874-BF10-A172A1DC5D39}">
      <dgm:prSet/>
      <dgm:spPr/>
      <dgm:t>
        <a:bodyPr/>
        <a:lstStyle/>
        <a:p>
          <a:pPr rtl="0"/>
          <a:r>
            <a:rPr lang="en-US" smtClean="0"/>
            <a:t>JDK</a:t>
          </a:r>
          <a:r>
            <a:rPr lang="zh-CN" smtClean="0"/>
            <a:t>安装</a:t>
          </a:r>
          <a:endParaRPr lang="zh-CN"/>
        </a:p>
      </dgm:t>
    </dgm:pt>
    <dgm:pt modelId="{E120906D-9490-4BA8-B973-2EA5AC4510D0}" type="parTrans" cxnId="{5195230F-B8B8-4C3D-9213-DDA827EE95F4}">
      <dgm:prSet/>
      <dgm:spPr/>
      <dgm:t>
        <a:bodyPr/>
        <a:lstStyle/>
        <a:p>
          <a:endParaRPr lang="zh-CN" altLang="en-US"/>
        </a:p>
      </dgm:t>
    </dgm:pt>
    <dgm:pt modelId="{7FF51956-9CA4-4369-A89F-3D5E37CE9112}" type="sibTrans" cxnId="{5195230F-B8B8-4C3D-9213-DDA827EE95F4}">
      <dgm:prSet/>
      <dgm:spPr/>
      <dgm:t>
        <a:bodyPr/>
        <a:lstStyle/>
        <a:p>
          <a:endParaRPr lang="zh-CN" altLang="en-US"/>
        </a:p>
      </dgm:t>
    </dgm:pt>
    <dgm:pt modelId="{94DF7781-306D-46E7-BFAB-EA2F61CB65E8}">
      <dgm:prSet/>
      <dgm:spPr/>
      <dgm:t>
        <a:bodyPr/>
        <a:lstStyle/>
        <a:p>
          <a:pPr rtl="0"/>
          <a:r>
            <a:rPr lang="en-US" dirty="0" smtClean="0"/>
            <a:t>Eclipse</a:t>
          </a:r>
          <a:r>
            <a:rPr lang="zh-CN" dirty="0" smtClean="0"/>
            <a:t>安装</a:t>
          </a:r>
          <a:endParaRPr lang="zh-CN" dirty="0"/>
        </a:p>
      </dgm:t>
    </dgm:pt>
    <dgm:pt modelId="{2AF47422-9A07-438C-8646-6D8C44D3976E}" type="parTrans" cxnId="{5A59812F-CC80-44E2-8564-C4479C5CC9C2}">
      <dgm:prSet/>
      <dgm:spPr/>
      <dgm:t>
        <a:bodyPr/>
        <a:lstStyle/>
        <a:p>
          <a:endParaRPr lang="zh-CN" altLang="en-US"/>
        </a:p>
      </dgm:t>
    </dgm:pt>
    <dgm:pt modelId="{893705CD-0856-46C9-91DE-E92F4CAD0D6E}" type="sibTrans" cxnId="{5A59812F-CC80-44E2-8564-C4479C5CC9C2}">
      <dgm:prSet/>
      <dgm:spPr/>
      <dgm:t>
        <a:bodyPr/>
        <a:lstStyle/>
        <a:p>
          <a:endParaRPr lang="zh-CN" altLang="en-US"/>
        </a:p>
      </dgm:t>
    </dgm:pt>
    <dgm:pt modelId="{77C7EFDC-F925-4A68-B401-66B95BEF1EE0}">
      <dgm:prSet/>
      <dgm:spPr/>
      <dgm:t>
        <a:bodyPr/>
        <a:lstStyle/>
        <a:p>
          <a:pPr rtl="0"/>
          <a:r>
            <a:rPr lang="en-US" smtClean="0"/>
            <a:t>Android SDK</a:t>
          </a:r>
          <a:r>
            <a:rPr lang="zh-CN" smtClean="0"/>
            <a:t>安装</a:t>
          </a:r>
          <a:endParaRPr lang="zh-CN"/>
        </a:p>
      </dgm:t>
    </dgm:pt>
    <dgm:pt modelId="{369A9E74-370C-4ECB-AFC7-1CCF2154DA7B}" type="parTrans" cxnId="{5B83FF33-6545-4C0A-857C-055BC3BEBB4E}">
      <dgm:prSet/>
      <dgm:spPr/>
      <dgm:t>
        <a:bodyPr/>
        <a:lstStyle/>
        <a:p>
          <a:endParaRPr lang="zh-CN" altLang="en-US"/>
        </a:p>
      </dgm:t>
    </dgm:pt>
    <dgm:pt modelId="{294F2CE1-6910-4EE7-BDC9-6E5316617243}" type="sibTrans" cxnId="{5B83FF33-6545-4C0A-857C-055BC3BEBB4E}">
      <dgm:prSet/>
      <dgm:spPr/>
      <dgm:t>
        <a:bodyPr/>
        <a:lstStyle/>
        <a:p>
          <a:endParaRPr lang="zh-CN" altLang="en-US"/>
        </a:p>
      </dgm:t>
    </dgm:pt>
    <dgm:pt modelId="{C3E82F16-DCA8-4E6A-86EB-4BD19A83097A}">
      <dgm:prSet/>
      <dgm:spPr/>
      <dgm:t>
        <a:bodyPr/>
        <a:lstStyle/>
        <a:p>
          <a:pPr rtl="0"/>
          <a:r>
            <a:rPr lang="en-US" smtClean="0"/>
            <a:t>ADT</a:t>
          </a:r>
          <a:r>
            <a:rPr lang="zh-CN" smtClean="0"/>
            <a:t>安装</a:t>
          </a:r>
          <a:endParaRPr lang="zh-CN"/>
        </a:p>
      </dgm:t>
    </dgm:pt>
    <dgm:pt modelId="{0095CDD0-F391-4F4D-B093-998D9456BE17}" type="parTrans" cxnId="{A239A82A-A5B8-4733-BE28-154A60CE7F17}">
      <dgm:prSet/>
      <dgm:spPr/>
      <dgm:t>
        <a:bodyPr/>
        <a:lstStyle/>
        <a:p>
          <a:endParaRPr lang="zh-CN" altLang="en-US"/>
        </a:p>
      </dgm:t>
    </dgm:pt>
    <dgm:pt modelId="{F7F605C7-EBC2-420D-A6E9-7C2FAD8BD3C9}" type="sibTrans" cxnId="{A239A82A-A5B8-4733-BE28-154A60CE7F17}">
      <dgm:prSet/>
      <dgm:spPr/>
      <dgm:t>
        <a:bodyPr/>
        <a:lstStyle/>
        <a:p>
          <a:endParaRPr lang="zh-CN" altLang="en-US"/>
        </a:p>
      </dgm:t>
    </dgm:pt>
    <dgm:pt modelId="{F789C5E5-A26D-4DD6-8E56-7451EBD14AAA}">
      <dgm:prSet/>
      <dgm:spPr/>
      <dgm:t>
        <a:bodyPr/>
        <a:lstStyle/>
        <a:p>
          <a:pPr rtl="0"/>
          <a:r>
            <a:rPr lang="zh-CN" smtClean="0"/>
            <a:t>创建</a:t>
          </a:r>
          <a:r>
            <a:rPr lang="en-US" smtClean="0"/>
            <a:t>AVD</a:t>
          </a:r>
          <a:endParaRPr lang="zh-CN"/>
        </a:p>
      </dgm:t>
    </dgm:pt>
    <dgm:pt modelId="{FDADAD4A-2244-4D2F-9089-791804D99C23}" type="parTrans" cxnId="{6161F420-484E-47B6-9B8F-6B3E41DC5D9A}">
      <dgm:prSet/>
      <dgm:spPr/>
      <dgm:t>
        <a:bodyPr/>
        <a:lstStyle/>
        <a:p>
          <a:endParaRPr lang="zh-CN" altLang="en-US"/>
        </a:p>
      </dgm:t>
    </dgm:pt>
    <dgm:pt modelId="{A9F27267-6054-40C0-8138-A32BA63D192D}" type="sibTrans" cxnId="{6161F420-484E-47B6-9B8F-6B3E41DC5D9A}">
      <dgm:prSet/>
      <dgm:spPr/>
      <dgm:t>
        <a:bodyPr/>
        <a:lstStyle/>
        <a:p>
          <a:endParaRPr lang="zh-CN" altLang="en-US"/>
        </a:p>
      </dgm:t>
    </dgm:pt>
    <dgm:pt modelId="{5DA48ED5-1466-4D7A-9CC2-27E8794F0512}" type="pres">
      <dgm:prSet presAssocID="{3A3ECD26-C9F8-4915-8835-01928E982E79}" presName="linear" presStyleCnt="0">
        <dgm:presLayoutVars>
          <dgm:animLvl val="lvl"/>
          <dgm:resizeHandles val="exact"/>
        </dgm:presLayoutVars>
      </dgm:prSet>
      <dgm:spPr/>
    </dgm:pt>
    <dgm:pt modelId="{7104D017-620A-420C-B409-75A04B3CC76B}" type="pres">
      <dgm:prSet presAssocID="{4C68FC56-95C5-4874-BF10-A172A1DC5D39}" presName="parentText" presStyleLbl="node1" presStyleIdx="0" presStyleCnt="5">
        <dgm:presLayoutVars>
          <dgm:chMax val="0"/>
          <dgm:bulletEnabled val="1"/>
        </dgm:presLayoutVars>
      </dgm:prSet>
      <dgm:spPr/>
    </dgm:pt>
    <dgm:pt modelId="{575D413F-99CA-4A4E-B7B5-CDA850422B5E}" type="pres">
      <dgm:prSet presAssocID="{7FF51956-9CA4-4369-A89F-3D5E37CE9112}" presName="spacer" presStyleCnt="0"/>
      <dgm:spPr/>
    </dgm:pt>
    <dgm:pt modelId="{1D5878DC-DC18-47D8-92D5-0087D8099190}" type="pres">
      <dgm:prSet presAssocID="{94DF7781-306D-46E7-BFAB-EA2F61CB65E8}" presName="parentText" presStyleLbl="node1" presStyleIdx="1" presStyleCnt="5">
        <dgm:presLayoutVars>
          <dgm:chMax val="0"/>
          <dgm:bulletEnabled val="1"/>
        </dgm:presLayoutVars>
      </dgm:prSet>
      <dgm:spPr/>
      <dgm:t>
        <a:bodyPr/>
        <a:lstStyle/>
        <a:p>
          <a:endParaRPr lang="zh-CN" altLang="en-US"/>
        </a:p>
      </dgm:t>
    </dgm:pt>
    <dgm:pt modelId="{1F28F0C5-FB32-4215-AAB9-240444B6D663}" type="pres">
      <dgm:prSet presAssocID="{893705CD-0856-46C9-91DE-E92F4CAD0D6E}" presName="spacer" presStyleCnt="0"/>
      <dgm:spPr/>
    </dgm:pt>
    <dgm:pt modelId="{A274F783-E13C-42D3-A550-39283A98C1C5}" type="pres">
      <dgm:prSet presAssocID="{77C7EFDC-F925-4A68-B401-66B95BEF1EE0}" presName="parentText" presStyleLbl="node1" presStyleIdx="2" presStyleCnt="5">
        <dgm:presLayoutVars>
          <dgm:chMax val="0"/>
          <dgm:bulletEnabled val="1"/>
        </dgm:presLayoutVars>
      </dgm:prSet>
      <dgm:spPr/>
    </dgm:pt>
    <dgm:pt modelId="{D9932BD4-3572-4EB8-9BFA-F70AA6AB3D9B}" type="pres">
      <dgm:prSet presAssocID="{294F2CE1-6910-4EE7-BDC9-6E5316617243}" presName="spacer" presStyleCnt="0"/>
      <dgm:spPr/>
    </dgm:pt>
    <dgm:pt modelId="{745CA32E-E833-4697-BC55-F065A63764CF}" type="pres">
      <dgm:prSet presAssocID="{C3E82F16-DCA8-4E6A-86EB-4BD19A83097A}" presName="parentText" presStyleLbl="node1" presStyleIdx="3" presStyleCnt="5">
        <dgm:presLayoutVars>
          <dgm:chMax val="0"/>
          <dgm:bulletEnabled val="1"/>
        </dgm:presLayoutVars>
      </dgm:prSet>
      <dgm:spPr/>
    </dgm:pt>
    <dgm:pt modelId="{A5BAAFD8-9D22-47B3-AC92-75450F77F386}" type="pres">
      <dgm:prSet presAssocID="{F7F605C7-EBC2-420D-A6E9-7C2FAD8BD3C9}" presName="spacer" presStyleCnt="0"/>
      <dgm:spPr/>
    </dgm:pt>
    <dgm:pt modelId="{3CCB5850-3EF2-4CF3-99D3-0A74DFA23C15}" type="pres">
      <dgm:prSet presAssocID="{F789C5E5-A26D-4DD6-8E56-7451EBD14AAA}" presName="parentText" presStyleLbl="node1" presStyleIdx="4" presStyleCnt="5">
        <dgm:presLayoutVars>
          <dgm:chMax val="0"/>
          <dgm:bulletEnabled val="1"/>
        </dgm:presLayoutVars>
      </dgm:prSet>
      <dgm:spPr/>
    </dgm:pt>
  </dgm:ptLst>
  <dgm:cxnLst>
    <dgm:cxn modelId="{8A8143A8-49F0-4F0B-975E-B256F8E8AE9B}" type="presOf" srcId="{94DF7781-306D-46E7-BFAB-EA2F61CB65E8}" destId="{1D5878DC-DC18-47D8-92D5-0087D8099190}" srcOrd="0" destOrd="0" presId="urn:microsoft.com/office/officeart/2005/8/layout/vList2"/>
    <dgm:cxn modelId="{FD656013-9DAC-4D07-BDC4-7AB771135E11}" type="presOf" srcId="{F789C5E5-A26D-4DD6-8E56-7451EBD14AAA}" destId="{3CCB5850-3EF2-4CF3-99D3-0A74DFA23C15}" srcOrd="0" destOrd="0" presId="urn:microsoft.com/office/officeart/2005/8/layout/vList2"/>
    <dgm:cxn modelId="{A239A82A-A5B8-4733-BE28-154A60CE7F17}" srcId="{3A3ECD26-C9F8-4915-8835-01928E982E79}" destId="{C3E82F16-DCA8-4E6A-86EB-4BD19A83097A}" srcOrd="3" destOrd="0" parTransId="{0095CDD0-F391-4F4D-B093-998D9456BE17}" sibTransId="{F7F605C7-EBC2-420D-A6E9-7C2FAD8BD3C9}"/>
    <dgm:cxn modelId="{6161F420-484E-47B6-9B8F-6B3E41DC5D9A}" srcId="{3A3ECD26-C9F8-4915-8835-01928E982E79}" destId="{F789C5E5-A26D-4DD6-8E56-7451EBD14AAA}" srcOrd="4" destOrd="0" parTransId="{FDADAD4A-2244-4D2F-9089-791804D99C23}" sibTransId="{A9F27267-6054-40C0-8138-A32BA63D192D}"/>
    <dgm:cxn modelId="{B88AD349-F6C0-4A95-8ED9-771D1F4C3268}" type="presOf" srcId="{C3E82F16-DCA8-4E6A-86EB-4BD19A83097A}" destId="{745CA32E-E833-4697-BC55-F065A63764CF}" srcOrd="0" destOrd="0" presId="urn:microsoft.com/office/officeart/2005/8/layout/vList2"/>
    <dgm:cxn modelId="{5195230F-B8B8-4C3D-9213-DDA827EE95F4}" srcId="{3A3ECD26-C9F8-4915-8835-01928E982E79}" destId="{4C68FC56-95C5-4874-BF10-A172A1DC5D39}" srcOrd="0" destOrd="0" parTransId="{E120906D-9490-4BA8-B973-2EA5AC4510D0}" sibTransId="{7FF51956-9CA4-4369-A89F-3D5E37CE9112}"/>
    <dgm:cxn modelId="{9B38415E-69CD-4980-8418-4C01997D64DD}" type="presOf" srcId="{3A3ECD26-C9F8-4915-8835-01928E982E79}" destId="{5DA48ED5-1466-4D7A-9CC2-27E8794F0512}" srcOrd="0" destOrd="0" presId="urn:microsoft.com/office/officeart/2005/8/layout/vList2"/>
    <dgm:cxn modelId="{DF479898-7322-468B-AA4B-CFB9A10E78C1}" type="presOf" srcId="{4C68FC56-95C5-4874-BF10-A172A1DC5D39}" destId="{7104D017-620A-420C-B409-75A04B3CC76B}" srcOrd="0" destOrd="0" presId="urn:microsoft.com/office/officeart/2005/8/layout/vList2"/>
    <dgm:cxn modelId="{5B83FF33-6545-4C0A-857C-055BC3BEBB4E}" srcId="{3A3ECD26-C9F8-4915-8835-01928E982E79}" destId="{77C7EFDC-F925-4A68-B401-66B95BEF1EE0}" srcOrd="2" destOrd="0" parTransId="{369A9E74-370C-4ECB-AFC7-1CCF2154DA7B}" sibTransId="{294F2CE1-6910-4EE7-BDC9-6E5316617243}"/>
    <dgm:cxn modelId="{5A59812F-CC80-44E2-8564-C4479C5CC9C2}" srcId="{3A3ECD26-C9F8-4915-8835-01928E982E79}" destId="{94DF7781-306D-46E7-BFAB-EA2F61CB65E8}" srcOrd="1" destOrd="0" parTransId="{2AF47422-9A07-438C-8646-6D8C44D3976E}" sibTransId="{893705CD-0856-46C9-91DE-E92F4CAD0D6E}"/>
    <dgm:cxn modelId="{D601D9C9-A3F8-4453-BCB8-283BD368EFDA}" type="presOf" srcId="{77C7EFDC-F925-4A68-B401-66B95BEF1EE0}" destId="{A274F783-E13C-42D3-A550-39283A98C1C5}" srcOrd="0" destOrd="0" presId="urn:microsoft.com/office/officeart/2005/8/layout/vList2"/>
    <dgm:cxn modelId="{71EE0F06-C749-46E0-A90F-3E57E9E9E464}" type="presParOf" srcId="{5DA48ED5-1466-4D7A-9CC2-27E8794F0512}" destId="{7104D017-620A-420C-B409-75A04B3CC76B}" srcOrd="0" destOrd="0" presId="urn:microsoft.com/office/officeart/2005/8/layout/vList2"/>
    <dgm:cxn modelId="{AC24CD87-16B5-41B6-BA0B-8B73E735E9EE}" type="presParOf" srcId="{5DA48ED5-1466-4D7A-9CC2-27E8794F0512}" destId="{575D413F-99CA-4A4E-B7B5-CDA850422B5E}" srcOrd="1" destOrd="0" presId="urn:microsoft.com/office/officeart/2005/8/layout/vList2"/>
    <dgm:cxn modelId="{2AEDE0FA-2608-462E-94FD-52C9FF8E4BD8}" type="presParOf" srcId="{5DA48ED5-1466-4D7A-9CC2-27E8794F0512}" destId="{1D5878DC-DC18-47D8-92D5-0087D8099190}" srcOrd="2" destOrd="0" presId="urn:microsoft.com/office/officeart/2005/8/layout/vList2"/>
    <dgm:cxn modelId="{5341D37E-B8F2-4DFB-8C27-C37A7506B53F}" type="presParOf" srcId="{5DA48ED5-1466-4D7A-9CC2-27E8794F0512}" destId="{1F28F0C5-FB32-4215-AAB9-240444B6D663}" srcOrd="3" destOrd="0" presId="urn:microsoft.com/office/officeart/2005/8/layout/vList2"/>
    <dgm:cxn modelId="{7AF8D1CE-FA29-442A-B001-25F80BB3FAB5}" type="presParOf" srcId="{5DA48ED5-1466-4D7A-9CC2-27E8794F0512}" destId="{A274F783-E13C-42D3-A550-39283A98C1C5}" srcOrd="4" destOrd="0" presId="urn:microsoft.com/office/officeart/2005/8/layout/vList2"/>
    <dgm:cxn modelId="{BF115908-4819-43A6-ABC9-8A752F39C4F4}" type="presParOf" srcId="{5DA48ED5-1466-4D7A-9CC2-27E8794F0512}" destId="{D9932BD4-3572-4EB8-9BFA-F70AA6AB3D9B}" srcOrd="5" destOrd="0" presId="urn:microsoft.com/office/officeart/2005/8/layout/vList2"/>
    <dgm:cxn modelId="{FA396FAD-F3A8-40FE-81DD-61B6947F0DAB}" type="presParOf" srcId="{5DA48ED5-1466-4D7A-9CC2-27E8794F0512}" destId="{745CA32E-E833-4697-BC55-F065A63764CF}" srcOrd="6" destOrd="0" presId="urn:microsoft.com/office/officeart/2005/8/layout/vList2"/>
    <dgm:cxn modelId="{C0FF8938-6F13-4D17-B033-1696BAD20EA8}" type="presParOf" srcId="{5DA48ED5-1466-4D7A-9CC2-27E8794F0512}" destId="{A5BAAFD8-9D22-47B3-AC92-75450F77F386}" srcOrd="7" destOrd="0" presId="urn:microsoft.com/office/officeart/2005/8/layout/vList2"/>
    <dgm:cxn modelId="{4301F401-5453-4A38-A93D-ED030D60C1CC}" type="presParOf" srcId="{5DA48ED5-1466-4D7A-9CC2-27E8794F0512}" destId="{3CCB5850-3EF2-4CF3-99D3-0A74DFA23C15}"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E95737-8F3B-4022-9D21-C620807CEE2B}">
      <dsp:nvSpPr>
        <dsp:cNvPr id="0" name=""/>
        <dsp:cNvSpPr/>
      </dsp:nvSpPr>
      <dsp:spPr>
        <a:xfrm rot="5400000">
          <a:off x="-100584" y="103373"/>
          <a:ext cx="670563" cy="469394"/>
        </a:xfrm>
        <a:prstGeom prst="chevron">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altLang="zh-CN" sz="1300" kern="1200" dirty="0" smtClean="0"/>
            <a:t>1.0</a:t>
          </a:r>
          <a:endParaRPr lang="zh-CN" altLang="en-US" sz="1300" kern="1200" dirty="0"/>
        </a:p>
      </dsp:txBody>
      <dsp:txXfrm rot="-5400000">
        <a:off x="1" y="237485"/>
        <a:ext cx="469394" cy="201169"/>
      </dsp:txXfrm>
    </dsp:sp>
    <dsp:sp modelId="{F50113CF-751B-4646-93CF-DB3F1248C291}">
      <dsp:nvSpPr>
        <dsp:cNvPr id="0" name=""/>
        <dsp:cNvSpPr/>
      </dsp:nvSpPr>
      <dsp:spPr>
        <a:xfrm rot="5400000">
          <a:off x="4588763" y="-4116580"/>
          <a:ext cx="435866" cy="8674604"/>
        </a:xfrm>
        <a:prstGeom prst="round2Same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altLang="zh-CN" sz="2400" kern="1200" dirty="0" smtClean="0"/>
            <a:t>2008</a:t>
          </a:r>
          <a:r>
            <a:rPr lang="zh-CN" altLang="en-US" sz="2400" kern="1200" dirty="0" smtClean="0"/>
            <a:t>年</a:t>
          </a:r>
          <a:r>
            <a:rPr lang="en-US" altLang="zh-CN" sz="2400" kern="1200" dirty="0" smtClean="0"/>
            <a:t>9</a:t>
          </a:r>
          <a:r>
            <a:rPr lang="zh-CN" altLang="en-US" sz="2400" kern="1200" dirty="0" smtClean="0"/>
            <a:t>月</a:t>
          </a:r>
          <a:r>
            <a:rPr lang="en-US" altLang="zh-CN" sz="2400" kern="1200" dirty="0" smtClean="0"/>
            <a:t>android1.0</a:t>
          </a:r>
          <a:r>
            <a:rPr lang="zh-CN" altLang="en-US" sz="2400" kern="1200" dirty="0" smtClean="0"/>
            <a:t>、</a:t>
          </a:r>
          <a:r>
            <a:rPr lang="en-US" altLang="zh-CN" sz="2400" kern="1200" dirty="0" smtClean="0"/>
            <a:t>1.1</a:t>
          </a:r>
          <a:endParaRPr lang="zh-CN" altLang="en-US" sz="2400" kern="1200" dirty="0"/>
        </a:p>
      </dsp:txBody>
      <dsp:txXfrm rot="-5400000">
        <a:off x="469395" y="24065"/>
        <a:ext cx="8653327" cy="393312"/>
      </dsp:txXfrm>
    </dsp:sp>
    <dsp:sp modelId="{30A782C6-4008-4720-93F9-76A5628AF96C}">
      <dsp:nvSpPr>
        <dsp:cNvPr id="0" name=""/>
        <dsp:cNvSpPr/>
      </dsp:nvSpPr>
      <dsp:spPr>
        <a:xfrm rot="5400000">
          <a:off x="-100584" y="721559"/>
          <a:ext cx="670563" cy="469394"/>
        </a:xfrm>
        <a:prstGeom prst="chevron">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altLang="zh-CN" sz="1300" kern="1200" dirty="0" smtClean="0"/>
            <a:t>1.5</a:t>
          </a:r>
          <a:endParaRPr lang="zh-CN" altLang="en-US" sz="1300" kern="1200" dirty="0"/>
        </a:p>
      </dsp:txBody>
      <dsp:txXfrm rot="-5400000">
        <a:off x="1" y="855671"/>
        <a:ext cx="469394" cy="201169"/>
      </dsp:txXfrm>
    </dsp:sp>
    <dsp:sp modelId="{2213E7C7-F9B4-4FF2-B240-ADE10708715B}">
      <dsp:nvSpPr>
        <dsp:cNvPr id="0" name=""/>
        <dsp:cNvSpPr/>
      </dsp:nvSpPr>
      <dsp:spPr>
        <a:xfrm rot="5400000">
          <a:off x="4588763" y="-3498394"/>
          <a:ext cx="435866" cy="8674604"/>
        </a:xfrm>
        <a:prstGeom prst="round2Same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altLang="zh-CN" sz="2400" kern="1200" dirty="0" smtClean="0"/>
            <a:t>2009</a:t>
          </a:r>
          <a:r>
            <a:rPr lang="zh-CN" altLang="en-US" sz="2400" kern="1200" dirty="0" smtClean="0"/>
            <a:t>年</a:t>
          </a:r>
          <a:r>
            <a:rPr lang="en-US" altLang="zh-CN" sz="2400" kern="1200" dirty="0" smtClean="0"/>
            <a:t>4</a:t>
          </a:r>
          <a:r>
            <a:rPr lang="zh-CN" altLang="en-US" sz="2400" kern="1200" dirty="0" smtClean="0"/>
            <a:t>月</a:t>
          </a:r>
          <a:r>
            <a:rPr lang="en-US" altLang="zh-CN" sz="2400" kern="1200" dirty="0" smtClean="0"/>
            <a:t>android1.5(</a:t>
          </a:r>
          <a:r>
            <a:rPr lang="zh-CN" altLang="en-US" sz="2400" kern="1200" dirty="0" smtClean="0"/>
            <a:t>纸杯蛋糕</a:t>
          </a:r>
          <a:r>
            <a:rPr lang="en-US" altLang="zh-CN" sz="2400" kern="1200" dirty="0" smtClean="0"/>
            <a:t>)</a:t>
          </a:r>
          <a:endParaRPr lang="zh-CN" altLang="en-US" sz="2400" kern="1200" dirty="0"/>
        </a:p>
      </dsp:txBody>
      <dsp:txXfrm rot="-5400000">
        <a:off x="469395" y="642251"/>
        <a:ext cx="8653327" cy="393312"/>
      </dsp:txXfrm>
    </dsp:sp>
    <dsp:sp modelId="{423EB12E-2B4C-4ED2-A5C8-CDAF539E33EC}">
      <dsp:nvSpPr>
        <dsp:cNvPr id="0" name=""/>
        <dsp:cNvSpPr/>
      </dsp:nvSpPr>
      <dsp:spPr>
        <a:xfrm rot="5400000">
          <a:off x="-100584" y="1339745"/>
          <a:ext cx="670563" cy="469394"/>
        </a:xfrm>
        <a:prstGeom prst="chevron">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altLang="zh-CN" sz="1300" kern="1200" dirty="0" smtClean="0"/>
            <a:t>1.6</a:t>
          </a:r>
          <a:endParaRPr lang="zh-CN" altLang="en-US" sz="1300" kern="1200" dirty="0"/>
        </a:p>
      </dsp:txBody>
      <dsp:txXfrm rot="-5400000">
        <a:off x="1" y="1473857"/>
        <a:ext cx="469394" cy="201169"/>
      </dsp:txXfrm>
    </dsp:sp>
    <dsp:sp modelId="{42AA4772-632C-4EDC-9409-275A57D431E8}">
      <dsp:nvSpPr>
        <dsp:cNvPr id="0" name=""/>
        <dsp:cNvSpPr/>
      </dsp:nvSpPr>
      <dsp:spPr>
        <a:xfrm rot="5400000">
          <a:off x="4588763" y="-2880208"/>
          <a:ext cx="435866" cy="8674604"/>
        </a:xfrm>
        <a:prstGeom prst="round2Same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altLang="zh-CN" sz="2400" kern="1200" dirty="0" smtClean="0"/>
            <a:t>2009</a:t>
          </a:r>
          <a:r>
            <a:rPr lang="zh-CN" altLang="en-US" sz="2400" kern="1200" dirty="0" smtClean="0"/>
            <a:t>年</a:t>
          </a:r>
          <a:r>
            <a:rPr lang="en-US" altLang="zh-CN" sz="2400" kern="1200" dirty="0" smtClean="0"/>
            <a:t>9</a:t>
          </a:r>
          <a:r>
            <a:rPr lang="zh-CN" altLang="en-US" sz="2400" kern="1200" dirty="0" smtClean="0"/>
            <a:t>月</a:t>
          </a:r>
          <a:r>
            <a:rPr lang="en-US" altLang="zh-CN" sz="2400" kern="1200" dirty="0" smtClean="0"/>
            <a:t>android1.6(</a:t>
          </a:r>
          <a:r>
            <a:rPr lang="zh-CN" altLang="en-US" sz="2400" kern="1200" dirty="0" smtClean="0"/>
            <a:t>甜甜圈</a:t>
          </a:r>
          <a:r>
            <a:rPr lang="en-US" altLang="zh-CN" sz="2400" kern="1200" dirty="0" smtClean="0"/>
            <a:t>)</a:t>
          </a:r>
          <a:endParaRPr lang="zh-CN" altLang="en-US" sz="2400" kern="1200" dirty="0"/>
        </a:p>
      </dsp:txBody>
      <dsp:txXfrm rot="-5400000">
        <a:off x="469395" y="1260437"/>
        <a:ext cx="8653327" cy="393312"/>
      </dsp:txXfrm>
    </dsp:sp>
    <dsp:sp modelId="{766065F5-0899-4E22-9043-1ADEC2EBADE5}">
      <dsp:nvSpPr>
        <dsp:cNvPr id="0" name=""/>
        <dsp:cNvSpPr/>
      </dsp:nvSpPr>
      <dsp:spPr>
        <a:xfrm rot="5400000">
          <a:off x="-100584" y="1957930"/>
          <a:ext cx="670563" cy="469394"/>
        </a:xfrm>
        <a:prstGeom prst="chevron">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altLang="zh-CN" sz="1300" kern="1200" dirty="0" smtClean="0"/>
            <a:t>2.0</a:t>
          </a:r>
          <a:endParaRPr lang="zh-CN" altLang="en-US" sz="1300" kern="1200" dirty="0"/>
        </a:p>
      </dsp:txBody>
      <dsp:txXfrm rot="-5400000">
        <a:off x="1" y="2092042"/>
        <a:ext cx="469394" cy="201169"/>
      </dsp:txXfrm>
    </dsp:sp>
    <dsp:sp modelId="{0557A3ED-6CA8-4CCB-ACA1-345AAC500895}">
      <dsp:nvSpPr>
        <dsp:cNvPr id="0" name=""/>
        <dsp:cNvSpPr/>
      </dsp:nvSpPr>
      <dsp:spPr>
        <a:xfrm rot="5400000">
          <a:off x="4588763" y="-2262022"/>
          <a:ext cx="435866" cy="8674604"/>
        </a:xfrm>
        <a:prstGeom prst="round2Same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altLang="zh-CN" sz="2400" kern="1200" dirty="0" smtClean="0"/>
            <a:t>2009</a:t>
          </a:r>
          <a:r>
            <a:rPr lang="zh-CN" altLang="en-US" sz="2400" kern="1200" dirty="0" smtClean="0"/>
            <a:t>年</a:t>
          </a:r>
          <a:r>
            <a:rPr lang="en-US" altLang="zh-CN" sz="2400" kern="1200" dirty="0" smtClean="0"/>
            <a:t>10</a:t>
          </a:r>
          <a:r>
            <a:rPr lang="zh-CN" altLang="en-US" sz="2400" kern="1200" dirty="0" smtClean="0"/>
            <a:t>月</a:t>
          </a:r>
          <a:r>
            <a:rPr lang="en-US" altLang="zh-CN" sz="2400" kern="1200" dirty="0" smtClean="0"/>
            <a:t>android2.0</a:t>
          </a:r>
          <a:r>
            <a:rPr lang="zh-CN" altLang="en-US" sz="2400" kern="1200" dirty="0" smtClean="0"/>
            <a:t>、</a:t>
          </a:r>
          <a:r>
            <a:rPr lang="en-US" altLang="zh-CN" sz="2400" kern="1200" dirty="0" smtClean="0"/>
            <a:t>2.0.1</a:t>
          </a:r>
          <a:r>
            <a:rPr lang="zh-CN" altLang="en-US" sz="2400" kern="1200" dirty="0" smtClean="0"/>
            <a:t>、</a:t>
          </a:r>
          <a:r>
            <a:rPr lang="en-US" altLang="zh-CN" sz="2400" kern="1200" dirty="0" smtClean="0"/>
            <a:t>2.1(</a:t>
          </a:r>
          <a:r>
            <a:rPr lang="zh-CN" altLang="en-US" sz="2400" kern="1200" dirty="0" smtClean="0"/>
            <a:t>松饼</a:t>
          </a:r>
          <a:r>
            <a:rPr lang="en-US" altLang="zh-CN" sz="2400" kern="1200" dirty="0" smtClean="0"/>
            <a:t>)</a:t>
          </a:r>
          <a:endParaRPr lang="zh-CN" altLang="en-US" sz="2400" kern="1200" dirty="0"/>
        </a:p>
      </dsp:txBody>
      <dsp:txXfrm rot="-5400000">
        <a:off x="469395" y="1878623"/>
        <a:ext cx="8653327" cy="393312"/>
      </dsp:txXfrm>
    </dsp:sp>
    <dsp:sp modelId="{EEEF0062-0CA4-4AB5-862C-61DC8F21FC13}">
      <dsp:nvSpPr>
        <dsp:cNvPr id="0" name=""/>
        <dsp:cNvSpPr/>
      </dsp:nvSpPr>
      <dsp:spPr>
        <a:xfrm rot="5400000">
          <a:off x="-100584" y="2576116"/>
          <a:ext cx="670563" cy="469394"/>
        </a:xfrm>
        <a:prstGeom prst="chevron">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w="9525" cap="flat" cmpd="sng" algn="ctr">
          <a:solidFill>
            <a:schemeClr val="accent6">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altLang="zh-CN" sz="1300" kern="1200" dirty="0" smtClean="0"/>
            <a:t>2.2</a:t>
          </a:r>
          <a:endParaRPr lang="zh-CN" altLang="en-US" sz="1300" kern="1200" dirty="0"/>
        </a:p>
      </dsp:txBody>
      <dsp:txXfrm rot="-5400000">
        <a:off x="1" y="2710228"/>
        <a:ext cx="469394" cy="201169"/>
      </dsp:txXfrm>
    </dsp:sp>
    <dsp:sp modelId="{D3192534-1F1B-41CD-8BCC-4A04D754AC0E}">
      <dsp:nvSpPr>
        <dsp:cNvPr id="0" name=""/>
        <dsp:cNvSpPr/>
      </dsp:nvSpPr>
      <dsp:spPr>
        <a:xfrm rot="5400000">
          <a:off x="4588763" y="-1643837"/>
          <a:ext cx="435866" cy="8674604"/>
        </a:xfrm>
        <a:prstGeom prst="round2SameRect">
          <a:avLst/>
        </a:prstGeom>
        <a:solidFill>
          <a:schemeClr val="lt1">
            <a:alpha val="90000"/>
            <a:hueOff val="0"/>
            <a:satOff val="0"/>
            <a:lumOff val="0"/>
            <a:alphaOff val="0"/>
          </a:schemeClr>
        </a:solidFill>
        <a:ln w="9525" cap="flat" cmpd="sng" algn="ctr">
          <a:solidFill>
            <a:schemeClr val="accent6">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altLang="zh-CN" sz="2400" kern="1200" dirty="0" smtClean="0"/>
            <a:t>2010</a:t>
          </a:r>
          <a:r>
            <a:rPr lang="zh-CN" altLang="en-US" sz="2400" kern="1200" dirty="0" smtClean="0"/>
            <a:t>年</a:t>
          </a:r>
          <a:r>
            <a:rPr lang="en-US" altLang="zh-CN" sz="2400" kern="1200" dirty="0" smtClean="0"/>
            <a:t>5</a:t>
          </a:r>
          <a:r>
            <a:rPr lang="zh-CN" altLang="en-US" sz="2400" kern="1200" dirty="0" smtClean="0"/>
            <a:t>月</a:t>
          </a:r>
          <a:r>
            <a:rPr lang="en-US" altLang="zh-CN" sz="2400" kern="1200" dirty="0" smtClean="0"/>
            <a:t>android2.2</a:t>
          </a:r>
          <a:r>
            <a:rPr lang="zh-CN" altLang="en-US" sz="2400" kern="1200" dirty="0" smtClean="0"/>
            <a:t>、</a:t>
          </a:r>
          <a:r>
            <a:rPr lang="en-US" altLang="zh-CN" sz="2400" kern="1200" dirty="0" smtClean="0"/>
            <a:t>2.2.1(</a:t>
          </a:r>
          <a:r>
            <a:rPr lang="zh-CN" altLang="en-US" sz="2400" kern="1200" dirty="0" smtClean="0"/>
            <a:t>冻酸奶</a:t>
          </a:r>
          <a:r>
            <a:rPr lang="en-US" altLang="zh-CN" sz="2400" kern="1200" dirty="0" smtClean="0"/>
            <a:t>)</a:t>
          </a:r>
          <a:endParaRPr lang="zh-CN" altLang="en-US" sz="2400" kern="1200" dirty="0"/>
        </a:p>
      </dsp:txBody>
      <dsp:txXfrm rot="-5400000">
        <a:off x="469395" y="2496808"/>
        <a:ext cx="8653327" cy="393312"/>
      </dsp:txXfrm>
    </dsp:sp>
    <dsp:sp modelId="{32AA9D2D-3072-4CC1-B3A0-359E58DF66E4}">
      <dsp:nvSpPr>
        <dsp:cNvPr id="0" name=""/>
        <dsp:cNvSpPr/>
      </dsp:nvSpPr>
      <dsp:spPr>
        <a:xfrm rot="5400000">
          <a:off x="-100584" y="3194302"/>
          <a:ext cx="670563" cy="469394"/>
        </a:xfrm>
        <a:prstGeom prst="chevron">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altLang="zh-CN" sz="1300" kern="1200" dirty="0" smtClean="0"/>
            <a:t>2.3</a:t>
          </a:r>
          <a:endParaRPr lang="zh-CN" altLang="en-US" sz="1300" kern="1200" dirty="0"/>
        </a:p>
      </dsp:txBody>
      <dsp:txXfrm rot="-5400000">
        <a:off x="1" y="3328414"/>
        <a:ext cx="469394" cy="201169"/>
      </dsp:txXfrm>
    </dsp:sp>
    <dsp:sp modelId="{0D01AF90-07B0-43E7-A454-9F9FC67BCF32}">
      <dsp:nvSpPr>
        <dsp:cNvPr id="0" name=""/>
        <dsp:cNvSpPr/>
      </dsp:nvSpPr>
      <dsp:spPr>
        <a:xfrm rot="5400000">
          <a:off x="4588763" y="-1025651"/>
          <a:ext cx="435866" cy="8674604"/>
        </a:xfrm>
        <a:prstGeom prst="round2Same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altLang="zh-CN" sz="2400" kern="1200" dirty="0" smtClean="0"/>
            <a:t>2010</a:t>
          </a:r>
          <a:r>
            <a:rPr lang="zh-CN" altLang="en-US" sz="2400" kern="1200" dirty="0" smtClean="0"/>
            <a:t>年</a:t>
          </a:r>
          <a:r>
            <a:rPr lang="en-US" altLang="zh-CN" sz="2400" kern="1200" dirty="0" smtClean="0"/>
            <a:t>12</a:t>
          </a:r>
          <a:r>
            <a:rPr lang="zh-CN" altLang="en-US" sz="2400" kern="1200" dirty="0" smtClean="0"/>
            <a:t>月</a:t>
          </a:r>
          <a:r>
            <a:rPr lang="en-US" altLang="zh-CN" sz="2400" kern="1200" dirty="0" smtClean="0"/>
            <a:t>android2.3(</a:t>
          </a:r>
          <a:r>
            <a:rPr lang="zh-CN" altLang="en-US" sz="2400" kern="1200" dirty="0" smtClean="0"/>
            <a:t>姜饼</a:t>
          </a:r>
          <a:r>
            <a:rPr lang="en-US" altLang="zh-CN" sz="2400" kern="1200" dirty="0" smtClean="0"/>
            <a:t>)</a:t>
          </a:r>
          <a:endParaRPr lang="zh-CN" altLang="en-US" sz="2400" kern="1200" dirty="0"/>
        </a:p>
      </dsp:txBody>
      <dsp:txXfrm rot="-5400000">
        <a:off x="469395" y="3114994"/>
        <a:ext cx="8653327" cy="393312"/>
      </dsp:txXfrm>
    </dsp:sp>
    <dsp:sp modelId="{9DE8D065-25F7-41CE-BB10-0E07D107A04A}">
      <dsp:nvSpPr>
        <dsp:cNvPr id="0" name=""/>
        <dsp:cNvSpPr/>
      </dsp:nvSpPr>
      <dsp:spPr>
        <a:xfrm rot="5400000">
          <a:off x="-100584" y="3812487"/>
          <a:ext cx="670563" cy="469394"/>
        </a:xfrm>
        <a:prstGeom prst="chevron">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altLang="zh-CN" sz="1300" kern="1200" dirty="0" smtClean="0"/>
            <a:t>3.0</a:t>
          </a:r>
          <a:endParaRPr lang="zh-CN" altLang="en-US" sz="1300" kern="1200" dirty="0"/>
        </a:p>
      </dsp:txBody>
      <dsp:txXfrm rot="-5400000">
        <a:off x="1" y="3946599"/>
        <a:ext cx="469394" cy="201169"/>
      </dsp:txXfrm>
    </dsp:sp>
    <dsp:sp modelId="{CFA13EAB-020B-4019-B72F-62352BBDB806}">
      <dsp:nvSpPr>
        <dsp:cNvPr id="0" name=""/>
        <dsp:cNvSpPr/>
      </dsp:nvSpPr>
      <dsp:spPr>
        <a:xfrm rot="5400000">
          <a:off x="4588763" y="-407465"/>
          <a:ext cx="435866" cy="8674604"/>
        </a:xfrm>
        <a:prstGeom prst="round2Same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altLang="zh-CN" sz="2400" kern="1200" dirty="0" smtClean="0"/>
            <a:t>2011</a:t>
          </a:r>
          <a:r>
            <a:rPr lang="zh-CN" altLang="en-US" sz="2400" kern="1200" dirty="0" smtClean="0"/>
            <a:t>年</a:t>
          </a:r>
          <a:r>
            <a:rPr lang="en-US" altLang="zh-CN" sz="2400" kern="1200" dirty="0" smtClean="0"/>
            <a:t>2</a:t>
          </a:r>
          <a:r>
            <a:rPr lang="zh-CN" altLang="en-US" sz="2400" kern="1200" dirty="0" smtClean="0"/>
            <a:t>月</a:t>
          </a:r>
          <a:r>
            <a:rPr lang="en-US" altLang="zh-CN" sz="2400" kern="1200" dirty="0" smtClean="0"/>
            <a:t>android3.0(</a:t>
          </a:r>
          <a:r>
            <a:rPr lang="zh-CN" altLang="en-US" sz="2400" kern="1200" dirty="0" smtClean="0"/>
            <a:t>蜂巢</a:t>
          </a:r>
          <a:r>
            <a:rPr lang="en-US" altLang="zh-CN" sz="2400" kern="1200" dirty="0" smtClean="0"/>
            <a:t>)</a:t>
          </a:r>
          <a:endParaRPr lang="zh-CN" altLang="en-US" sz="2400" kern="1200" dirty="0"/>
        </a:p>
      </dsp:txBody>
      <dsp:txXfrm rot="-5400000">
        <a:off x="469395" y="3733180"/>
        <a:ext cx="8653327" cy="393312"/>
      </dsp:txXfrm>
    </dsp:sp>
    <dsp:sp modelId="{AC02A65F-328A-4090-8672-F22B71A0B2BE}">
      <dsp:nvSpPr>
        <dsp:cNvPr id="0" name=""/>
        <dsp:cNvSpPr/>
      </dsp:nvSpPr>
      <dsp:spPr>
        <a:xfrm rot="5400000">
          <a:off x="-100584" y="4430673"/>
          <a:ext cx="670563" cy="469394"/>
        </a:xfrm>
        <a:prstGeom prst="chevron">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altLang="zh-CN" sz="1300" kern="1200" dirty="0" smtClean="0"/>
            <a:t>4.0</a:t>
          </a:r>
          <a:endParaRPr lang="zh-CN" altLang="en-US" sz="1300" kern="1200" dirty="0"/>
        </a:p>
      </dsp:txBody>
      <dsp:txXfrm rot="-5400000">
        <a:off x="1" y="4564785"/>
        <a:ext cx="469394" cy="201169"/>
      </dsp:txXfrm>
    </dsp:sp>
    <dsp:sp modelId="{068667B0-DE0D-4B38-894A-34F6B6BE33EF}">
      <dsp:nvSpPr>
        <dsp:cNvPr id="0" name=""/>
        <dsp:cNvSpPr/>
      </dsp:nvSpPr>
      <dsp:spPr>
        <a:xfrm rot="5400000">
          <a:off x="4588763" y="210720"/>
          <a:ext cx="435866" cy="8674604"/>
        </a:xfrm>
        <a:prstGeom prst="round2Same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altLang="zh-CN" sz="2400" kern="1200" dirty="0" smtClean="0"/>
            <a:t>2011</a:t>
          </a:r>
          <a:r>
            <a:rPr lang="zh-CN" altLang="en-US" sz="2400" kern="1200" dirty="0" smtClean="0"/>
            <a:t>年</a:t>
          </a:r>
          <a:r>
            <a:rPr lang="en-US" altLang="zh-CN" sz="2400" kern="1200" dirty="0" smtClean="0"/>
            <a:t>10</a:t>
          </a:r>
          <a:r>
            <a:rPr lang="zh-CN" altLang="en-US" sz="2400" kern="1200" dirty="0" smtClean="0"/>
            <a:t>月</a:t>
          </a:r>
          <a:r>
            <a:rPr lang="en-US" altLang="zh-CN" sz="2400" kern="1200" dirty="0" smtClean="0"/>
            <a:t>android4.0(</a:t>
          </a:r>
          <a:r>
            <a:rPr lang="zh-CN" altLang="en-US" sz="2400" kern="1200" dirty="0" smtClean="0"/>
            <a:t>冰激凌三明治</a:t>
          </a:r>
          <a:r>
            <a:rPr lang="en-US" altLang="zh-CN" sz="2400" kern="1200" dirty="0" smtClean="0"/>
            <a:t>)</a:t>
          </a:r>
          <a:endParaRPr lang="zh-CN" altLang="en-US" sz="2400" kern="1200" dirty="0"/>
        </a:p>
      </dsp:txBody>
      <dsp:txXfrm rot="-5400000">
        <a:off x="469395" y="4351366"/>
        <a:ext cx="8653327" cy="393312"/>
      </dsp:txXfrm>
    </dsp:sp>
    <dsp:sp modelId="{D3D9FD37-8160-4643-BE28-65C0845A1EB6}">
      <dsp:nvSpPr>
        <dsp:cNvPr id="0" name=""/>
        <dsp:cNvSpPr/>
      </dsp:nvSpPr>
      <dsp:spPr>
        <a:xfrm rot="5400000">
          <a:off x="-100584" y="5048859"/>
          <a:ext cx="670563" cy="469394"/>
        </a:xfrm>
        <a:prstGeom prst="chevron">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altLang="zh-CN" sz="1300" kern="1200" dirty="0" smtClean="0"/>
            <a:t>4.1</a:t>
          </a:r>
          <a:endParaRPr lang="zh-CN" altLang="en-US" sz="1300" kern="1200" dirty="0"/>
        </a:p>
      </dsp:txBody>
      <dsp:txXfrm rot="-5400000">
        <a:off x="1" y="5182971"/>
        <a:ext cx="469394" cy="201169"/>
      </dsp:txXfrm>
    </dsp:sp>
    <dsp:sp modelId="{D803C757-390C-4210-ACF0-60C1AB7D586A}">
      <dsp:nvSpPr>
        <dsp:cNvPr id="0" name=""/>
        <dsp:cNvSpPr/>
      </dsp:nvSpPr>
      <dsp:spPr>
        <a:xfrm rot="5400000">
          <a:off x="4588763" y="828905"/>
          <a:ext cx="435866" cy="8674604"/>
        </a:xfrm>
        <a:prstGeom prst="round2Same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altLang="zh-CN" sz="2400" kern="1200" dirty="0" smtClean="0"/>
            <a:t>2012</a:t>
          </a:r>
          <a:r>
            <a:rPr lang="zh-CN" altLang="en-US" sz="2400" kern="1200" dirty="0" smtClean="0"/>
            <a:t>年</a:t>
          </a:r>
          <a:r>
            <a:rPr lang="en-US" altLang="zh-CN" sz="2400" kern="1200" dirty="0" smtClean="0"/>
            <a:t>6</a:t>
          </a:r>
          <a:r>
            <a:rPr lang="zh-CN" altLang="en-US" sz="2400" kern="1200" dirty="0" smtClean="0"/>
            <a:t>月</a:t>
          </a:r>
          <a:r>
            <a:rPr lang="en-US" altLang="zh-CN" sz="2400" kern="1200" dirty="0" smtClean="0"/>
            <a:t>android4.1(</a:t>
          </a:r>
          <a:r>
            <a:rPr lang="zh-CN" altLang="en-US" sz="2400" kern="1200" dirty="0" smtClean="0"/>
            <a:t>果冻豆</a:t>
          </a:r>
          <a:r>
            <a:rPr lang="en-US" altLang="zh-CN" sz="2400" kern="1200" dirty="0" smtClean="0"/>
            <a:t>)</a:t>
          </a:r>
          <a:endParaRPr lang="zh-CN" altLang="en-US" sz="2400" kern="1200" dirty="0"/>
        </a:p>
      </dsp:txBody>
      <dsp:txXfrm rot="-5400000">
        <a:off x="469395" y="4969551"/>
        <a:ext cx="8653327" cy="393312"/>
      </dsp:txXfrm>
    </dsp:sp>
    <dsp:sp modelId="{4385BA1C-4377-4633-934D-4B36CA3ADCC5}">
      <dsp:nvSpPr>
        <dsp:cNvPr id="0" name=""/>
        <dsp:cNvSpPr/>
      </dsp:nvSpPr>
      <dsp:spPr>
        <a:xfrm rot="5400000">
          <a:off x="-100584" y="5667045"/>
          <a:ext cx="670563" cy="469394"/>
        </a:xfrm>
        <a:prstGeom prst="chevron">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w="9525" cap="flat" cmpd="sng" algn="ctr">
          <a:solidFill>
            <a:schemeClr val="accent6">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altLang="zh-CN" sz="1300" kern="1200" dirty="0" smtClean="0"/>
            <a:t>4.3</a:t>
          </a:r>
          <a:endParaRPr lang="zh-CN" altLang="en-US" sz="1300" kern="1200" dirty="0"/>
        </a:p>
      </dsp:txBody>
      <dsp:txXfrm rot="-5400000">
        <a:off x="1" y="5801157"/>
        <a:ext cx="469394" cy="201169"/>
      </dsp:txXfrm>
    </dsp:sp>
    <dsp:sp modelId="{01373AE5-4F5A-41B8-869D-C2EEC50C2A25}">
      <dsp:nvSpPr>
        <dsp:cNvPr id="0" name=""/>
        <dsp:cNvSpPr/>
      </dsp:nvSpPr>
      <dsp:spPr>
        <a:xfrm rot="5400000">
          <a:off x="4588763" y="1447091"/>
          <a:ext cx="435866" cy="8674604"/>
        </a:xfrm>
        <a:prstGeom prst="round2SameRect">
          <a:avLst/>
        </a:prstGeom>
        <a:solidFill>
          <a:schemeClr val="lt1">
            <a:alpha val="90000"/>
            <a:hueOff val="0"/>
            <a:satOff val="0"/>
            <a:lumOff val="0"/>
            <a:alphaOff val="0"/>
          </a:schemeClr>
        </a:solidFill>
        <a:ln w="9525" cap="flat" cmpd="sng" algn="ctr">
          <a:solidFill>
            <a:schemeClr val="accent6">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altLang="zh-CN" sz="2400" kern="1200" dirty="0" smtClean="0"/>
            <a:t>2013</a:t>
          </a:r>
          <a:r>
            <a:rPr lang="zh-CN" altLang="en-US" sz="2400" kern="1200" dirty="0" smtClean="0"/>
            <a:t>年</a:t>
          </a:r>
          <a:r>
            <a:rPr lang="en-US" altLang="zh-CN" sz="2400" kern="1200" dirty="0" smtClean="0"/>
            <a:t>7</a:t>
          </a:r>
          <a:r>
            <a:rPr lang="zh-CN" altLang="en-US" sz="2400" kern="1200" dirty="0" smtClean="0"/>
            <a:t>月</a:t>
          </a:r>
          <a:r>
            <a:rPr lang="en-US" altLang="zh-CN" sz="2400" kern="1200" dirty="0" smtClean="0"/>
            <a:t>android4.3(</a:t>
          </a:r>
          <a:r>
            <a:rPr lang="zh-CN" altLang="en-US" sz="2400" kern="1200" dirty="0" smtClean="0"/>
            <a:t>果冻豆</a:t>
          </a:r>
          <a:r>
            <a:rPr lang="en-US" altLang="zh-CN" sz="2400" kern="1200" dirty="0" smtClean="0"/>
            <a:t>)</a:t>
          </a:r>
          <a:endParaRPr lang="zh-CN" altLang="en-US" sz="2400" kern="1200" dirty="0"/>
        </a:p>
      </dsp:txBody>
      <dsp:txXfrm rot="-5400000">
        <a:off x="469395" y="5587737"/>
        <a:ext cx="8653327" cy="393312"/>
      </dsp:txXfrm>
    </dsp:sp>
    <dsp:sp modelId="{8ACA3382-E069-436E-A09F-F07736336635}">
      <dsp:nvSpPr>
        <dsp:cNvPr id="0" name=""/>
        <dsp:cNvSpPr/>
      </dsp:nvSpPr>
      <dsp:spPr>
        <a:xfrm rot="5400000">
          <a:off x="-100584" y="6285230"/>
          <a:ext cx="670563" cy="469394"/>
        </a:xfrm>
        <a:prstGeom prst="chevron">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altLang="zh-CN" sz="1300" kern="1200" dirty="0" smtClean="0"/>
            <a:t>5.0</a:t>
          </a:r>
          <a:endParaRPr lang="zh-CN" altLang="en-US" sz="1300" kern="1200" dirty="0"/>
        </a:p>
      </dsp:txBody>
      <dsp:txXfrm rot="-5400000">
        <a:off x="1" y="6419342"/>
        <a:ext cx="469394" cy="201169"/>
      </dsp:txXfrm>
    </dsp:sp>
    <dsp:sp modelId="{F5B751FB-53D6-479F-AB71-E1B5EDF8AD8E}">
      <dsp:nvSpPr>
        <dsp:cNvPr id="0" name=""/>
        <dsp:cNvSpPr/>
      </dsp:nvSpPr>
      <dsp:spPr>
        <a:xfrm rot="5400000">
          <a:off x="4588763" y="2065277"/>
          <a:ext cx="435866" cy="8674604"/>
        </a:xfrm>
        <a:prstGeom prst="round2Same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b="0" i="0" kern="1200" dirty="0" smtClean="0"/>
            <a:t>尚未发布</a:t>
          </a:r>
          <a:r>
            <a:rPr lang="en-US" altLang="zh-CN" sz="2400" b="0" i="0" kern="1200" dirty="0" smtClean="0"/>
            <a:t>(</a:t>
          </a:r>
          <a:r>
            <a:rPr lang="zh-CN" altLang="en-US" sz="2400" b="0" i="0" kern="1200" dirty="0" smtClean="0"/>
            <a:t>酸橙派</a:t>
          </a:r>
          <a:r>
            <a:rPr lang="en-US" altLang="zh-CN" sz="2400" b="0" i="0" kern="1200" dirty="0" smtClean="0"/>
            <a:t>)</a:t>
          </a:r>
          <a:endParaRPr lang="zh-CN" altLang="en-US" sz="2400" kern="1200" dirty="0"/>
        </a:p>
      </dsp:txBody>
      <dsp:txXfrm rot="-5400000">
        <a:off x="469395" y="6205923"/>
        <a:ext cx="8653327" cy="3933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6B025B-F59F-4751-B655-42EC0DBE57B4}">
      <dsp:nvSpPr>
        <dsp:cNvPr id="0" name=""/>
        <dsp:cNvSpPr/>
      </dsp:nvSpPr>
      <dsp:spPr>
        <a:xfrm>
          <a:off x="0" y="5903"/>
          <a:ext cx="6624736" cy="6540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zh-CN" sz="2600" kern="1200" dirty="0" smtClean="0"/>
            <a:t>环境搭建</a:t>
          </a:r>
          <a:endParaRPr lang="zh-CN" sz="2600" kern="1200" dirty="0"/>
        </a:p>
      </dsp:txBody>
      <dsp:txXfrm>
        <a:off x="31927" y="37830"/>
        <a:ext cx="6560882" cy="590176"/>
      </dsp:txXfrm>
    </dsp:sp>
    <dsp:sp modelId="{C91D7D59-40FB-4772-AF49-00FA03101B8F}">
      <dsp:nvSpPr>
        <dsp:cNvPr id="0" name=""/>
        <dsp:cNvSpPr/>
      </dsp:nvSpPr>
      <dsp:spPr>
        <a:xfrm>
          <a:off x="0" y="734814"/>
          <a:ext cx="6624736" cy="6540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zh-CN" sz="2600" kern="1200" smtClean="0"/>
            <a:t>工程目录结构介绍</a:t>
          </a:r>
          <a:endParaRPr lang="zh-CN" sz="2600" kern="1200"/>
        </a:p>
      </dsp:txBody>
      <dsp:txXfrm>
        <a:off x="31927" y="766741"/>
        <a:ext cx="6560882" cy="590176"/>
      </dsp:txXfrm>
    </dsp:sp>
    <dsp:sp modelId="{A9965228-BDBD-4695-9488-995D25164B11}">
      <dsp:nvSpPr>
        <dsp:cNvPr id="0" name=""/>
        <dsp:cNvSpPr/>
      </dsp:nvSpPr>
      <dsp:spPr>
        <a:xfrm>
          <a:off x="0" y="1463724"/>
          <a:ext cx="6624736" cy="6540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zh-CN" sz="2600" kern="1200" smtClean="0"/>
            <a:t>第一个</a:t>
          </a:r>
          <a:r>
            <a:rPr lang="en-US" sz="2600" kern="1200" smtClean="0"/>
            <a:t>app</a:t>
          </a:r>
          <a:r>
            <a:rPr lang="zh-CN" sz="2600" kern="1200" smtClean="0"/>
            <a:t>程序</a:t>
          </a:r>
          <a:endParaRPr lang="zh-CN" sz="2600" kern="1200"/>
        </a:p>
      </dsp:txBody>
      <dsp:txXfrm>
        <a:off x="31927" y="1495651"/>
        <a:ext cx="6560882" cy="5901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04D017-620A-420C-B409-75A04B3CC76B}">
      <dsp:nvSpPr>
        <dsp:cNvPr id="0" name=""/>
        <dsp:cNvSpPr/>
      </dsp:nvSpPr>
      <dsp:spPr>
        <a:xfrm>
          <a:off x="0" y="8644"/>
          <a:ext cx="6912768" cy="60371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smtClean="0"/>
            <a:t>JDK</a:t>
          </a:r>
          <a:r>
            <a:rPr lang="zh-CN" sz="2400" kern="1200" smtClean="0"/>
            <a:t>安装</a:t>
          </a:r>
          <a:endParaRPr lang="zh-CN" sz="2400" kern="1200"/>
        </a:p>
      </dsp:txBody>
      <dsp:txXfrm>
        <a:off x="29471" y="38115"/>
        <a:ext cx="6853826" cy="544777"/>
      </dsp:txXfrm>
    </dsp:sp>
    <dsp:sp modelId="{1D5878DC-DC18-47D8-92D5-0087D8099190}">
      <dsp:nvSpPr>
        <dsp:cNvPr id="0" name=""/>
        <dsp:cNvSpPr/>
      </dsp:nvSpPr>
      <dsp:spPr>
        <a:xfrm>
          <a:off x="0" y="681484"/>
          <a:ext cx="6912768" cy="60371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Eclipse</a:t>
          </a:r>
          <a:r>
            <a:rPr lang="zh-CN" sz="2400" kern="1200" dirty="0" smtClean="0"/>
            <a:t>安装</a:t>
          </a:r>
          <a:endParaRPr lang="zh-CN" sz="2400" kern="1200" dirty="0"/>
        </a:p>
      </dsp:txBody>
      <dsp:txXfrm>
        <a:off x="29471" y="710955"/>
        <a:ext cx="6853826" cy="544777"/>
      </dsp:txXfrm>
    </dsp:sp>
    <dsp:sp modelId="{A274F783-E13C-42D3-A550-39283A98C1C5}">
      <dsp:nvSpPr>
        <dsp:cNvPr id="0" name=""/>
        <dsp:cNvSpPr/>
      </dsp:nvSpPr>
      <dsp:spPr>
        <a:xfrm>
          <a:off x="0" y="1354324"/>
          <a:ext cx="6912768" cy="60371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smtClean="0"/>
            <a:t>Android SDK</a:t>
          </a:r>
          <a:r>
            <a:rPr lang="zh-CN" sz="2400" kern="1200" smtClean="0"/>
            <a:t>安装</a:t>
          </a:r>
          <a:endParaRPr lang="zh-CN" sz="2400" kern="1200"/>
        </a:p>
      </dsp:txBody>
      <dsp:txXfrm>
        <a:off x="29471" y="1383795"/>
        <a:ext cx="6853826" cy="544777"/>
      </dsp:txXfrm>
    </dsp:sp>
    <dsp:sp modelId="{745CA32E-E833-4697-BC55-F065A63764CF}">
      <dsp:nvSpPr>
        <dsp:cNvPr id="0" name=""/>
        <dsp:cNvSpPr/>
      </dsp:nvSpPr>
      <dsp:spPr>
        <a:xfrm>
          <a:off x="0" y="2027164"/>
          <a:ext cx="6912768" cy="60371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smtClean="0"/>
            <a:t>ADT</a:t>
          </a:r>
          <a:r>
            <a:rPr lang="zh-CN" sz="2400" kern="1200" smtClean="0"/>
            <a:t>安装</a:t>
          </a:r>
          <a:endParaRPr lang="zh-CN" sz="2400" kern="1200"/>
        </a:p>
      </dsp:txBody>
      <dsp:txXfrm>
        <a:off x="29471" y="2056635"/>
        <a:ext cx="6853826" cy="544777"/>
      </dsp:txXfrm>
    </dsp:sp>
    <dsp:sp modelId="{3CCB5850-3EF2-4CF3-99D3-0A74DFA23C15}">
      <dsp:nvSpPr>
        <dsp:cNvPr id="0" name=""/>
        <dsp:cNvSpPr/>
      </dsp:nvSpPr>
      <dsp:spPr>
        <a:xfrm>
          <a:off x="0" y="2700004"/>
          <a:ext cx="6912768" cy="60371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sz="2400" kern="1200" smtClean="0"/>
            <a:t>创建</a:t>
          </a:r>
          <a:r>
            <a:rPr lang="en-US" sz="2400" kern="1200" smtClean="0"/>
            <a:t>AVD</a:t>
          </a:r>
          <a:endParaRPr lang="zh-CN" sz="2400" kern="1200"/>
        </a:p>
      </dsp:txBody>
      <dsp:txXfrm>
        <a:off x="29471" y="2729475"/>
        <a:ext cx="6853826" cy="54477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CN" sz="1200"/>
            </a:lvl1pPr>
          </a:lstStyle>
          <a:p>
            <a:endParaRPr lang="zh-CN"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latinLnBrk="0">
              <a:defRPr lang="zh-CN" sz="1200"/>
            </a:lvl1pPr>
          </a:lstStyle>
          <a:p>
            <a:fld id="{D83FDC75-7F73-4A4A-A77C-09AADF00E0EA}" type="datetimeFigureOut">
              <a:rPr lang="en-US" altLang="zh-CN" smtClean="0"/>
              <a:pPr/>
              <a:t>2013/8/1</a:t>
            </a:fld>
            <a:endParaRPr lang="zh-CN"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latinLnBrk="0">
              <a:defRPr lang="zh-CN" sz="1200"/>
            </a:lvl1pPr>
          </a:lstStyle>
          <a:p>
            <a:endParaRPr lang="zh-CN"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latinLnBrk="0">
              <a:defRPr lang="zh-CN" sz="1200"/>
            </a:lvl1pPr>
          </a:lstStyle>
          <a:p>
            <a:fld id="{459226BF-1F13-42D3-80DC-373E7ADD1EBC}" type="slidenum">
              <a:rPr lang="zh-CN" smtClean="0"/>
              <a:pPr/>
              <a:t>‹#›</a:t>
            </a:fld>
            <a:endParaRPr lang="zh-CN" dirty="0"/>
          </a:p>
        </p:txBody>
      </p:sp>
    </p:spTree>
    <p:extLst>
      <p:ext uri="{BB962C8B-B14F-4D97-AF65-F5344CB8AC3E}">
        <p14:creationId xmlns:p14="http://schemas.microsoft.com/office/powerpoint/2010/main" val="2440704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CN" sz="1200"/>
            </a:lvl1pPr>
          </a:lstStyle>
          <a:p>
            <a:endParaRPr lang="zh-C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zh-CN" sz="1200"/>
            </a:lvl1pPr>
          </a:lstStyle>
          <a:p>
            <a:fld id="{48AEF76B-3757-4A0B-AF93-28494465C1DD}" type="datetimeFigureOut">
              <a:pPr/>
              <a:t>12/17/2009</a:t>
            </a:fld>
            <a:endParaRPr 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zh-CN" sz="1200"/>
            </a:lvl1pPr>
          </a:lstStyle>
          <a:p>
            <a:endParaRPr 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zh-CN" sz="1200"/>
            </a:lvl1pPr>
          </a:lstStyle>
          <a:p>
            <a:fld id="{75693FD4-8F83-4EF7-AC3F-0DC0388986B0}" type="slidenum">
              <a:pPr/>
              <a:t>‹#›</a:t>
            </a:fld>
            <a:endParaRPr lang="zh-CN"/>
          </a:p>
        </p:txBody>
      </p:sp>
    </p:spTree>
    <p:extLst>
      <p:ext uri="{BB962C8B-B14F-4D97-AF65-F5344CB8AC3E}">
        <p14:creationId xmlns:p14="http://schemas.microsoft.com/office/powerpoint/2010/main" val="1126577690"/>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lang="zh-CN"/>
            </a:pPr>
            <a:r>
              <a:rPr lang="zh-CN" dirty="0" smtClean="0"/>
              <a:t>在组设置中可使用此模板作为演示培训材料的起始文件。</a:t>
            </a:r>
          </a:p>
          <a:p>
            <a:endParaRPr lang="zh-CN" dirty="0" smtClean="0"/>
          </a:p>
          <a:p>
            <a:pPr lvl="0"/>
            <a:r>
              <a:rPr lang="zh-CN" sz="1200" b="1" dirty="0" smtClean="0"/>
              <a:t>节</a:t>
            </a:r>
            <a:endParaRPr lang="zh-CN" sz="1200" b="0" dirty="0" smtClean="0"/>
          </a:p>
          <a:p>
            <a:pPr lvl="0"/>
            <a:r>
              <a:rPr lang="zh-CN" sz="1200" b="0" dirty="0" smtClean="0"/>
              <a:t>右键单击幻灯片以添加节。</a:t>
            </a:r>
            <a:r>
              <a:rPr lang="zh-CN" sz="1200" b="0" baseline="0" dirty="0" smtClean="0"/>
              <a:t> 节可以帮助您组织幻灯片或促进多个作者之间的协作。</a:t>
            </a:r>
            <a:endParaRPr lang="zh-CN" sz="1200" b="0" dirty="0" smtClean="0"/>
          </a:p>
          <a:p>
            <a:pPr lvl="0"/>
            <a:endParaRPr lang="zh-CN" sz="1200" b="1" dirty="0" smtClean="0"/>
          </a:p>
          <a:p>
            <a:pPr lvl="0"/>
            <a:r>
              <a:rPr lang="zh-CN" sz="1200" b="1" dirty="0" smtClean="0"/>
              <a:t>备注</a:t>
            </a:r>
          </a:p>
          <a:p>
            <a:pPr lvl="0"/>
            <a:r>
              <a:rPr lang="zh-CN" sz="1200" dirty="0" smtClean="0"/>
              <a:t>使用“备注”节传递备注或为受众提供其他详细信息。</a:t>
            </a:r>
            <a:r>
              <a:rPr lang="zh-CN" sz="1200" baseline="0" dirty="0" smtClean="0"/>
              <a:t> 演示过程中，可在“演示文稿视图”中查看这些备注。 </a:t>
            </a:r>
          </a:p>
          <a:p>
            <a:pPr lvl="0">
              <a:buFontTx/>
              <a:buNone/>
            </a:pPr>
            <a:r>
              <a:rPr lang="zh-CN" sz="1200" dirty="0" smtClean="0"/>
              <a:t>请记住字体大小(对于可访问性、可见性、录像和联机生产都非常重要)</a:t>
            </a:r>
          </a:p>
          <a:p>
            <a:pPr lvl="0"/>
            <a:endParaRPr lang="zh-CN" sz="1200" dirty="0" smtClean="0"/>
          </a:p>
          <a:p>
            <a:pPr lvl="0">
              <a:buFontTx/>
              <a:buNone/>
            </a:pPr>
            <a:r>
              <a:rPr lang="zh-CN" sz="1200" b="1" dirty="0" smtClean="0"/>
              <a:t>协调的色彩 </a:t>
            </a:r>
          </a:p>
          <a:p>
            <a:pPr lvl="0">
              <a:buFontTx/>
              <a:buNone/>
            </a:pPr>
            <a:r>
              <a:rPr lang="zh-CN" sz="1200" dirty="0" smtClean="0"/>
              <a:t>特别注意图形、图表和文本框。</a:t>
            </a:r>
            <a:r>
              <a:rPr lang="zh-CN" sz="1200" baseline="0" dirty="0" smtClean="0"/>
              <a:t> </a:t>
            </a:r>
            <a:endParaRPr lang="zh-CN" sz="1200" dirty="0" smtClean="0"/>
          </a:p>
          <a:p>
            <a:pPr lvl="0"/>
            <a:r>
              <a:rPr lang="zh-CN" sz="1200" dirty="0" smtClean="0"/>
              <a:t>请考虑与会者将以黑白或 </a:t>
            </a:r>
            <a:r>
              <a:rPr lang="zh-CN" sz="1200" dirty="0" err="1" smtClean="0"/>
              <a:t>灰色调</a:t>
            </a:r>
            <a:r>
              <a:rPr lang="zh-CN" sz="1200" dirty="0" smtClean="0"/>
              <a:t>打印。请运行测试打印，以确保当以纯黑白和 </a:t>
            </a:r>
            <a:r>
              <a:rPr lang="zh-CN" sz="1200" dirty="0" err="1" smtClean="0"/>
              <a:t>灰色调</a:t>
            </a:r>
            <a:r>
              <a:rPr lang="zh-CN" sz="1200" dirty="0" smtClean="0"/>
              <a:t>打印时，您的颜色工作正常。</a:t>
            </a:r>
          </a:p>
          <a:p>
            <a:pPr lvl="0">
              <a:buFontTx/>
              <a:buNone/>
            </a:pPr>
            <a:endParaRPr lang="zh-CN" sz="1200" dirty="0" smtClean="0"/>
          </a:p>
          <a:p>
            <a:pPr lvl="0">
              <a:buFontTx/>
              <a:buNone/>
            </a:pPr>
            <a:r>
              <a:rPr lang="zh-CN" sz="1200" b="1" dirty="0" smtClean="0"/>
              <a:t>图形、表格和图表</a:t>
            </a:r>
          </a:p>
          <a:p>
            <a:pPr lvl="0"/>
            <a:r>
              <a:rPr lang="zh-CN" sz="1200" dirty="0" smtClean="0"/>
              <a:t>保持简单: 如果可能，请使用一致的、不分散的样式和颜色。</a:t>
            </a:r>
          </a:p>
          <a:p>
            <a:pPr lvl="0"/>
            <a:r>
              <a:rPr lang="zh-CN" sz="1200" dirty="0" smtClean="0"/>
              <a:t>标记所有图表和表格。</a:t>
            </a:r>
          </a:p>
          <a:p>
            <a:endParaRPr lang="zh-CN" dirty="0" smtClean="0"/>
          </a:p>
          <a:p>
            <a:endParaRPr lang="zh-CN" dirty="0" smtClean="0"/>
          </a:p>
          <a:p>
            <a:endParaRPr lang="zh-CN" dirty="0"/>
          </a:p>
        </p:txBody>
      </p:sp>
      <p:sp>
        <p:nvSpPr>
          <p:cNvPr id="4" name="Slide Number Placeholder 3"/>
          <p:cNvSpPr>
            <a:spLocks noGrp="1"/>
          </p:cNvSpPr>
          <p:nvPr>
            <p:ph type="sldNum" sz="quarter" idx="10"/>
          </p:nvPr>
        </p:nvSpPr>
        <p:spPr/>
        <p:txBody>
          <a:bodyPr/>
          <a:lstStyle/>
          <a:p>
            <a:fld id="{EC6EAC7D-5A89-47C2-8ABA-56C9C2DEF7A4}" type="slidenum">
              <a:rPr lang="zh-CN" smtClean="0"/>
              <a:pPr/>
              <a:t>1</a:t>
            </a:fld>
            <a:endParaRPr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3"/>
          <p:cNvSpPr>
            <a:spLocks noGrp="1" noChangeArrowheads="1"/>
          </p:cNvSpPr>
          <p:nvPr>
            <p:ph type="hdr" sz="quarter"/>
          </p:nvPr>
        </p:nvSpPr>
        <p:spPr>
          <a:noFill/>
        </p:spPr>
        <p:txBody>
          <a:bodyPr/>
          <a:lstStyle/>
          <a:p>
            <a:r>
              <a:rPr lang="zh-CN" dirty="0" smtClean="0"/>
              <a:t>Microsoft </a:t>
            </a:r>
            <a:r>
              <a:rPr lang="zh-CN" b="1" dirty="0" smtClean="0"/>
              <a:t>Engineering Excellence</a:t>
            </a:r>
            <a:endParaRPr lang="zh-CN" dirty="0" smtClean="0"/>
          </a:p>
        </p:txBody>
      </p:sp>
      <p:sp>
        <p:nvSpPr>
          <p:cNvPr id="41987" name="Rectangle 25"/>
          <p:cNvSpPr>
            <a:spLocks noGrp="1" noChangeArrowheads="1"/>
          </p:cNvSpPr>
          <p:nvPr>
            <p:ph type="ftr" sz="quarter" idx="4"/>
          </p:nvPr>
        </p:nvSpPr>
        <p:spPr>
          <a:noFill/>
        </p:spPr>
        <p:txBody>
          <a:bodyPr/>
          <a:lstStyle/>
          <a:p>
            <a:r>
              <a:rPr lang="zh-CN" dirty="0" smtClean="0"/>
              <a:t>Microsoft 机密</a:t>
            </a:r>
          </a:p>
        </p:txBody>
      </p:sp>
      <p:sp>
        <p:nvSpPr>
          <p:cNvPr id="41988" name="Rectangle 26"/>
          <p:cNvSpPr>
            <a:spLocks noGrp="1" noChangeArrowheads="1"/>
          </p:cNvSpPr>
          <p:nvPr>
            <p:ph type="sldNum" sz="quarter" idx="5"/>
          </p:nvPr>
        </p:nvSpPr>
        <p:spPr>
          <a:noFill/>
        </p:spPr>
        <p:txBody>
          <a:bodyPr/>
          <a:lstStyle/>
          <a:p>
            <a:fld id="{B2B44A5F-6CE4-493C-A0D7-6834FF76660C}" type="slidenum">
              <a:rPr lang="en-US" altLang="zh-CN" smtClean="0"/>
              <a:pPr/>
              <a:t>10</a:t>
            </a:fld>
            <a:endParaRPr lang="zh-CN" dirty="0" smtClean="0"/>
          </a:p>
        </p:txBody>
      </p:sp>
      <p:sp>
        <p:nvSpPr>
          <p:cNvPr id="41989" name="Rectangle 2"/>
          <p:cNvSpPr>
            <a:spLocks noGrp="1" noRot="1" noChangeAspect="1" noChangeArrowheads="1" noTextEdit="1"/>
          </p:cNvSpPr>
          <p:nvPr>
            <p:ph type="sldImg"/>
          </p:nvPr>
        </p:nvSpPr>
        <p:spPr>
          <a:xfrm>
            <a:off x="1143000" y="450850"/>
            <a:ext cx="4572000" cy="3429000"/>
          </a:xfrm>
          <a:ln/>
        </p:spPr>
      </p:sp>
      <p:sp>
        <p:nvSpPr>
          <p:cNvPr id="41990" name="Rectangle 3"/>
          <p:cNvSpPr>
            <a:spLocks noGrp="1" noChangeArrowheads="1"/>
          </p:cNvSpPr>
          <p:nvPr>
            <p:ph type="body" idx="1"/>
          </p:nvPr>
        </p:nvSpPr>
        <p:spPr>
          <a:xfrm>
            <a:off x="307492" y="4130104"/>
            <a:ext cx="6261652" cy="4554823"/>
          </a:xfrm>
          <a:noFill/>
          <a:ln/>
        </p:spPr>
        <p:txBody>
          <a:bodyPr/>
          <a:lstStyle/>
          <a:p>
            <a:pPr>
              <a:buFontTx/>
              <a:buNone/>
            </a:pPr>
            <a:endParaRPr lang="zh-CN"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3"/>
          <p:cNvSpPr>
            <a:spLocks noGrp="1" noChangeArrowheads="1"/>
          </p:cNvSpPr>
          <p:nvPr>
            <p:ph type="hdr" sz="quarter"/>
          </p:nvPr>
        </p:nvSpPr>
        <p:spPr>
          <a:noFill/>
        </p:spPr>
        <p:txBody>
          <a:bodyPr/>
          <a:lstStyle/>
          <a:p>
            <a:r>
              <a:rPr lang="zh-CN" dirty="0" smtClean="0"/>
              <a:t>Microsoft </a:t>
            </a:r>
            <a:r>
              <a:rPr lang="zh-CN" b="1" dirty="0" smtClean="0"/>
              <a:t>Engineering Excellence</a:t>
            </a:r>
            <a:endParaRPr lang="zh-CN" dirty="0" smtClean="0"/>
          </a:p>
        </p:txBody>
      </p:sp>
      <p:sp>
        <p:nvSpPr>
          <p:cNvPr id="43011" name="Rectangle 25"/>
          <p:cNvSpPr>
            <a:spLocks noGrp="1" noChangeArrowheads="1"/>
          </p:cNvSpPr>
          <p:nvPr>
            <p:ph type="ftr" sz="quarter" idx="4"/>
          </p:nvPr>
        </p:nvSpPr>
        <p:spPr>
          <a:noFill/>
        </p:spPr>
        <p:txBody>
          <a:bodyPr/>
          <a:lstStyle/>
          <a:p>
            <a:r>
              <a:rPr lang="zh-CN" dirty="0" smtClean="0"/>
              <a:t>Microsoft 机密</a:t>
            </a:r>
          </a:p>
        </p:txBody>
      </p:sp>
      <p:sp>
        <p:nvSpPr>
          <p:cNvPr id="43012" name="Rectangle 26"/>
          <p:cNvSpPr>
            <a:spLocks noGrp="1" noChangeArrowheads="1"/>
          </p:cNvSpPr>
          <p:nvPr>
            <p:ph type="sldNum" sz="quarter" idx="5"/>
          </p:nvPr>
        </p:nvSpPr>
        <p:spPr>
          <a:noFill/>
        </p:spPr>
        <p:txBody>
          <a:bodyPr/>
          <a:lstStyle/>
          <a:p>
            <a:fld id="{B5FF76F4-FC11-42FE-9D94-04E3E6D16C06}" type="slidenum">
              <a:rPr lang="en-US" altLang="zh-CN" smtClean="0"/>
              <a:pPr/>
              <a:t>11</a:t>
            </a:fld>
            <a:endParaRPr lang="zh-CN" dirty="0" smtClean="0"/>
          </a:p>
        </p:txBody>
      </p:sp>
      <p:sp>
        <p:nvSpPr>
          <p:cNvPr id="43013" name="Rectangle 2"/>
          <p:cNvSpPr>
            <a:spLocks noGrp="1" noRot="1" noChangeAspect="1" noChangeArrowheads="1" noTextEdit="1"/>
          </p:cNvSpPr>
          <p:nvPr>
            <p:ph type="sldImg"/>
          </p:nvPr>
        </p:nvSpPr>
        <p:spPr>
          <a:xfrm>
            <a:off x="1143000" y="450850"/>
            <a:ext cx="4572000" cy="3429000"/>
          </a:xfrm>
          <a:ln/>
        </p:spPr>
      </p:sp>
      <p:sp>
        <p:nvSpPr>
          <p:cNvPr id="43014" name="Rectangle 3"/>
          <p:cNvSpPr>
            <a:spLocks noGrp="1" noChangeArrowheads="1"/>
          </p:cNvSpPr>
          <p:nvPr>
            <p:ph type="body" idx="1"/>
          </p:nvPr>
        </p:nvSpPr>
        <p:spPr>
          <a:xfrm>
            <a:off x="307492" y="4130103"/>
            <a:ext cx="6261652" cy="4603230"/>
          </a:xfrm>
          <a:noFill/>
          <a:ln/>
        </p:spPr>
        <p:txBody>
          <a:bodyPr/>
          <a:lstStyle/>
          <a:p>
            <a:r>
              <a:rPr lang="zh-CN" dirty="0" smtClean="0"/>
              <a:t>演示文稿是否尽可能简明扼要? 请考虑将多余的内容移到附录。</a:t>
            </a:r>
          </a:p>
          <a:p>
            <a:r>
              <a:rPr lang="zh-CN" dirty="0" smtClean="0"/>
              <a:t>将放映问题幻灯片期间想作为参考或可能对参与者未来进一步研究有帮助的内容存储在附录幻灯片。</a:t>
            </a:r>
          </a:p>
          <a:p>
            <a:pPr>
              <a:buFontTx/>
              <a:buNone/>
            </a:pPr>
            <a:endParaRPr lang="zh-CN" dirty="0" smtClean="0"/>
          </a:p>
          <a:p>
            <a:endParaRPr lang="zh-CN" dirty="0" smtClean="0"/>
          </a:p>
          <a:p>
            <a:endParaRPr lang="zh-CN" dirty="0" smtClean="0"/>
          </a:p>
          <a:p>
            <a:endParaRPr lang="zh-CN"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zh-CN" dirty="0" smtClean="0"/>
              <a:t>提供演示文稿的简要概述。</a:t>
            </a:r>
            <a:r>
              <a:rPr lang="zh-CN" baseline="0" dirty="0" smtClean="0"/>
              <a:t> 介绍</a:t>
            </a:r>
            <a:r>
              <a:rPr lang="zh-CN" dirty="0" smtClean="0"/>
              <a:t>演示文稿的重点及其重要的原因。</a:t>
            </a:r>
          </a:p>
          <a:p>
            <a:pPr>
              <a:lnSpc>
                <a:spcPct val="80000"/>
              </a:lnSpc>
            </a:pPr>
            <a:r>
              <a:rPr lang="zh-CN" dirty="0" smtClean="0"/>
              <a:t>逐一介绍主要主题。</a:t>
            </a:r>
          </a:p>
          <a:p>
            <a:r>
              <a:rPr lang="zh-CN" dirty="0" smtClean="0"/>
              <a:t>为了使观众了解演示文稿，您可以在整个演示文稿过程中重复此概述幻灯片，突出显示下一个您将讨论的特定主题。</a:t>
            </a:r>
            <a:r>
              <a:rPr lang="zh-CN" baseline="0" dirty="0" smtClean="0"/>
              <a:t>   </a:t>
            </a:r>
            <a:r>
              <a:rPr lang="zh-CN" dirty="0" smtClean="0"/>
              <a:t> </a:t>
            </a:r>
          </a:p>
        </p:txBody>
      </p:sp>
      <p:sp>
        <p:nvSpPr>
          <p:cNvPr id="4" name="Slide Number Placeholder 3"/>
          <p:cNvSpPr>
            <a:spLocks noGrp="1"/>
          </p:cNvSpPr>
          <p:nvPr>
            <p:ph type="sldNum" sz="quarter" idx="10"/>
          </p:nvPr>
        </p:nvSpPr>
        <p:spPr/>
        <p:txBody>
          <a:bodyPr/>
          <a:lstStyle/>
          <a:p>
            <a:fld id="{EC6EAC7D-5A89-47C2-8ABA-56C9C2DEF7A4}" type="slidenum">
              <a:rPr lang="zh-CN" smtClean="0"/>
              <a:pPr/>
              <a:t>2</a:t>
            </a:fld>
            <a:endParaRPr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lang="zh-CN"/>
            </a:pPr>
            <a:r>
              <a:rPr lang="zh-CN" sz="1200" dirty="0" smtClean="0"/>
              <a:t>这是使用切换的概述幻灯片的另一个选项。</a:t>
            </a:r>
            <a:r>
              <a:rPr lang="zh-CN" sz="1200" baseline="0" dirty="0" smtClean="0"/>
              <a:t>  </a:t>
            </a:r>
            <a:endParaRPr lang="zh-CN" sz="1200" dirty="0" smtClean="0"/>
          </a:p>
          <a:p>
            <a:endParaRPr lang="zh-CN" dirty="0"/>
          </a:p>
        </p:txBody>
      </p:sp>
      <p:sp>
        <p:nvSpPr>
          <p:cNvPr id="4" name="Slide Number Placeholder 3"/>
          <p:cNvSpPr>
            <a:spLocks noGrp="1"/>
          </p:cNvSpPr>
          <p:nvPr>
            <p:ph type="sldNum" sz="quarter" idx="10"/>
          </p:nvPr>
        </p:nvSpPr>
        <p:spPr/>
        <p:txBody>
          <a:bodyPr/>
          <a:lstStyle/>
          <a:p>
            <a:fld id="{75693FD4-8F83-4EF7-AC3F-0DC0388986B0}" type="slidenum">
              <a:rPr lang="zh-CN" smtClean="0"/>
              <a:pPr/>
              <a:t>3</a:t>
            </a:fld>
            <a:endParaRPr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p>
        </p:txBody>
      </p:sp>
      <p:sp>
        <p:nvSpPr>
          <p:cNvPr id="4" name="Slide Number Placeholder 3"/>
          <p:cNvSpPr>
            <a:spLocks noGrp="1"/>
          </p:cNvSpPr>
          <p:nvPr>
            <p:ph type="sldNum" sz="quarter" idx="10"/>
          </p:nvPr>
        </p:nvSpPr>
        <p:spPr/>
        <p:txBody>
          <a:bodyPr/>
          <a:lstStyle/>
          <a:p>
            <a:fld id="{75693FD4-8F83-4EF7-AC3F-0DC0388986B0}" type="slidenum">
              <a:rPr lang="zh-CN" smtClean="0"/>
              <a:pPr/>
              <a:t>4</a:t>
            </a:fld>
            <a:endParaRPr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p>
        </p:txBody>
      </p:sp>
      <p:sp>
        <p:nvSpPr>
          <p:cNvPr id="4" name="Slide Number Placeholder 3"/>
          <p:cNvSpPr>
            <a:spLocks noGrp="1"/>
          </p:cNvSpPr>
          <p:nvPr>
            <p:ph type="sldNum" sz="quarter" idx="10"/>
          </p:nvPr>
        </p:nvSpPr>
        <p:spPr/>
        <p:txBody>
          <a:bodyPr/>
          <a:lstStyle/>
          <a:p>
            <a:fld id="{75693FD4-8F83-4EF7-AC3F-0DC0388986B0}" type="slidenum">
              <a:rPr lang="en-US" altLang="zh-CN" smtClean="0"/>
              <a:pPr/>
              <a:t>5</a:t>
            </a:fld>
            <a:endParaRPr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pPr marL="228600" marR="0" indent="-228600" algn="l" defTabSz="914400" rtl="0" eaLnBrk="1" fontAlgn="auto" latinLnBrk="0" hangingPunct="1">
              <a:lnSpc>
                <a:spcPct val="100000"/>
              </a:lnSpc>
              <a:spcBef>
                <a:spcPts val="0"/>
              </a:spcBef>
              <a:spcAft>
                <a:spcPts val="0"/>
              </a:spcAft>
              <a:buClrTx/>
              <a:buSzTx/>
              <a:buFont typeface="+mj-lt"/>
              <a:buNone/>
              <a:tabLst/>
              <a:defRPr lang="zh-CN"/>
            </a:pPr>
            <a:r>
              <a:rPr lang="zh-CN" sz="1200" dirty="0" smtClean="0"/>
              <a:t>这是概述幻灯片的另一个选项。</a:t>
            </a:r>
            <a:r>
              <a:rPr lang="zh-CN" sz="1200" baseline="0" dirty="0" smtClean="0"/>
              <a:t>  </a:t>
            </a:r>
            <a:endParaRPr lang="zh-CN" sz="1200" dirty="0" smtClean="0"/>
          </a:p>
          <a:p>
            <a:pPr marL="228600" indent="-228600">
              <a:buFont typeface="+mj-lt"/>
              <a:buNone/>
            </a:pPr>
            <a:endParaRPr lang="zh-CN" sz="1200" dirty="0"/>
          </a:p>
        </p:txBody>
      </p:sp>
      <p:sp>
        <p:nvSpPr>
          <p:cNvPr id="5" name="Slide Image Placeholder 4"/>
          <p:cNvSpPr>
            <a:spLocks noGrp="1" noRot="1" noChangeAspect="1"/>
          </p:cNvSpPr>
          <p:nvPr>
            <p:ph type="sldImg"/>
          </p:nvPr>
        </p:nvSpPr>
        <p:spPr>
          <a:xfrm>
            <a:off x="539750" y="503238"/>
            <a:ext cx="3143250" cy="2359025"/>
          </a:xfr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lang="zh-CN"/>
            </a:pPr>
            <a:r>
              <a:rPr lang="zh-CN" b="0" dirty="0" smtClean="0"/>
              <a:t>此培训完成后，受众能够做些什么?</a:t>
            </a:r>
            <a:r>
              <a:rPr lang="zh-CN" b="0" baseline="0" dirty="0" smtClean="0"/>
              <a:t>  </a:t>
            </a:r>
            <a:r>
              <a:rPr lang="zh-CN" dirty="0" smtClean="0"/>
              <a:t> 简要描述受众将通过哪些方式从此演示文稿受益。</a:t>
            </a:r>
            <a:r>
              <a:rPr lang="zh-CN" baseline="0" dirty="0" smtClean="0"/>
              <a:t> </a:t>
            </a:r>
            <a:r>
              <a:rPr lang="zh-CN" dirty="0" smtClean="0"/>
              <a:t> </a:t>
            </a:r>
            <a:r>
              <a:rPr lang="zh-CN" baseline="0" dirty="0" smtClean="0"/>
              <a:t>  </a:t>
            </a:r>
            <a:endParaRPr lang="zh-CN" dirty="0" smtClean="0"/>
          </a:p>
        </p:txBody>
      </p:sp>
      <p:sp>
        <p:nvSpPr>
          <p:cNvPr id="4" name="Slide Number Placeholder 3"/>
          <p:cNvSpPr>
            <a:spLocks noGrp="1"/>
          </p:cNvSpPr>
          <p:nvPr>
            <p:ph type="sldNum" sz="quarter" idx="10"/>
          </p:nvPr>
        </p:nvSpPr>
        <p:spPr/>
        <p:txBody>
          <a:bodyPr/>
          <a:lstStyle/>
          <a:p>
            <a:fld id="{EC6EAC7D-5A89-47C2-8ABA-56C9C2DEF7A4}" type="slidenum">
              <a:rPr lang="en-US" altLang="zh-CN" smtClean="0"/>
              <a:pPr/>
              <a:t>7</a:t>
            </a:fld>
            <a:endParaRPr 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lang="zh-CN"/>
            </a:pPr>
            <a:r>
              <a:rPr lang="zh-CN" dirty="0" smtClean="0"/>
              <a:t>每个主题使用一个节标题，以便清楚传达给观众。 </a:t>
            </a:r>
          </a:p>
          <a:p>
            <a:endParaRPr lang="zh-CN" dirty="0"/>
          </a:p>
        </p:txBody>
      </p:sp>
      <p:sp>
        <p:nvSpPr>
          <p:cNvPr id="4" name="Slide Number Placeholder 3"/>
          <p:cNvSpPr>
            <a:spLocks noGrp="1"/>
          </p:cNvSpPr>
          <p:nvPr>
            <p:ph type="sldNum" sz="quarter" idx="10"/>
          </p:nvPr>
        </p:nvSpPr>
        <p:spPr/>
        <p:txBody>
          <a:bodyPr/>
          <a:lstStyle/>
          <a:p>
            <a:fld id="{75693FD4-8F83-4EF7-AC3F-0DC0388986B0}" type="slidenum">
              <a:rPr lang="en-US" altLang="zh-CN" smtClean="0"/>
              <a:pPr/>
              <a:t>8</a:t>
            </a:fld>
            <a:endParaRPr 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dirty="0" smtClean="0"/>
              <a:t>根据需要将幻灯片添加到各个主题节，包括带有表格、图形和图像的幻灯片。 </a:t>
            </a:r>
          </a:p>
          <a:p>
            <a:r>
              <a:rPr lang="zh-CN" dirty="0" smtClean="0"/>
              <a:t>请看下一节示例</a:t>
            </a:r>
            <a:r>
              <a:rPr lang="zh-CN" baseline="0" dirty="0" smtClean="0"/>
              <a:t> </a:t>
            </a:r>
            <a:r>
              <a:rPr lang="zh-CN" dirty="0" smtClean="0"/>
              <a:t>图表、</a:t>
            </a:r>
            <a:r>
              <a:rPr lang="zh-CN" baseline="0" dirty="0" smtClean="0"/>
              <a:t> 图像和视频布局，请参阅下一部分。 </a:t>
            </a:r>
            <a:endParaRPr lang="zh-CN" dirty="0"/>
          </a:p>
        </p:txBody>
      </p:sp>
      <p:sp>
        <p:nvSpPr>
          <p:cNvPr id="4" name="Slide Number Placeholder 3"/>
          <p:cNvSpPr>
            <a:spLocks noGrp="1"/>
          </p:cNvSpPr>
          <p:nvPr>
            <p:ph type="sldNum" sz="quarter" idx="10"/>
          </p:nvPr>
        </p:nvSpPr>
        <p:spPr/>
        <p:txBody>
          <a:bodyPr/>
          <a:lstStyle/>
          <a:p>
            <a:fld id="{EC6EAC7D-5A89-47C2-8ABA-56C9C2DEF7A4}" type="slidenum">
              <a:rPr lang="en-US" altLang="zh-CN" smtClean="0"/>
              <a:pPr/>
              <a:t>9</a:t>
            </a:fld>
            <a:endParaRPr 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eaLnBrk="1" latinLnBrk="0" hangingPunct="1">
              <a:defRPr kumimoji="0" lang="zh-CN" b="1" cap="small" baseline="0">
                <a:solidFill>
                  <a:srgbClr val="003300"/>
                </a:solidFill>
              </a:defRPr>
            </a:lvl1pPr>
          </a:lstStyle>
          <a:p>
            <a:r>
              <a:rPr kumimoji="0" lang="zh-CN"/>
              <a:t>单击此处编辑母版标题样式</a:t>
            </a:r>
          </a:p>
        </p:txBody>
      </p:sp>
      <p:sp>
        <p:nvSpPr>
          <p:cNvPr id="3" name="Subtitle 2"/>
          <p:cNvSpPr>
            <a:spLocks noGrp="1"/>
          </p:cNvSpPr>
          <p:nvPr>
            <p:ph type="subTitle" idx="1"/>
          </p:nvPr>
        </p:nvSpPr>
        <p:spPr>
          <a:xfrm>
            <a:off x="3962400" y="4038600"/>
            <a:ext cx="4772528" cy="990600"/>
          </a:xfrm>
        </p:spPr>
        <p:txBody>
          <a:bodyPr>
            <a:normAutofit/>
          </a:bodyPr>
          <a:lstStyle>
            <a:lvl1pPr marL="0" indent="0" algn="r" eaLnBrk="1" latinLnBrk="0" hangingPunct="1">
              <a:buNone/>
              <a:defRPr kumimoji="0" lang="zh-CN" sz="2000" b="0">
                <a:solidFill>
                  <a:schemeClr val="tx1"/>
                </a:solidFill>
                <a:latin typeface="Georgia" pitchFamily="18" charset="0"/>
              </a:defRPr>
            </a:lvl1pPr>
            <a:lvl2pPr marL="457200" indent="0" algn="ctr" eaLnBrk="1" latinLnBrk="0" hangingPunct="1">
              <a:buNone/>
              <a:defRPr kumimoji="0" lang="zh-CN">
                <a:solidFill>
                  <a:schemeClr val="tx1">
                    <a:tint val="75000"/>
                  </a:schemeClr>
                </a:solidFill>
              </a:defRPr>
            </a:lvl2pPr>
            <a:lvl3pPr marL="914400" indent="0" algn="ctr" eaLnBrk="1" latinLnBrk="0" hangingPunct="1">
              <a:buNone/>
              <a:defRPr kumimoji="0" lang="zh-CN">
                <a:solidFill>
                  <a:schemeClr val="tx1">
                    <a:tint val="75000"/>
                  </a:schemeClr>
                </a:solidFill>
              </a:defRPr>
            </a:lvl3pPr>
            <a:lvl4pPr marL="1371600" indent="0" algn="ctr" eaLnBrk="1" latinLnBrk="0" hangingPunct="1">
              <a:buNone/>
              <a:defRPr kumimoji="0" lang="zh-CN">
                <a:solidFill>
                  <a:schemeClr val="tx1">
                    <a:tint val="75000"/>
                  </a:schemeClr>
                </a:solidFill>
              </a:defRPr>
            </a:lvl4pPr>
            <a:lvl5pPr marL="1828800" indent="0" algn="ctr" eaLnBrk="1" latinLnBrk="0" hangingPunct="1">
              <a:buNone/>
              <a:defRPr kumimoji="0" lang="zh-CN">
                <a:solidFill>
                  <a:schemeClr val="tx1">
                    <a:tint val="75000"/>
                  </a:schemeClr>
                </a:solidFill>
              </a:defRPr>
            </a:lvl5pPr>
            <a:lvl6pPr marL="2286000" indent="0" algn="ctr" eaLnBrk="1" latinLnBrk="0" hangingPunct="1">
              <a:buNone/>
              <a:defRPr kumimoji="0" lang="zh-CN">
                <a:solidFill>
                  <a:schemeClr val="tx1">
                    <a:tint val="75000"/>
                  </a:schemeClr>
                </a:solidFill>
              </a:defRPr>
            </a:lvl6pPr>
            <a:lvl7pPr marL="2743200" indent="0" algn="ctr" eaLnBrk="1" latinLnBrk="0" hangingPunct="1">
              <a:buNone/>
              <a:defRPr kumimoji="0" lang="zh-CN">
                <a:solidFill>
                  <a:schemeClr val="tx1">
                    <a:tint val="75000"/>
                  </a:schemeClr>
                </a:solidFill>
              </a:defRPr>
            </a:lvl7pPr>
            <a:lvl8pPr marL="3200400" indent="0" algn="ctr" eaLnBrk="1" latinLnBrk="0" hangingPunct="1">
              <a:buNone/>
              <a:defRPr kumimoji="0" lang="zh-CN">
                <a:solidFill>
                  <a:schemeClr val="tx1">
                    <a:tint val="75000"/>
                  </a:schemeClr>
                </a:solidFill>
              </a:defRPr>
            </a:lvl8pPr>
            <a:lvl9pPr marL="3657600" indent="0" algn="ctr" eaLnBrk="1" latinLnBrk="0" hangingPunct="1">
              <a:buNone/>
              <a:defRPr kumimoji="0" lang="zh-CN">
                <a:solidFill>
                  <a:schemeClr val="tx1">
                    <a:tint val="75000"/>
                  </a:schemeClr>
                </a:solidFill>
              </a:defRPr>
            </a:lvl9pPr>
          </a:lstStyle>
          <a:p>
            <a:pPr eaLnBrk="1" latinLnBrk="0" hangingPunct="1"/>
            <a:r>
              <a:rPr lang="zh-CN" altLang="en-US" smtClean="0"/>
              <a:t>单击此处编辑母版副标题样式</a:t>
            </a:r>
            <a:endParaRPr/>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eaLnBrk="1" latinLnBrk="0" hangingPunct="1">
              <a:buNone/>
              <a:defRPr kumimoji="0" lang="zh-CN" sz="2000" baseline="0"/>
            </a:lvl1pPr>
          </a:lstStyle>
          <a:p>
            <a:r>
              <a:rPr kumimoji="0" lang="zh-CN"/>
              <a:t>公司徽标</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zh-CN" altLang="en-US" smtClean="0"/>
              <a:t>单击此处编辑母版标题样式</a:t>
            </a:r>
            <a:endParaRPr/>
          </a:p>
        </p:txBody>
      </p:sp>
      <p:sp>
        <p:nvSpPr>
          <p:cNvPr id="3" name="Date Placeholder 2"/>
          <p:cNvSpPr>
            <a:spLocks noGrp="1"/>
          </p:cNvSpPr>
          <p:nvPr>
            <p:ph type="dt" sz="half" idx="10"/>
          </p:nvPr>
        </p:nvSpPr>
        <p:spPr/>
        <p:txBody>
          <a:bodyPr/>
          <a:lstStyle/>
          <a:p>
            <a:fld id="{757B281C-5159-4971-8228-52B9A72E9ED2}" type="datetimeFigureOut">
              <a:pPr/>
              <a:t>12/17/2009</a:t>
            </a:fld>
            <a:endParaRPr kumimoji="0" lang="zh-CN"/>
          </a:p>
        </p:txBody>
      </p:sp>
      <p:sp>
        <p:nvSpPr>
          <p:cNvPr id="4" name="Footer Placeholder 3"/>
          <p:cNvSpPr>
            <a:spLocks noGrp="1"/>
          </p:cNvSpPr>
          <p:nvPr>
            <p:ph type="ftr" sz="quarter" idx="11"/>
          </p:nvPr>
        </p:nvSpPr>
        <p:spPr/>
        <p:txBody>
          <a:bodyPr/>
          <a:lstStyle/>
          <a:p>
            <a:endParaRPr kumimoji="0" lang="zh-CN"/>
          </a:p>
        </p:txBody>
      </p:sp>
      <p:sp>
        <p:nvSpPr>
          <p:cNvPr id="5" name="Slide Number Placeholder 4"/>
          <p:cNvSpPr>
            <a:spLocks noGrp="1"/>
          </p:cNvSpPr>
          <p:nvPr>
            <p:ph type="sldNum" sz="quarter" idx="12"/>
          </p:nvPr>
        </p:nvSpPr>
        <p:spPr/>
        <p:txBody>
          <a:bodyPr/>
          <a:lstStyle/>
          <a:p>
            <a:fld id="{33D6E5A2-EC83-451F-A719-9AC1370DD5CF}" type="slidenum">
              <a:pPr/>
              <a:t>‹#›</a:t>
            </a:fld>
            <a:endParaRPr kumimoji="0" lang="zh-CN"/>
          </a:p>
        </p:txBody>
      </p:sp>
    </p:spTree>
  </p:cSld>
  <p:clrMapOvr>
    <a:masterClrMapping/>
  </p:clrMapOvr>
  <p:transition spd="slow">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pPr/>
              <a:t>12/17/2009</a:t>
            </a:fld>
            <a:endParaRPr kumimoji="0" lang="zh-CN"/>
          </a:p>
        </p:txBody>
      </p:sp>
      <p:sp>
        <p:nvSpPr>
          <p:cNvPr id="3" name="Footer Placeholder 2"/>
          <p:cNvSpPr>
            <a:spLocks noGrp="1"/>
          </p:cNvSpPr>
          <p:nvPr>
            <p:ph type="ftr" sz="quarter" idx="11"/>
          </p:nvPr>
        </p:nvSpPr>
        <p:spPr/>
        <p:txBody>
          <a:bodyPr/>
          <a:lstStyle/>
          <a:p>
            <a:endParaRPr kumimoji="0" lang="zh-CN"/>
          </a:p>
        </p:txBody>
      </p:sp>
      <p:sp>
        <p:nvSpPr>
          <p:cNvPr id="4" name="Slide Number Placeholder 3"/>
          <p:cNvSpPr>
            <a:spLocks noGrp="1"/>
          </p:cNvSpPr>
          <p:nvPr>
            <p:ph type="sldNum" sz="quarter" idx="12"/>
          </p:nvPr>
        </p:nvSpPr>
        <p:spPr/>
        <p:txBody>
          <a:bodyPr/>
          <a:lstStyle/>
          <a:p>
            <a:fld id="{33D6E5A2-EC83-451F-A719-9AC1370DD5CF}" type="slidenum">
              <a:pPr/>
              <a:t>‹#›</a:t>
            </a:fld>
            <a:endParaRPr kumimoji="0" lang="zh-CN"/>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仅显示背景">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pPr/>
              <a:t>12/17/2009</a:t>
            </a:fld>
            <a:endParaRPr kumimoji="0" lang="zh-CN"/>
          </a:p>
        </p:txBody>
      </p:sp>
      <p:sp>
        <p:nvSpPr>
          <p:cNvPr id="4" name="Footer Placeholder 4"/>
          <p:cNvSpPr>
            <a:spLocks noGrp="1"/>
          </p:cNvSpPr>
          <p:nvPr>
            <p:ph type="ftr" sz="quarter" idx="11"/>
          </p:nvPr>
        </p:nvSpPr>
        <p:spPr>
          <a:xfrm>
            <a:off x="3352800" y="6356350"/>
            <a:ext cx="2895600" cy="365125"/>
          </a:xfrm>
        </p:spPr>
        <p:txBody>
          <a:bodyPr/>
          <a:lstStyle/>
          <a:p>
            <a:endParaRPr kumimoji="0" lang="zh-CN"/>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pPr/>
              <a:t>‹#›</a:t>
            </a:fld>
            <a:endParaRPr kumimoji="0" lang="zh-CN"/>
          </a:p>
        </p:txBody>
      </p:sp>
    </p:spTree>
  </p:cSld>
  <p:clrMapOvr>
    <a:masterClrMapping/>
  </p:clrMapOvr>
  <p:transition spd="slow">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eaLnBrk="1" latinLnBrk="0" hangingPunct="1">
              <a:defRPr kumimoji="0" lang="zh-CN" sz="4000" b="1" cap="small" baseline="0">
                <a:solidFill>
                  <a:srgbClr val="003300"/>
                </a:solidFill>
              </a:defRPr>
            </a:lvl1pPr>
          </a:lstStyle>
          <a:p>
            <a:r>
              <a:rPr kumimoji="0" lang="zh-CN"/>
              <a:t>单击此处编辑母版标题样式</a:t>
            </a:r>
          </a:p>
        </p:txBody>
      </p:sp>
      <p:sp>
        <p:nvSpPr>
          <p:cNvPr id="4" name="Date Placeholder 3"/>
          <p:cNvSpPr>
            <a:spLocks noGrp="1"/>
          </p:cNvSpPr>
          <p:nvPr>
            <p:ph type="dt" sz="half" idx="10"/>
          </p:nvPr>
        </p:nvSpPr>
        <p:spPr/>
        <p:txBody>
          <a:bodyPr/>
          <a:lstStyle/>
          <a:p>
            <a:fld id="{757B281C-5159-4971-8228-52B9A72E9ED2}" type="datetimeFigureOut">
              <a:pPr/>
              <a:t>12/17/2009</a:t>
            </a:fld>
            <a:endParaRPr kumimoji="0" lang="zh-CN"/>
          </a:p>
        </p:txBody>
      </p:sp>
      <p:sp>
        <p:nvSpPr>
          <p:cNvPr id="5" name="Footer Placeholder 4"/>
          <p:cNvSpPr>
            <a:spLocks noGrp="1"/>
          </p:cNvSpPr>
          <p:nvPr>
            <p:ph type="ftr" sz="quarter" idx="11"/>
          </p:nvPr>
        </p:nvSpPr>
        <p:spPr/>
        <p:txBody>
          <a:bodyPr/>
          <a:lstStyle/>
          <a:p>
            <a:endParaRPr kumimoji="0" lang="zh-CN"/>
          </a:p>
        </p:txBody>
      </p:sp>
      <p:sp>
        <p:nvSpPr>
          <p:cNvPr id="6" name="Slide Number Placeholder 5"/>
          <p:cNvSpPr>
            <a:spLocks noGrp="1"/>
          </p:cNvSpPr>
          <p:nvPr>
            <p:ph type="sldNum" sz="quarter" idx="12"/>
          </p:nvPr>
        </p:nvSpPr>
        <p:spPr/>
        <p:txBody>
          <a:bodyPr/>
          <a:lstStyle/>
          <a:p>
            <a:fld id="{33D6E5A2-EC83-451F-A719-9AC1370DD5CF}" type="slidenum">
              <a:pPr/>
              <a:t>‹#›</a:t>
            </a:fld>
            <a:endParaRPr kumimoji="0" lang="zh-CN"/>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eaLnBrk="1" latinLnBrk="0" hangingPunct="1">
              <a:buNone/>
              <a:defRPr kumimoji="0" lang="zh-CN" sz="1800"/>
            </a:lvl1pPr>
          </a:lstStyle>
          <a:p>
            <a:r>
              <a:rPr kumimoji="0" lang="zh-CN"/>
              <a:t>公司徽标</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eaLnBrk="1" latinLnBrk="0" hangingPunct="1">
              <a:defRPr kumimoji="0" lang="zh-CN"/>
            </a:lvl1pPr>
          </a:lstStyle>
          <a:p>
            <a:r>
              <a:rPr kumimoji="0" lang="zh-CN"/>
              <a:t>单击此处可编辑母版标题样式</a:t>
            </a:r>
          </a:p>
        </p:txBody>
      </p:sp>
      <p:sp>
        <p:nvSpPr>
          <p:cNvPr id="3" name="Content Placeholder 2"/>
          <p:cNvSpPr>
            <a:spLocks noGrp="1"/>
          </p:cNvSpPr>
          <p:nvPr>
            <p:ph idx="1"/>
          </p:nvPr>
        </p:nvSpPr>
        <p:spPr>
          <a:xfrm>
            <a:off x="762000" y="1596413"/>
            <a:ext cx="8077200" cy="4297363"/>
          </a:xfrm>
        </p:spPr>
        <p:txBody>
          <a:bodyPr>
            <a:normAutofit/>
          </a:bodyPr>
          <a:lstStyle>
            <a:lvl1pPr eaLnBrk="1" latinLnBrk="0" hangingPunct="1">
              <a:defRPr kumimoji="0" lang="zh-CN" sz="3200">
                <a:latin typeface="+mn-lt"/>
              </a:defRPr>
            </a:lvl1pPr>
            <a:lvl2pPr eaLnBrk="1" latinLnBrk="0" hangingPunct="1">
              <a:defRPr kumimoji="0" lang="zh-CN" sz="2800">
                <a:latin typeface="+mn-lt"/>
              </a:defRPr>
            </a:lvl2pPr>
            <a:lvl3pPr eaLnBrk="1" latinLnBrk="0" hangingPunct="1">
              <a:defRPr kumimoji="0" lang="zh-CN" sz="2400">
                <a:latin typeface="+mn-lt"/>
              </a:defRPr>
            </a:lvl3pPr>
            <a:lvl4pPr eaLnBrk="1" latinLnBrk="0" hangingPunct="1">
              <a:defRPr kumimoji="0" lang="zh-CN" sz="2400">
                <a:latin typeface="+mn-lt"/>
              </a:defRPr>
            </a:lvl4pPr>
            <a:lvl5pPr eaLnBrk="1" latinLnBrk="0" hangingPunct="1">
              <a:defRPr kumimoji="0" lang="zh-CN" sz="2400">
                <a:latin typeface="+mn-lt"/>
              </a:defRPr>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a:p>
        </p:txBody>
      </p:sp>
      <p:sp>
        <p:nvSpPr>
          <p:cNvPr id="4" name="Date Placeholder 3"/>
          <p:cNvSpPr>
            <a:spLocks noGrp="1"/>
          </p:cNvSpPr>
          <p:nvPr>
            <p:ph type="dt" sz="half" idx="10"/>
          </p:nvPr>
        </p:nvSpPr>
        <p:spPr/>
        <p:txBody>
          <a:bodyPr/>
          <a:lstStyle/>
          <a:p>
            <a:fld id="{757B281C-5159-4971-8228-52B9A72E9ED2}" type="datetimeFigureOut">
              <a:pPr/>
              <a:t>12/17/2009</a:t>
            </a:fld>
            <a:endParaRPr kumimoji="0" lang="zh-CN"/>
          </a:p>
        </p:txBody>
      </p:sp>
      <p:sp>
        <p:nvSpPr>
          <p:cNvPr id="5" name="Footer Placeholder 4"/>
          <p:cNvSpPr>
            <a:spLocks noGrp="1"/>
          </p:cNvSpPr>
          <p:nvPr>
            <p:ph type="ftr" sz="quarter" idx="11"/>
          </p:nvPr>
        </p:nvSpPr>
        <p:spPr/>
        <p:txBody>
          <a:bodyPr/>
          <a:lstStyle/>
          <a:p>
            <a:endParaRPr kumimoji="0" lang="zh-CN"/>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pPr/>
              <a:t>‹#›</a:t>
            </a:fld>
            <a:endParaRPr kumimoji="0" lang="zh-CN"/>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zh-CN" altLang="en-US" smtClean="0"/>
              <a:t>单击此处编辑母版标题样式</a:t>
            </a:r>
            <a:endParaRPr/>
          </a:p>
        </p:txBody>
      </p:sp>
      <p:sp>
        <p:nvSpPr>
          <p:cNvPr id="3" name="Content Placeholder 2"/>
          <p:cNvSpPr>
            <a:spLocks noGrp="1"/>
          </p:cNvSpPr>
          <p:nvPr>
            <p:ph sz="half" idx="1"/>
          </p:nvPr>
        </p:nvSpPr>
        <p:spPr>
          <a:xfrm>
            <a:off x="685800" y="1600200"/>
            <a:ext cx="4038600" cy="4525963"/>
          </a:xfrm>
        </p:spPr>
        <p:txBody>
          <a:bodyPr/>
          <a:lstStyle>
            <a:lvl1pPr eaLnBrk="1" latinLnBrk="0" hangingPunct="1">
              <a:defRPr kumimoji="0" lang="zh-CN" sz="2800"/>
            </a:lvl1pPr>
            <a:lvl2pPr eaLnBrk="1" latinLnBrk="0" hangingPunct="1">
              <a:defRPr kumimoji="0" lang="zh-CN" sz="2400"/>
            </a:lvl2pPr>
            <a:lvl3pPr eaLnBrk="1" latinLnBrk="0" hangingPunct="1">
              <a:defRPr kumimoji="0" lang="zh-CN" sz="2000"/>
            </a:lvl3pPr>
            <a:lvl4pPr eaLnBrk="1" latinLnBrk="0" hangingPunct="1">
              <a:defRPr kumimoji="0" lang="zh-CN" sz="1800"/>
            </a:lvl4pPr>
            <a:lvl5pPr eaLnBrk="1" latinLnBrk="0" hangingPunct="1">
              <a:defRPr kumimoji="0" lang="zh-CN" sz="1800"/>
            </a:lvl5pPr>
            <a:lvl6pPr eaLnBrk="1" latinLnBrk="0" hangingPunct="1">
              <a:defRPr kumimoji="0" lang="zh-CN" sz="1800"/>
            </a:lvl6pPr>
            <a:lvl7pPr eaLnBrk="1" latinLnBrk="0" hangingPunct="1">
              <a:defRPr kumimoji="0" lang="zh-CN" sz="1800"/>
            </a:lvl7pPr>
            <a:lvl8pPr eaLnBrk="1" latinLnBrk="0" hangingPunct="1">
              <a:defRPr kumimoji="0" lang="zh-CN" sz="1800"/>
            </a:lvl8pPr>
            <a:lvl9pPr eaLnBrk="1" latinLnBrk="0" hangingPunct="1">
              <a:defRPr kumimoji="0" lang="zh-CN"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a:p>
        </p:txBody>
      </p:sp>
      <p:sp>
        <p:nvSpPr>
          <p:cNvPr id="4" name="Content Placeholder 3"/>
          <p:cNvSpPr>
            <a:spLocks noGrp="1"/>
          </p:cNvSpPr>
          <p:nvPr>
            <p:ph sz="half" idx="2"/>
          </p:nvPr>
        </p:nvSpPr>
        <p:spPr>
          <a:xfrm>
            <a:off x="4876800" y="1600200"/>
            <a:ext cx="4038600" cy="4525963"/>
          </a:xfrm>
        </p:spPr>
        <p:txBody>
          <a:bodyPr/>
          <a:lstStyle>
            <a:lvl1pPr eaLnBrk="1" latinLnBrk="0" hangingPunct="1">
              <a:defRPr kumimoji="0" lang="zh-CN" sz="2800"/>
            </a:lvl1pPr>
            <a:lvl2pPr eaLnBrk="1" latinLnBrk="0" hangingPunct="1">
              <a:defRPr kumimoji="0" lang="zh-CN" sz="2400"/>
            </a:lvl2pPr>
            <a:lvl3pPr eaLnBrk="1" latinLnBrk="0" hangingPunct="1">
              <a:defRPr kumimoji="0" lang="zh-CN" sz="2000"/>
            </a:lvl3pPr>
            <a:lvl4pPr eaLnBrk="1" latinLnBrk="0" hangingPunct="1">
              <a:defRPr kumimoji="0" lang="zh-CN" sz="1800"/>
            </a:lvl4pPr>
            <a:lvl5pPr eaLnBrk="1" latinLnBrk="0" hangingPunct="1">
              <a:defRPr kumimoji="0" lang="zh-CN" sz="1800"/>
            </a:lvl5pPr>
            <a:lvl6pPr eaLnBrk="1" latinLnBrk="0" hangingPunct="1">
              <a:defRPr kumimoji="0" lang="zh-CN" sz="1800"/>
            </a:lvl6pPr>
            <a:lvl7pPr eaLnBrk="1" latinLnBrk="0" hangingPunct="1">
              <a:defRPr kumimoji="0" lang="zh-CN" sz="1800"/>
            </a:lvl7pPr>
            <a:lvl8pPr eaLnBrk="1" latinLnBrk="0" hangingPunct="1">
              <a:defRPr kumimoji="0" lang="zh-CN" sz="1800"/>
            </a:lvl8pPr>
            <a:lvl9pPr eaLnBrk="1" latinLnBrk="0" hangingPunct="1">
              <a:defRPr kumimoji="0" lang="zh-CN"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a:p>
        </p:txBody>
      </p:sp>
      <p:sp>
        <p:nvSpPr>
          <p:cNvPr id="5" name="Date Placeholder 4"/>
          <p:cNvSpPr>
            <a:spLocks noGrp="1"/>
          </p:cNvSpPr>
          <p:nvPr>
            <p:ph type="dt" sz="half" idx="10"/>
          </p:nvPr>
        </p:nvSpPr>
        <p:spPr/>
        <p:txBody>
          <a:bodyPr/>
          <a:lstStyle/>
          <a:p>
            <a:fld id="{757B281C-5159-4971-8228-52B9A72E9ED2}" type="datetimeFigureOut">
              <a:pPr/>
              <a:t>12/17/2009</a:t>
            </a:fld>
            <a:endParaRPr kumimoji="0" lang="zh-CN"/>
          </a:p>
        </p:txBody>
      </p:sp>
      <p:sp>
        <p:nvSpPr>
          <p:cNvPr id="6" name="Footer Placeholder 5"/>
          <p:cNvSpPr>
            <a:spLocks noGrp="1"/>
          </p:cNvSpPr>
          <p:nvPr>
            <p:ph type="ftr" sz="quarter" idx="11"/>
          </p:nvPr>
        </p:nvSpPr>
        <p:spPr/>
        <p:txBody>
          <a:bodyPr/>
          <a:lstStyle/>
          <a:p>
            <a:endParaRPr kumimoji="0" lang="zh-CN"/>
          </a:p>
        </p:txBody>
      </p:sp>
      <p:sp>
        <p:nvSpPr>
          <p:cNvPr id="7" name="Slide Number Placeholder 6"/>
          <p:cNvSpPr>
            <a:spLocks noGrp="1"/>
          </p:cNvSpPr>
          <p:nvPr>
            <p:ph type="sldNum" sz="quarter" idx="12"/>
          </p:nvPr>
        </p:nvSpPr>
        <p:spPr/>
        <p:txBody>
          <a:bodyPr/>
          <a:lstStyle/>
          <a:p>
            <a:fld id="{33D6E5A2-EC83-451F-A719-9AC1370DD5CF}" type="slidenum">
              <a:pPr/>
              <a:t>‹#›</a:t>
            </a:fld>
            <a:endParaRPr kumimoji="0" lang="zh-CN"/>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eaLnBrk="1" latinLnBrk="0" hangingPunct="1">
              <a:defRPr kumimoji="0" lang="zh-CN"/>
            </a:lvl1pPr>
          </a:lstStyle>
          <a:p>
            <a:pPr eaLnBrk="1" latinLnBrk="0" hangingPunct="1"/>
            <a:r>
              <a:rPr lang="zh-CN" altLang="en-US" smtClean="0"/>
              <a:t>单击此处编辑母版标题样式</a:t>
            </a:r>
            <a:endParaRPr/>
          </a:p>
        </p:txBody>
      </p:sp>
      <p:sp>
        <p:nvSpPr>
          <p:cNvPr id="3" name="Text Placeholder 2"/>
          <p:cNvSpPr>
            <a:spLocks noGrp="1"/>
          </p:cNvSpPr>
          <p:nvPr>
            <p:ph type="body" idx="1"/>
          </p:nvPr>
        </p:nvSpPr>
        <p:spPr>
          <a:xfrm>
            <a:off x="685800" y="1535113"/>
            <a:ext cx="4040188" cy="639762"/>
          </a:xfrm>
        </p:spPr>
        <p:txBody>
          <a:bodyPr anchor="b"/>
          <a:lstStyle>
            <a:lvl1pPr marL="0" indent="0" eaLnBrk="1" latinLnBrk="0" hangingPunct="1">
              <a:buNone/>
              <a:defRPr kumimoji="0" lang="zh-CN" sz="2400" b="1"/>
            </a:lvl1pPr>
            <a:lvl2pPr marL="457200" indent="0" eaLnBrk="1" latinLnBrk="0" hangingPunct="1">
              <a:buNone/>
              <a:defRPr kumimoji="0" lang="zh-CN" sz="2000" b="1"/>
            </a:lvl2pPr>
            <a:lvl3pPr marL="914400" indent="0" eaLnBrk="1" latinLnBrk="0" hangingPunct="1">
              <a:buNone/>
              <a:defRPr kumimoji="0" lang="zh-CN" sz="1800" b="1"/>
            </a:lvl3pPr>
            <a:lvl4pPr marL="1371600" indent="0" eaLnBrk="1" latinLnBrk="0" hangingPunct="1">
              <a:buNone/>
              <a:defRPr kumimoji="0" lang="zh-CN" sz="1600" b="1"/>
            </a:lvl4pPr>
            <a:lvl5pPr marL="1828800" indent="0" eaLnBrk="1" latinLnBrk="0" hangingPunct="1">
              <a:buNone/>
              <a:defRPr kumimoji="0" lang="zh-CN" sz="1600" b="1"/>
            </a:lvl5pPr>
            <a:lvl6pPr marL="2286000" indent="0" eaLnBrk="1" latinLnBrk="0" hangingPunct="1">
              <a:buNone/>
              <a:defRPr kumimoji="0" lang="zh-CN" sz="1600" b="1"/>
            </a:lvl6pPr>
            <a:lvl7pPr marL="2743200" indent="0" eaLnBrk="1" latinLnBrk="0" hangingPunct="1">
              <a:buNone/>
              <a:defRPr kumimoji="0" lang="zh-CN" sz="1600" b="1"/>
            </a:lvl7pPr>
            <a:lvl8pPr marL="3200400" indent="0" eaLnBrk="1" latinLnBrk="0" hangingPunct="1">
              <a:buNone/>
              <a:defRPr kumimoji="0" lang="zh-CN" sz="1600" b="1"/>
            </a:lvl8pPr>
            <a:lvl9pPr marL="3657600" indent="0" eaLnBrk="1" latinLnBrk="0" hangingPunct="1">
              <a:buNone/>
              <a:defRPr kumimoji="0" lang="zh-CN" sz="1600" b="1"/>
            </a:lvl9pPr>
          </a:lstStyle>
          <a:p>
            <a:pPr lvl="0" eaLnBrk="1" latinLnBrk="0" hangingPunct="1"/>
            <a:r>
              <a:rPr lang="zh-CN" altLang="en-US" smtClean="0"/>
              <a:t>单击此处编辑母版文本样式</a:t>
            </a:r>
          </a:p>
        </p:txBody>
      </p:sp>
      <p:sp>
        <p:nvSpPr>
          <p:cNvPr id="4" name="Content Placeholder 3"/>
          <p:cNvSpPr>
            <a:spLocks noGrp="1"/>
          </p:cNvSpPr>
          <p:nvPr>
            <p:ph sz="half" idx="2"/>
          </p:nvPr>
        </p:nvSpPr>
        <p:spPr>
          <a:xfrm>
            <a:off x="685800" y="2174875"/>
            <a:ext cx="4040188" cy="3951288"/>
          </a:xfrm>
        </p:spPr>
        <p:txBody>
          <a:bodyPr/>
          <a:lstStyle>
            <a:lvl1pPr eaLnBrk="1" latinLnBrk="0" hangingPunct="1">
              <a:defRPr kumimoji="0" lang="zh-CN" sz="2400"/>
            </a:lvl1pPr>
            <a:lvl2pPr eaLnBrk="1" latinLnBrk="0" hangingPunct="1">
              <a:defRPr kumimoji="0" lang="zh-CN" sz="2000"/>
            </a:lvl2pPr>
            <a:lvl3pPr eaLnBrk="1" latinLnBrk="0" hangingPunct="1">
              <a:defRPr kumimoji="0" lang="zh-CN" sz="1800"/>
            </a:lvl3pPr>
            <a:lvl4pPr eaLnBrk="1" latinLnBrk="0" hangingPunct="1">
              <a:defRPr kumimoji="0" lang="zh-CN" sz="1600"/>
            </a:lvl4pPr>
            <a:lvl5pPr eaLnBrk="1" latinLnBrk="0" hangingPunct="1">
              <a:defRPr kumimoji="0" lang="zh-CN" sz="1600"/>
            </a:lvl5pPr>
            <a:lvl6pPr eaLnBrk="1" latinLnBrk="0" hangingPunct="1">
              <a:defRPr kumimoji="0" lang="zh-CN" sz="1600"/>
            </a:lvl6pPr>
            <a:lvl7pPr eaLnBrk="1" latinLnBrk="0" hangingPunct="1">
              <a:defRPr kumimoji="0" lang="zh-CN" sz="1600"/>
            </a:lvl7pPr>
            <a:lvl8pPr eaLnBrk="1" latinLnBrk="0" hangingPunct="1">
              <a:defRPr kumimoji="0" lang="zh-CN" sz="1600"/>
            </a:lvl8pPr>
            <a:lvl9pPr eaLnBrk="1" latinLnBrk="0" hangingPunct="1">
              <a:defRPr kumimoji="0" lang="zh-CN"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a:p>
        </p:txBody>
      </p:sp>
      <p:sp>
        <p:nvSpPr>
          <p:cNvPr id="5" name="Text Placeholder 4"/>
          <p:cNvSpPr>
            <a:spLocks noGrp="1"/>
          </p:cNvSpPr>
          <p:nvPr>
            <p:ph type="body" sz="quarter" idx="3"/>
          </p:nvPr>
        </p:nvSpPr>
        <p:spPr>
          <a:xfrm>
            <a:off x="4873625" y="1535113"/>
            <a:ext cx="4041775" cy="639762"/>
          </a:xfrm>
        </p:spPr>
        <p:txBody>
          <a:bodyPr anchor="b"/>
          <a:lstStyle>
            <a:lvl1pPr marL="0" indent="0" eaLnBrk="1" latinLnBrk="0" hangingPunct="1">
              <a:buNone/>
              <a:defRPr kumimoji="0" lang="zh-CN" sz="2400" b="1"/>
            </a:lvl1pPr>
            <a:lvl2pPr marL="457200" indent="0" eaLnBrk="1" latinLnBrk="0" hangingPunct="1">
              <a:buNone/>
              <a:defRPr kumimoji="0" lang="zh-CN" sz="2000" b="1"/>
            </a:lvl2pPr>
            <a:lvl3pPr marL="914400" indent="0" eaLnBrk="1" latinLnBrk="0" hangingPunct="1">
              <a:buNone/>
              <a:defRPr kumimoji="0" lang="zh-CN" sz="1800" b="1"/>
            </a:lvl3pPr>
            <a:lvl4pPr marL="1371600" indent="0" eaLnBrk="1" latinLnBrk="0" hangingPunct="1">
              <a:buNone/>
              <a:defRPr kumimoji="0" lang="zh-CN" sz="1600" b="1"/>
            </a:lvl4pPr>
            <a:lvl5pPr marL="1828800" indent="0" eaLnBrk="1" latinLnBrk="0" hangingPunct="1">
              <a:buNone/>
              <a:defRPr kumimoji="0" lang="zh-CN" sz="1600" b="1"/>
            </a:lvl5pPr>
            <a:lvl6pPr marL="2286000" indent="0" eaLnBrk="1" latinLnBrk="0" hangingPunct="1">
              <a:buNone/>
              <a:defRPr kumimoji="0" lang="zh-CN" sz="1600" b="1"/>
            </a:lvl6pPr>
            <a:lvl7pPr marL="2743200" indent="0" eaLnBrk="1" latinLnBrk="0" hangingPunct="1">
              <a:buNone/>
              <a:defRPr kumimoji="0" lang="zh-CN" sz="1600" b="1"/>
            </a:lvl7pPr>
            <a:lvl8pPr marL="3200400" indent="0" eaLnBrk="1" latinLnBrk="0" hangingPunct="1">
              <a:buNone/>
              <a:defRPr kumimoji="0" lang="zh-CN" sz="1600" b="1"/>
            </a:lvl8pPr>
            <a:lvl9pPr marL="3657600" indent="0" eaLnBrk="1" latinLnBrk="0" hangingPunct="1">
              <a:buNone/>
              <a:defRPr kumimoji="0" lang="zh-CN" sz="1600" b="1"/>
            </a:lvl9pPr>
          </a:lstStyle>
          <a:p>
            <a:pPr lvl="0" eaLnBrk="1" latinLnBrk="0" hangingPunct="1"/>
            <a:r>
              <a:rPr lang="zh-CN" altLang="en-US" smtClean="0"/>
              <a:t>单击此处编辑母版文本样式</a:t>
            </a:r>
          </a:p>
        </p:txBody>
      </p:sp>
      <p:sp>
        <p:nvSpPr>
          <p:cNvPr id="6" name="Content Placeholder 5"/>
          <p:cNvSpPr>
            <a:spLocks noGrp="1"/>
          </p:cNvSpPr>
          <p:nvPr>
            <p:ph sz="quarter" idx="4"/>
          </p:nvPr>
        </p:nvSpPr>
        <p:spPr>
          <a:xfrm>
            <a:off x="4873625" y="2174875"/>
            <a:ext cx="4041775" cy="3951288"/>
          </a:xfrm>
        </p:spPr>
        <p:txBody>
          <a:bodyPr/>
          <a:lstStyle>
            <a:lvl1pPr eaLnBrk="1" latinLnBrk="0" hangingPunct="1">
              <a:defRPr kumimoji="0" lang="zh-CN" sz="2400"/>
            </a:lvl1pPr>
            <a:lvl2pPr eaLnBrk="1" latinLnBrk="0" hangingPunct="1">
              <a:defRPr kumimoji="0" lang="zh-CN" sz="2000"/>
            </a:lvl2pPr>
            <a:lvl3pPr eaLnBrk="1" latinLnBrk="0" hangingPunct="1">
              <a:defRPr kumimoji="0" lang="zh-CN" sz="1800"/>
            </a:lvl3pPr>
            <a:lvl4pPr eaLnBrk="1" latinLnBrk="0" hangingPunct="1">
              <a:defRPr kumimoji="0" lang="zh-CN" sz="1600"/>
            </a:lvl4pPr>
            <a:lvl5pPr eaLnBrk="1" latinLnBrk="0" hangingPunct="1">
              <a:defRPr kumimoji="0" lang="zh-CN" sz="1600"/>
            </a:lvl5pPr>
            <a:lvl6pPr eaLnBrk="1" latinLnBrk="0" hangingPunct="1">
              <a:defRPr kumimoji="0" lang="zh-CN" sz="1600"/>
            </a:lvl6pPr>
            <a:lvl7pPr eaLnBrk="1" latinLnBrk="0" hangingPunct="1">
              <a:defRPr kumimoji="0" lang="zh-CN" sz="1600"/>
            </a:lvl7pPr>
            <a:lvl8pPr eaLnBrk="1" latinLnBrk="0" hangingPunct="1">
              <a:defRPr kumimoji="0" lang="zh-CN" sz="1600"/>
            </a:lvl8pPr>
            <a:lvl9pPr eaLnBrk="1" latinLnBrk="0" hangingPunct="1">
              <a:defRPr kumimoji="0" lang="zh-CN"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a:p>
        </p:txBody>
      </p:sp>
      <p:sp>
        <p:nvSpPr>
          <p:cNvPr id="7" name="Date Placeholder 6"/>
          <p:cNvSpPr>
            <a:spLocks noGrp="1"/>
          </p:cNvSpPr>
          <p:nvPr>
            <p:ph type="dt" sz="half" idx="10"/>
          </p:nvPr>
        </p:nvSpPr>
        <p:spPr/>
        <p:txBody>
          <a:bodyPr/>
          <a:lstStyle/>
          <a:p>
            <a:fld id="{757B281C-5159-4971-8228-52B9A72E9ED2}" type="datetimeFigureOut">
              <a:pPr/>
              <a:t>12/17/2009</a:t>
            </a:fld>
            <a:endParaRPr kumimoji="0" lang="zh-CN"/>
          </a:p>
        </p:txBody>
      </p:sp>
      <p:sp>
        <p:nvSpPr>
          <p:cNvPr id="8" name="Footer Placeholder 7"/>
          <p:cNvSpPr>
            <a:spLocks noGrp="1"/>
          </p:cNvSpPr>
          <p:nvPr>
            <p:ph type="ftr" sz="quarter" idx="11"/>
          </p:nvPr>
        </p:nvSpPr>
        <p:spPr/>
        <p:txBody>
          <a:bodyPr/>
          <a:lstStyle/>
          <a:p>
            <a:endParaRPr kumimoji="0" lang="zh-CN"/>
          </a:p>
        </p:txBody>
      </p:sp>
      <p:sp>
        <p:nvSpPr>
          <p:cNvPr id="9" name="Slide Number Placeholder 8"/>
          <p:cNvSpPr>
            <a:spLocks noGrp="1"/>
          </p:cNvSpPr>
          <p:nvPr>
            <p:ph type="sldNum" sz="quarter" idx="12"/>
          </p:nvPr>
        </p:nvSpPr>
        <p:spPr/>
        <p:txBody>
          <a:bodyPr/>
          <a:lstStyle/>
          <a:p>
            <a:fld id="{33D6E5A2-EC83-451F-A719-9AC1370DD5CF}" type="slidenum">
              <a:pPr/>
              <a:t>‹#›</a:t>
            </a:fld>
            <a:endParaRPr kumimoji="0" lang="zh-CN"/>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eaLnBrk="1" latinLnBrk="0" hangingPunct="1">
              <a:defRPr kumimoji="0" lang="zh-CN" sz="2000" b="1"/>
            </a:lvl1pPr>
          </a:lstStyle>
          <a:p>
            <a:pPr eaLnBrk="1" latinLnBrk="0" hangingPunct="1"/>
            <a:r>
              <a:rPr lang="zh-CN" altLang="en-US" smtClean="0"/>
              <a:t>单击此处编辑母版标题样式</a:t>
            </a:r>
            <a:endParaRPr/>
          </a:p>
        </p:txBody>
      </p:sp>
      <p:sp>
        <p:nvSpPr>
          <p:cNvPr id="3" name="Content Placeholder 2"/>
          <p:cNvSpPr>
            <a:spLocks noGrp="1"/>
          </p:cNvSpPr>
          <p:nvPr>
            <p:ph idx="1"/>
          </p:nvPr>
        </p:nvSpPr>
        <p:spPr>
          <a:xfrm>
            <a:off x="3803650" y="273050"/>
            <a:ext cx="5111750" cy="5853113"/>
          </a:xfrm>
        </p:spPr>
        <p:txBody>
          <a:bodyPr/>
          <a:lstStyle>
            <a:lvl1pPr eaLnBrk="1" latinLnBrk="0" hangingPunct="1">
              <a:defRPr kumimoji="0" lang="zh-CN" sz="3200"/>
            </a:lvl1pPr>
            <a:lvl2pPr eaLnBrk="1" latinLnBrk="0" hangingPunct="1">
              <a:defRPr kumimoji="0" lang="zh-CN" sz="2800"/>
            </a:lvl2pPr>
            <a:lvl3pPr eaLnBrk="1" latinLnBrk="0" hangingPunct="1">
              <a:defRPr kumimoji="0" lang="zh-CN" sz="2400"/>
            </a:lvl3pPr>
            <a:lvl4pPr eaLnBrk="1" latinLnBrk="0" hangingPunct="1">
              <a:defRPr kumimoji="0" lang="zh-CN" sz="2000"/>
            </a:lvl4pPr>
            <a:lvl5pPr eaLnBrk="1" latinLnBrk="0" hangingPunct="1">
              <a:defRPr kumimoji="0" lang="zh-CN" sz="2000"/>
            </a:lvl5pPr>
            <a:lvl6pPr eaLnBrk="1" latinLnBrk="0" hangingPunct="1">
              <a:defRPr kumimoji="0" lang="zh-CN" sz="2000"/>
            </a:lvl6pPr>
            <a:lvl7pPr eaLnBrk="1" latinLnBrk="0" hangingPunct="1">
              <a:defRPr kumimoji="0" lang="zh-CN" sz="2000"/>
            </a:lvl7pPr>
            <a:lvl8pPr eaLnBrk="1" latinLnBrk="0" hangingPunct="1">
              <a:defRPr kumimoji="0" lang="zh-CN" sz="2000"/>
            </a:lvl8pPr>
            <a:lvl9pPr eaLnBrk="1" latinLnBrk="0" hangingPunct="1">
              <a:defRPr kumimoji="0" lang="zh-CN"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a:p>
        </p:txBody>
      </p:sp>
      <p:sp>
        <p:nvSpPr>
          <p:cNvPr id="4" name="Text Placeholder 3"/>
          <p:cNvSpPr>
            <a:spLocks noGrp="1"/>
          </p:cNvSpPr>
          <p:nvPr>
            <p:ph type="body" sz="half" idx="2"/>
          </p:nvPr>
        </p:nvSpPr>
        <p:spPr>
          <a:xfrm>
            <a:off x="685800" y="1435100"/>
            <a:ext cx="3008313" cy="4691063"/>
          </a:xfrm>
        </p:spPr>
        <p:txBody>
          <a:bodyPr/>
          <a:lstStyle>
            <a:lvl1pPr marL="0" indent="0" eaLnBrk="1" latinLnBrk="0" hangingPunct="1">
              <a:buNone/>
              <a:defRPr kumimoji="0" lang="zh-CN" sz="1400"/>
            </a:lvl1pPr>
            <a:lvl2pPr marL="457200" indent="0" eaLnBrk="1" latinLnBrk="0" hangingPunct="1">
              <a:buNone/>
              <a:defRPr kumimoji="0" lang="zh-CN" sz="1200"/>
            </a:lvl2pPr>
            <a:lvl3pPr marL="914400" indent="0" eaLnBrk="1" latinLnBrk="0" hangingPunct="1">
              <a:buNone/>
              <a:defRPr kumimoji="0" lang="zh-CN" sz="1000"/>
            </a:lvl3pPr>
            <a:lvl4pPr marL="1371600" indent="0" eaLnBrk="1" latinLnBrk="0" hangingPunct="1">
              <a:buNone/>
              <a:defRPr kumimoji="0" lang="zh-CN" sz="900"/>
            </a:lvl4pPr>
            <a:lvl5pPr marL="1828800" indent="0" eaLnBrk="1" latinLnBrk="0" hangingPunct="1">
              <a:buNone/>
              <a:defRPr kumimoji="0" lang="zh-CN" sz="900"/>
            </a:lvl5pPr>
            <a:lvl6pPr marL="2286000" indent="0" eaLnBrk="1" latinLnBrk="0" hangingPunct="1">
              <a:buNone/>
              <a:defRPr kumimoji="0" lang="zh-CN" sz="900"/>
            </a:lvl6pPr>
            <a:lvl7pPr marL="2743200" indent="0" eaLnBrk="1" latinLnBrk="0" hangingPunct="1">
              <a:buNone/>
              <a:defRPr kumimoji="0" lang="zh-CN" sz="900"/>
            </a:lvl7pPr>
            <a:lvl8pPr marL="3200400" indent="0" eaLnBrk="1" latinLnBrk="0" hangingPunct="1">
              <a:buNone/>
              <a:defRPr kumimoji="0" lang="zh-CN" sz="900"/>
            </a:lvl8pPr>
            <a:lvl9pPr marL="3657600" indent="0" eaLnBrk="1" latinLnBrk="0" hangingPunct="1">
              <a:buNone/>
              <a:defRPr kumimoji="0" lang="zh-CN" sz="900"/>
            </a:lvl9pPr>
          </a:lstStyle>
          <a:p>
            <a:pPr lvl="0" eaLnBrk="1" latinLnBrk="0" hangingPunct="1"/>
            <a:r>
              <a:rPr lang="zh-CN" altLang="en-US" smtClean="0"/>
              <a:t>单击此处编辑母版文本样式</a:t>
            </a:r>
          </a:p>
        </p:txBody>
      </p:sp>
      <p:sp>
        <p:nvSpPr>
          <p:cNvPr id="5" name="Date Placeholder 4"/>
          <p:cNvSpPr>
            <a:spLocks noGrp="1"/>
          </p:cNvSpPr>
          <p:nvPr>
            <p:ph type="dt" sz="half" idx="10"/>
          </p:nvPr>
        </p:nvSpPr>
        <p:spPr/>
        <p:txBody>
          <a:bodyPr/>
          <a:lstStyle/>
          <a:p>
            <a:fld id="{757B281C-5159-4971-8228-52B9A72E9ED2}" type="datetimeFigureOut">
              <a:pPr/>
              <a:t>12/17/2009</a:t>
            </a:fld>
            <a:endParaRPr kumimoji="0" lang="zh-CN"/>
          </a:p>
        </p:txBody>
      </p:sp>
      <p:sp>
        <p:nvSpPr>
          <p:cNvPr id="6" name="Footer Placeholder 5"/>
          <p:cNvSpPr>
            <a:spLocks noGrp="1"/>
          </p:cNvSpPr>
          <p:nvPr>
            <p:ph type="ftr" sz="quarter" idx="11"/>
          </p:nvPr>
        </p:nvSpPr>
        <p:spPr/>
        <p:txBody>
          <a:bodyPr/>
          <a:lstStyle/>
          <a:p>
            <a:endParaRPr kumimoji="0" lang="zh-CN"/>
          </a:p>
        </p:txBody>
      </p:sp>
      <p:sp>
        <p:nvSpPr>
          <p:cNvPr id="7" name="Slide Number Placeholder 6"/>
          <p:cNvSpPr>
            <a:spLocks noGrp="1"/>
          </p:cNvSpPr>
          <p:nvPr>
            <p:ph type="sldNum" sz="quarter" idx="12"/>
          </p:nvPr>
        </p:nvSpPr>
        <p:spPr/>
        <p:txBody>
          <a:bodyPr/>
          <a:lstStyle/>
          <a:p>
            <a:fld id="{33D6E5A2-EC83-451F-A719-9AC1370DD5CF}" type="slidenum">
              <a:pPr/>
              <a:t>‹#›</a:t>
            </a:fld>
            <a:endParaRPr kumimoji="0" lang="zh-CN"/>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eaLnBrk="1" latinLnBrk="0" hangingPunct="1">
              <a:defRPr kumimoji="0" lang="zh-CN" sz="2000" b="1"/>
            </a:lvl1pPr>
          </a:lstStyle>
          <a:p>
            <a:pPr eaLnBrk="1" latinLnBrk="0" hangingPunct="1"/>
            <a:r>
              <a:rPr lang="zh-CN" altLang="en-US" smtClean="0"/>
              <a:t>单击此处编辑母版标题样式</a:t>
            </a:r>
            <a:endParaRPr/>
          </a:p>
        </p:txBody>
      </p:sp>
      <p:sp>
        <p:nvSpPr>
          <p:cNvPr id="3" name="Picture Placeholder 2"/>
          <p:cNvSpPr>
            <a:spLocks noGrp="1"/>
          </p:cNvSpPr>
          <p:nvPr>
            <p:ph type="pic" idx="1"/>
          </p:nvPr>
        </p:nvSpPr>
        <p:spPr>
          <a:xfrm>
            <a:off x="1792288" y="612775"/>
            <a:ext cx="5486400" cy="4114800"/>
          </a:xfrm>
        </p:spPr>
        <p:txBody>
          <a:bodyPr/>
          <a:lstStyle>
            <a:lvl1pPr marL="0" indent="0" eaLnBrk="1" latinLnBrk="0" hangingPunct="1">
              <a:buNone/>
              <a:defRPr kumimoji="0" lang="zh-CN" sz="3200"/>
            </a:lvl1pPr>
            <a:lvl2pPr marL="457200" indent="0" eaLnBrk="1" latinLnBrk="0" hangingPunct="1">
              <a:buNone/>
              <a:defRPr kumimoji="0" lang="zh-CN" sz="2800"/>
            </a:lvl2pPr>
            <a:lvl3pPr marL="914400" indent="0" eaLnBrk="1" latinLnBrk="0" hangingPunct="1">
              <a:buNone/>
              <a:defRPr kumimoji="0" lang="zh-CN" sz="2400"/>
            </a:lvl3pPr>
            <a:lvl4pPr marL="1371600" indent="0" eaLnBrk="1" latinLnBrk="0" hangingPunct="1">
              <a:buNone/>
              <a:defRPr kumimoji="0" lang="zh-CN" sz="2000"/>
            </a:lvl4pPr>
            <a:lvl5pPr marL="1828800" indent="0" eaLnBrk="1" latinLnBrk="0" hangingPunct="1">
              <a:buNone/>
              <a:defRPr kumimoji="0" lang="zh-CN" sz="2000"/>
            </a:lvl5pPr>
            <a:lvl6pPr marL="2286000" indent="0" eaLnBrk="1" latinLnBrk="0" hangingPunct="1">
              <a:buNone/>
              <a:defRPr kumimoji="0" lang="zh-CN" sz="2000"/>
            </a:lvl6pPr>
            <a:lvl7pPr marL="2743200" indent="0" eaLnBrk="1" latinLnBrk="0" hangingPunct="1">
              <a:buNone/>
              <a:defRPr kumimoji="0" lang="zh-CN" sz="2000"/>
            </a:lvl7pPr>
            <a:lvl8pPr marL="3200400" indent="0" eaLnBrk="1" latinLnBrk="0" hangingPunct="1">
              <a:buNone/>
              <a:defRPr kumimoji="0" lang="zh-CN" sz="2000"/>
            </a:lvl8pPr>
            <a:lvl9pPr marL="3657600" indent="0" eaLnBrk="1" latinLnBrk="0" hangingPunct="1">
              <a:buNone/>
              <a:defRPr kumimoji="0" lang="zh-CN" sz="2000"/>
            </a:lvl9pPr>
          </a:lstStyle>
          <a:p>
            <a:pPr eaLnBrk="1" latinLnBrk="0" hangingPunct="1"/>
            <a:r>
              <a:rPr lang="zh-CN" altLang="en-US" smtClean="0"/>
              <a:t>单击图标添加图片</a:t>
            </a:r>
            <a:endParaRPr/>
          </a:p>
        </p:txBody>
      </p:sp>
      <p:sp>
        <p:nvSpPr>
          <p:cNvPr id="4" name="Text Placeholder 3"/>
          <p:cNvSpPr>
            <a:spLocks noGrp="1"/>
          </p:cNvSpPr>
          <p:nvPr>
            <p:ph type="body" sz="half" idx="2"/>
          </p:nvPr>
        </p:nvSpPr>
        <p:spPr>
          <a:xfrm>
            <a:off x="1792288" y="5367338"/>
            <a:ext cx="5486400" cy="804862"/>
          </a:xfrm>
        </p:spPr>
        <p:txBody>
          <a:bodyPr/>
          <a:lstStyle>
            <a:lvl1pPr marL="0" indent="0" eaLnBrk="1" latinLnBrk="0" hangingPunct="1">
              <a:buNone/>
              <a:defRPr kumimoji="0" lang="zh-CN" sz="1400"/>
            </a:lvl1pPr>
            <a:lvl2pPr marL="457200" indent="0" eaLnBrk="1" latinLnBrk="0" hangingPunct="1">
              <a:buNone/>
              <a:defRPr kumimoji="0" lang="zh-CN" sz="1200"/>
            </a:lvl2pPr>
            <a:lvl3pPr marL="914400" indent="0" eaLnBrk="1" latinLnBrk="0" hangingPunct="1">
              <a:buNone/>
              <a:defRPr kumimoji="0" lang="zh-CN" sz="1000"/>
            </a:lvl3pPr>
            <a:lvl4pPr marL="1371600" indent="0" eaLnBrk="1" latinLnBrk="0" hangingPunct="1">
              <a:buNone/>
              <a:defRPr kumimoji="0" lang="zh-CN" sz="900"/>
            </a:lvl4pPr>
            <a:lvl5pPr marL="1828800" indent="0" eaLnBrk="1" latinLnBrk="0" hangingPunct="1">
              <a:buNone/>
              <a:defRPr kumimoji="0" lang="zh-CN" sz="900"/>
            </a:lvl5pPr>
            <a:lvl6pPr marL="2286000" indent="0" eaLnBrk="1" latinLnBrk="0" hangingPunct="1">
              <a:buNone/>
              <a:defRPr kumimoji="0" lang="zh-CN" sz="900"/>
            </a:lvl6pPr>
            <a:lvl7pPr marL="2743200" indent="0" eaLnBrk="1" latinLnBrk="0" hangingPunct="1">
              <a:buNone/>
              <a:defRPr kumimoji="0" lang="zh-CN" sz="900"/>
            </a:lvl7pPr>
            <a:lvl8pPr marL="3200400" indent="0" eaLnBrk="1" latinLnBrk="0" hangingPunct="1">
              <a:buNone/>
              <a:defRPr kumimoji="0" lang="zh-CN" sz="900"/>
            </a:lvl8pPr>
            <a:lvl9pPr marL="3657600" indent="0" eaLnBrk="1" latinLnBrk="0" hangingPunct="1">
              <a:buNone/>
              <a:defRPr kumimoji="0" lang="zh-CN" sz="900"/>
            </a:lvl9pPr>
          </a:lstStyle>
          <a:p>
            <a:pPr lvl="0" eaLnBrk="1" latinLnBrk="0" hangingPunct="1"/>
            <a:r>
              <a:rPr lang="zh-CN" altLang="en-US" smtClean="0"/>
              <a:t>单击此处编辑母版文本样式</a:t>
            </a:r>
          </a:p>
        </p:txBody>
      </p:sp>
      <p:sp>
        <p:nvSpPr>
          <p:cNvPr id="5" name="Date Placeholder 4"/>
          <p:cNvSpPr>
            <a:spLocks noGrp="1"/>
          </p:cNvSpPr>
          <p:nvPr>
            <p:ph type="dt" sz="half" idx="10"/>
          </p:nvPr>
        </p:nvSpPr>
        <p:spPr/>
        <p:txBody>
          <a:bodyPr/>
          <a:lstStyle/>
          <a:p>
            <a:fld id="{757B281C-5159-4971-8228-52B9A72E9ED2}" type="datetimeFigureOut">
              <a:pPr/>
              <a:t>12/17/2009</a:t>
            </a:fld>
            <a:endParaRPr kumimoji="0" lang="zh-CN"/>
          </a:p>
        </p:txBody>
      </p:sp>
      <p:sp>
        <p:nvSpPr>
          <p:cNvPr id="6" name="Footer Placeholder 5"/>
          <p:cNvSpPr>
            <a:spLocks noGrp="1"/>
          </p:cNvSpPr>
          <p:nvPr>
            <p:ph type="ftr" sz="quarter" idx="11"/>
          </p:nvPr>
        </p:nvSpPr>
        <p:spPr/>
        <p:txBody>
          <a:bodyPr/>
          <a:lstStyle/>
          <a:p>
            <a:endParaRPr kumimoji="0" lang="zh-CN"/>
          </a:p>
        </p:txBody>
      </p:sp>
      <p:sp>
        <p:nvSpPr>
          <p:cNvPr id="7" name="Slide Number Placeholder 6"/>
          <p:cNvSpPr>
            <a:spLocks noGrp="1"/>
          </p:cNvSpPr>
          <p:nvPr>
            <p:ph type="sldNum" sz="quarter" idx="12"/>
          </p:nvPr>
        </p:nvSpPr>
        <p:spPr/>
        <p:txBody>
          <a:bodyPr/>
          <a:lstStyle/>
          <a:p>
            <a:fld id="{33D6E5A2-EC83-451F-A719-9AC1370DD5CF}" type="slidenum">
              <a:pPr/>
              <a:t>‹#›</a:t>
            </a:fld>
            <a:endParaRPr kumimoji="0" lang="zh-CN"/>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zh-CN" altLang="en-US" smtClean="0"/>
              <a:t>单击此处编辑母版标题样式</a:t>
            </a:r>
            <a:endParaRPr/>
          </a:p>
        </p:txBody>
      </p:sp>
      <p:sp>
        <p:nvSpPr>
          <p:cNvPr id="3" name="Vertical Text Placeholder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a:p>
        </p:txBody>
      </p:sp>
      <p:sp>
        <p:nvSpPr>
          <p:cNvPr id="4" name="Date Placeholder 3"/>
          <p:cNvSpPr>
            <a:spLocks noGrp="1"/>
          </p:cNvSpPr>
          <p:nvPr>
            <p:ph type="dt" sz="half" idx="10"/>
          </p:nvPr>
        </p:nvSpPr>
        <p:spPr/>
        <p:txBody>
          <a:bodyPr/>
          <a:lstStyle/>
          <a:p>
            <a:fld id="{757B281C-5159-4971-8228-52B9A72E9ED2}" type="datetimeFigureOut">
              <a:pPr/>
              <a:t>12/17/2009</a:t>
            </a:fld>
            <a:endParaRPr kumimoji="0" lang="zh-CN"/>
          </a:p>
        </p:txBody>
      </p:sp>
      <p:sp>
        <p:nvSpPr>
          <p:cNvPr id="5" name="Footer Placeholder 4"/>
          <p:cNvSpPr>
            <a:spLocks noGrp="1"/>
          </p:cNvSpPr>
          <p:nvPr>
            <p:ph type="ftr" sz="quarter" idx="11"/>
          </p:nvPr>
        </p:nvSpPr>
        <p:spPr/>
        <p:txBody>
          <a:bodyPr/>
          <a:lstStyle/>
          <a:p>
            <a:endParaRPr kumimoji="0" lang="zh-CN"/>
          </a:p>
        </p:txBody>
      </p:sp>
      <p:sp>
        <p:nvSpPr>
          <p:cNvPr id="6" name="Slide Number Placeholder 5"/>
          <p:cNvSpPr>
            <a:spLocks noGrp="1"/>
          </p:cNvSpPr>
          <p:nvPr>
            <p:ph type="sldNum" sz="quarter" idx="12"/>
          </p:nvPr>
        </p:nvSpPr>
        <p:spPr/>
        <p:txBody>
          <a:bodyPr/>
          <a:lstStyle/>
          <a:p>
            <a:fld id="{33D6E5A2-EC83-451F-A719-9AC1370DD5CF}" type="slidenum">
              <a:pPr/>
              <a:t>‹#›</a:t>
            </a:fld>
            <a:endParaRPr kumimoji="0" lang="zh-CN"/>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pPr eaLnBrk="1" latinLnBrk="0" hangingPunct="1"/>
            <a:r>
              <a:rPr lang="zh-CN" altLang="en-US" smtClean="0"/>
              <a:t>单击此处编辑母版标题样式</a:t>
            </a:r>
            <a:endParaRPr/>
          </a:p>
        </p:txBody>
      </p:sp>
      <p:sp>
        <p:nvSpPr>
          <p:cNvPr id="3" name="Vertical Text Placeholder 2"/>
          <p:cNvSpPr>
            <a:spLocks noGrp="1"/>
          </p:cNvSpPr>
          <p:nvPr>
            <p:ph type="body" orient="vert" idx="1"/>
          </p:nvPr>
        </p:nvSpPr>
        <p:spPr>
          <a:xfrm>
            <a:off x="762000" y="274638"/>
            <a:ext cx="58674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a:p>
        </p:txBody>
      </p:sp>
      <p:sp>
        <p:nvSpPr>
          <p:cNvPr id="4" name="Date Placeholder 3"/>
          <p:cNvSpPr>
            <a:spLocks noGrp="1"/>
          </p:cNvSpPr>
          <p:nvPr>
            <p:ph type="dt" sz="half" idx="10"/>
          </p:nvPr>
        </p:nvSpPr>
        <p:spPr/>
        <p:txBody>
          <a:bodyPr/>
          <a:lstStyle/>
          <a:p>
            <a:fld id="{757B281C-5159-4971-8228-52B9A72E9ED2}" type="datetimeFigureOut">
              <a:pPr/>
              <a:t>12/17/2009</a:t>
            </a:fld>
            <a:endParaRPr kumimoji="0" lang="zh-CN"/>
          </a:p>
        </p:txBody>
      </p:sp>
      <p:sp>
        <p:nvSpPr>
          <p:cNvPr id="5" name="Footer Placeholder 4"/>
          <p:cNvSpPr>
            <a:spLocks noGrp="1"/>
          </p:cNvSpPr>
          <p:nvPr>
            <p:ph type="ftr" sz="quarter" idx="11"/>
          </p:nvPr>
        </p:nvSpPr>
        <p:spPr/>
        <p:txBody>
          <a:bodyPr/>
          <a:lstStyle/>
          <a:p>
            <a:endParaRPr kumimoji="0" lang="zh-CN"/>
          </a:p>
        </p:txBody>
      </p:sp>
      <p:sp>
        <p:nvSpPr>
          <p:cNvPr id="6" name="Slide Number Placeholder 5"/>
          <p:cNvSpPr>
            <a:spLocks noGrp="1"/>
          </p:cNvSpPr>
          <p:nvPr>
            <p:ph type="sldNum" sz="quarter" idx="12"/>
          </p:nvPr>
        </p:nvSpPr>
        <p:spPr/>
        <p:txBody>
          <a:bodyPr/>
          <a:lstStyle/>
          <a:p>
            <a:fld id="{33D6E5A2-EC83-451F-A719-9AC1370DD5CF}" type="slidenum">
              <a:pPr/>
              <a:t>‹#›</a:t>
            </a:fld>
            <a:endParaRPr kumimoji="0" lang="zh-CN"/>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4"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pPr eaLnBrk="1" latinLnBrk="0" hangingPunct="1"/>
            <a:r>
              <a:rPr kumimoji="0" lang="zh-CN" altLang="en-US" smtClean="0"/>
              <a:t>单击此处编辑母版标题样式</a:t>
            </a:r>
            <a:endParaRPr kumimoji="0" lang="en-US" smtClean="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eaLnBrk="1" latinLnBrk="0" hangingPunct="1">
              <a:defRPr kumimoji="0" lang="zh-CN" sz="1200">
                <a:solidFill>
                  <a:schemeClr val="tx1">
                    <a:tint val="75000"/>
                  </a:schemeClr>
                </a:solidFill>
              </a:defRPr>
            </a:lvl1pPr>
          </a:lstStyle>
          <a:p>
            <a:fld id="{757B281C-5159-4971-8228-52B9A72E9ED2}" type="datetimeFigureOut">
              <a:pPr/>
              <a:t>12/17/2009</a:t>
            </a:fld>
            <a:endParaRPr kumimoji="0" lang="zh-CN"/>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eaLnBrk="1" latinLnBrk="0" hangingPunct="1">
              <a:defRPr kumimoji="0" lang="zh-CN" sz="1200">
                <a:solidFill>
                  <a:schemeClr val="tx1">
                    <a:tint val="75000"/>
                  </a:schemeClr>
                </a:solidFill>
              </a:defRPr>
            </a:lvl1pPr>
          </a:lstStyle>
          <a:p>
            <a:endParaRPr kumimoji="0" lang="zh-CN"/>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eaLnBrk="1" latinLnBrk="0" hangingPunct="1">
              <a:defRPr kumimoji="0" lang="zh-CN" sz="1200">
                <a:solidFill>
                  <a:schemeClr val="tx1">
                    <a:tint val="75000"/>
                  </a:schemeClr>
                </a:solidFill>
              </a:defRPr>
            </a:lvl1pPr>
          </a:lstStyle>
          <a:p>
            <a:fld id="{33D6E5A2-EC83-451F-A719-9AC1370DD5CF}" type="slidenum">
              <a:pPr/>
              <a:t>‹#›</a:t>
            </a:fld>
            <a:endParaRPr kumimoji="0" lang="zh-CN"/>
          </a:p>
        </p:txBody>
      </p:sp>
      <p:pic>
        <p:nvPicPr>
          <p:cNvPr id="8" name="Picture 7"/>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Lst>
  <p:transition spd="slow">
    <p:wipe dir="d"/>
  </p:transition>
  <p:timing>
    <p:tnLst>
      <p:par>
        <p:cTn id="1" dur="indefinite" restart="never" nodeType="tmRoot"/>
      </p:par>
    </p:tnLst>
  </p:timing>
  <p:txStyles>
    <p:titleStyle>
      <a:lvl1pPr algn="l" defTabSz="914400" rtl="0" eaLnBrk="1" latinLnBrk="0" hangingPunct="1">
        <a:spcBef>
          <a:spcPct val="0"/>
        </a:spcBef>
        <a:buNone/>
        <a:defRPr kumimoji="0" lang="zh-CN"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0" lang="zh-CN"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zh-CN"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zh-CN"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zh-CN"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zh-CN"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zh-CN" sz="2000" kern="1200">
          <a:solidFill>
            <a:schemeClr val="tx1"/>
          </a:solidFill>
          <a:latin typeface="+mn-lt"/>
          <a:ea typeface="+mn-ea"/>
          <a:cs typeface="+mn-cs"/>
        </a:defRPr>
      </a:lvl9pPr>
    </p:bodyStyle>
    <p:otherStyle>
      <a:defPPr>
        <a:defRPr kumimoji="0" lang="zh-CN"/>
      </a:defPPr>
      <a:lvl1pPr marL="0" algn="l" defTabSz="914400" rtl="0" eaLnBrk="1" latinLnBrk="0" hangingPunct="1">
        <a:defRPr kumimoji="0" lang="zh-CN" sz="1800" kern="1200">
          <a:solidFill>
            <a:schemeClr val="tx1"/>
          </a:solidFill>
          <a:latin typeface="+mn-lt"/>
          <a:ea typeface="+mn-ea"/>
          <a:cs typeface="+mn-cs"/>
        </a:defRPr>
      </a:lvl1pPr>
      <a:lvl2pPr marL="457200" algn="l" defTabSz="914400" rtl="0" eaLnBrk="1" latinLnBrk="0" hangingPunct="1">
        <a:defRPr kumimoji="0" lang="zh-CN" sz="1800" kern="1200">
          <a:solidFill>
            <a:schemeClr val="tx1"/>
          </a:solidFill>
          <a:latin typeface="+mn-lt"/>
          <a:ea typeface="+mn-ea"/>
          <a:cs typeface="+mn-cs"/>
        </a:defRPr>
      </a:lvl2pPr>
      <a:lvl3pPr marL="914400" algn="l" defTabSz="914400" rtl="0" eaLnBrk="1" latinLnBrk="0" hangingPunct="1">
        <a:defRPr kumimoji="0" lang="zh-CN" sz="1800" kern="1200">
          <a:solidFill>
            <a:schemeClr val="tx1"/>
          </a:solidFill>
          <a:latin typeface="+mn-lt"/>
          <a:ea typeface="+mn-ea"/>
          <a:cs typeface="+mn-cs"/>
        </a:defRPr>
      </a:lvl3pPr>
      <a:lvl4pPr marL="1371600" algn="l" defTabSz="914400" rtl="0" eaLnBrk="1" latinLnBrk="0" hangingPunct="1">
        <a:defRPr kumimoji="0" lang="zh-CN" sz="1800" kern="1200">
          <a:solidFill>
            <a:schemeClr val="tx1"/>
          </a:solidFill>
          <a:latin typeface="+mn-lt"/>
          <a:ea typeface="+mn-ea"/>
          <a:cs typeface="+mn-cs"/>
        </a:defRPr>
      </a:lvl4pPr>
      <a:lvl5pPr marL="1828800" algn="l" defTabSz="914400" rtl="0" eaLnBrk="1" latinLnBrk="0" hangingPunct="1">
        <a:defRPr kumimoji="0" lang="zh-CN" sz="1800" kern="1200">
          <a:solidFill>
            <a:schemeClr val="tx1"/>
          </a:solidFill>
          <a:latin typeface="+mn-lt"/>
          <a:ea typeface="+mn-ea"/>
          <a:cs typeface="+mn-cs"/>
        </a:defRPr>
      </a:lvl5pPr>
      <a:lvl6pPr marL="2286000" algn="l" defTabSz="914400" rtl="0" eaLnBrk="1" latinLnBrk="0" hangingPunct="1">
        <a:defRPr kumimoji="0" lang="zh-CN" sz="1800" kern="1200">
          <a:solidFill>
            <a:schemeClr val="tx1"/>
          </a:solidFill>
          <a:latin typeface="+mn-lt"/>
          <a:ea typeface="+mn-ea"/>
          <a:cs typeface="+mn-cs"/>
        </a:defRPr>
      </a:lvl6pPr>
      <a:lvl7pPr marL="2743200" algn="l" defTabSz="914400" rtl="0" eaLnBrk="1" latinLnBrk="0" hangingPunct="1">
        <a:defRPr kumimoji="0" lang="zh-CN" sz="1800" kern="1200">
          <a:solidFill>
            <a:schemeClr val="tx1"/>
          </a:solidFill>
          <a:latin typeface="+mn-lt"/>
          <a:ea typeface="+mn-ea"/>
          <a:cs typeface="+mn-cs"/>
        </a:defRPr>
      </a:lvl7pPr>
      <a:lvl8pPr marL="3200400" algn="l" defTabSz="914400" rtl="0" eaLnBrk="1" latinLnBrk="0" hangingPunct="1">
        <a:defRPr kumimoji="0" lang="zh-CN" sz="1800" kern="1200">
          <a:solidFill>
            <a:schemeClr val="tx1"/>
          </a:solidFill>
          <a:latin typeface="+mn-lt"/>
          <a:ea typeface="+mn-ea"/>
          <a:cs typeface="+mn-cs"/>
        </a:defRPr>
      </a:lvl8pPr>
      <a:lvl9pPr marL="3657600" algn="l" defTabSz="914400" rtl="0" eaLnBrk="1" latinLnBrk="0" hangingPunct="1">
        <a:defRPr kumimoji="0"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notesSlide" Target="../notesSlides/notesSlide2.xml"/><Relationship Id="rId4"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7.xml"/><Relationship Id="rId7" Type="http://schemas.openxmlformats.org/officeDocument/2006/relationships/diagramColors" Target="../diagrams/colors2.xml"/><Relationship Id="rId2" Type="http://schemas.openxmlformats.org/officeDocument/2006/relationships/slideLayout" Target="../slideLayouts/slideLayout4.xml"/><Relationship Id="rId1" Type="http://schemas.openxmlformats.org/officeDocument/2006/relationships/tags" Target="../tags/tag7.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8" Type="http://schemas.openxmlformats.org/officeDocument/2006/relationships/hyperlink" Target="http://developer.android.com/sdk/index.html" TargetMode="External"/><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8.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p:txBody>
          <a:bodyPr/>
          <a:lstStyle/>
          <a:p>
            <a:r>
              <a:rPr lang="en-US" altLang="zh-CN" dirty="0" smtClean="0"/>
              <a:t>ANDROID</a:t>
            </a:r>
            <a:r>
              <a:rPr lang="zh-CN" altLang="en-US" dirty="0" smtClean="0"/>
              <a:t>入门培训</a:t>
            </a:r>
            <a:endParaRPr lang="zh-CN" dirty="0"/>
          </a:p>
        </p:txBody>
      </p:sp>
      <p:sp>
        <p:nvSpPr>
          <p:cNvPr id="3" name="Subtitle 2"/>
          <p:cNvSpPr>
            <a:spLocks noGrp="1"/>
          </p:cNvSpPr>
          <p:nvPr>
            <p:ph type="subTitle" idx="1"/>
            <p:custDataLst>
              <p:tags r:id="rId3"/>
            </p:custDataLst>
          </p:nvPr>
        </p:nvSpPr>
        <p:spPr/>
        <p:txBody>
          <a:bodyPr>
            <a:normAutofit/>
          </a:bodyPr>
          <a:lstStyle/>
          <a:p>
            <a:r>
              <a:rPr lang="en-US" altLang="zh-CN" sz="2400" dirty="0" err="1" smtClean="0">
                <a:latin typeface="+mn-lt"/>
              </a:rPr>
              <a:t>ruhaly</a:t>
            </a:r>
            <a:endParaRPr lang="zh-CN" sz="2400" dirty="0">
              <a:latin typeface="+mn-lt"/>
            </a:endParaRPr>
          </a:p>
          <a:p>
            <a:r>
              <a:rPr lang="en-US" altLang="zh-CN" sz="2400" dirty="0" smtClean="0">
                <a:latin typeface="+mn-lt"/>
              </a:rPr>
              <a:t>2013-08-01</a:t>
            </a:r>
            <a:endParaRPr lang="zh-CN" sz="2400" dirty="0">
              <a:latin typeface="+mn-lt"/>
            </a:endParaRPr>
          </a:p>
        </p:txBody>
      </p:sp>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custDataLst>
              <p:tags r:id="rId2"/>
            </p:custDataLst>
          </p:nvPr>
        </p:nvSpPr>
        <p:spPr>
          <a:xfrm>
            <a:off x="2987824" y="2420888"/>
            <a:ext cx="4343400" cy="1362075"/>
          </a:xfrm>
        </p:spPr>
        <p:txBody>
          <a:bodyPr>
            <a:normAutofit/>
          </a:bodyPr>
          <a:lstStyle/>
          <a:p>
            <a:pPr>
              <a:defRPr lang="zh-CN"/>
            </a:pPr>
            <a:r>
              <a:rPr lang="zh-CN" altLang="zh-CN" dirty="0"/>
              <a:t>第一个</a:t>
            </a:r>
            <a:r>
              <a:rPr lang="en-US" altLang="zh-CN" dirty="0"/>
              <a:t>app</a:t>
            </a:r>
            <a:r>
              <a:rPr lang="zh-CN" altLang="zh-CN" dirty="0"/>
              <a:t>程序</a:t>
            </a:r>
            <a:endParaRPr lang="zh-CN" dirty="0"/>
          </a:p>
        </p:txBody>
      </p:sp>
    </p:spTree>
    <p:custDataLst>
      <p:tags r:id="rId1"/>
    </p:custData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custDataLst>
              <p:tags r:id="rId2"/>
            </p:custDataLst>
          </p:nvPr>
        </p:nvSpPr>
        <p:spPr>
          <a:xfrm>
            <a:off x="3851920" y="2780928"/>
            <a:ext cx="4343400" cy="1362075"/>
          </a:xfrm>
        </p:spPr>
        <p:txBody>
          <a:bodyPr/>
          <a:lstStyle/>
          <a:p>
            <a:pPr>
              <a:defRPr lang="zh-CN"/>
            </a:pPr>
            <a:r>
              <a:rPr lang="zh-CN" altLang="en-US" dirty="0" smtClean="0"/>
              <a:t>谢谢！</a:t>
            </a:r>
            <a:endParaRPr lang="zh-CN" dirty="0"/>
          </a:p>
        </p:txBody>
      </p:sp>
    </p:spTree>
    <p:custDataLst>
      <p:tags r:id="rId1"/>
    </p:custData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zh-CN" altLang="en-US" dirty="0" smtClean="0"/>
              <a:t>培训内容</a:t>
            </a:r>
            <a:endParaRPr lang="zh-CN" dirty="0"/>
          </a:p>
        </p:txBody>
      </p:sp>
      <p:sp>
        <p:nvSpPr>
          <p:cNvPr id="5" name="Content Placeholder 4"/>
          <p:cNvSpPr>
            <a:spLocks noGrp="1"/>
          </p:cNvSpPr>
          <p:nvPr>
            <p:ph idx="1"/>
            <p:custDataLst>
              <p:tags r:id="rId3"/>
            </p:custDataLst>
          </p:nvPr>
        </p:nvSpPr>
        <p:spPr/>
        <p:txBody>
          <a:bodyPr>
            <a:normAutofit/>
          </a:bodyPr>
          <a:lstStyle/>
          <a:p>
            <a:r>
              <a:rPr lang="en-US" altLang="zh-CN" dirty="0"/>
              <a:t>Android</a:t>
            </a:r>
            <a:r>
              <a:rPr lang="zh-CN" altLang="zh-CN" dirty="0"/>
              <a:t>是什么</a:t>
            </a:r>
            <a:r>
              <a:rPr lang="zh-CN" altLang="zh-CN" dirty="0" smtClean="0"/>
              <a:t>？</a:t>
            </a:r>
            <a:r>
              <a:rPr lang="zh-CN" altLang="en-US" dirty="0" smtClean="0"/>
              <a:t>发展史。</a:t>
            </a:r>
            <a:endParaRPr lang="en-US" altLang="zh-CN" dirty="0" smtClean="0"/>
          </a:p>
          <a:p>
            <a:r>
              <a:rPr lang="en-US" altLang="zh-CN" dirty="0"/>
              <a:t>Android</a:t>
            </a:r>
            <a:r>
              <a:rPr lang="zh-CN" altLang="zh-CN" dirty="0"/>
              <a:t>用什么语言开发的？</a:t>
            </a:r>
            <a:endParaRPr lang="zh-CN" dirty="0"/>
          </a:p>
          <a:p>
            <a:r>
              <a:rPr lang="zh-CN" altLang="en-US" dirty="0"/>
              <a:t>如何</a:t>
            </a:r>
            <a:r>
              <a:rPr lang="zh-CN" altLang="zh-CN" dirty="0" smtClean="0"/>
              <a:t>进行</a:t>
            </a:r>
            <a:r>
              <a:rPr lang="en-US" altLang="zh-CN" dirty="0"/>
              <a:t>Android</a:t>
            </a:r>
            <a:r>
              <a:rPr lang="zh-CN" altLang="zh-CN" dirty="0"/>
              <a:t>开发？</a:t>
            </a:r>
            <a:endParaRPr lang="zh-CN" dirty="0"/>
          </a:p>
        </p:txBody>
      </p:sp>
    </p:spTree>
    <p:custDataLst>
      <p:tags r:id="rId1"/>
    </p:custDataLst>
  </p:cSld>
  <p:clrMapOvr>
    <a:masterClrMapping/>
  </p:clrMapOvr>
  <p:transition spd="slow">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7524328" cy="6858000"/>
          </a:xfrm>
          <a:prstGeom prst="rect">
            <a:avLst/>
          </a:prstGeom>
          <a:noFill/>
        </p:spPr>
        <p:txBody>
          <a:bodyPr wrap="square" rtlCol="0">
            <a:normAutofit/>
          </a:bodyPr>
          <a:lstStyle/>
          <a:p>
            <a:r>
              <a:rPr lang="en-US" altLang="zh-CN" sz="7200" dirty="0" smtClean="0"/>
              <a:t>Android</a:t>
            </a:r>
            <a:r>
              <a:rPr lang="zh-CN" altLang="en-US" sz="7200" dirty="0" smtClean="0"/>
              <a:t>发展史</a:t>
            </a:r>
            <a:endParaRPr lang="en-US" altLang="zh-CN" sz="7200" dirty="0" smtClean="0"/>
          </a:p>
          <a:p>
            <a:endParaRPr lang="en-US" altLang="zh-CN" sz="3200" dirty="0" smtClean="0"/>
          </a:p>
          <a:p>
            <a:r>
              <a:rPr lang="en-US" altLang="zh-CN" sz="2400" dirty="0"/>
              <a:t>android</a:t>
            </a:r>
            <a:r>
              <a:rPr lang="zh-CN" altLang="en-US" sz="2400" dirty="0"/>
              <a:t>系统中文简称是安卓系统。最先是被称为安卓之父的安迪</a:t>
            </a:r>
            <a:r>
              <a:rPr lang="en-US" altLang="zh-CN" sz="2400" dirty="0"/>
              <a:t>·</a:t>
            </a:r>
            <a:r>
              <a:rPr lang="zh-CN" altLang="en-US" sz="2400" dirty="0"/>
              <a:t>鲁宾投入研发。根据免费开源的电脑系统</a:t>
            </a:r>
            <a:r>
              <a:rPr lang="en-US" altLang="zh-CN" sz="2400" dirty="0"/>
              <a:t>Linux</a:t>
            </a:r>
            <a:r>
              <a:rPr lang="zh-CN" altLang="en-US" sz="2400" dirty="0"/>
              <a:t>的基础发展的，一开始并不被看好。安迪</a:t>
            </a:r>
            <a:r>
              <a:rPr lang="en-US" altLang="zh-CN" sz="2400" dirty="0"/>
              <a:t>·</a:t>
            </a:r>
            <a:r>
              <a:rPr lang="zh-CN" altLang="en-US" sz="2400" dirty="0"/>
              <a:t>鲁宾曾向三星兜售过安卓系统，但是被三星高管嘲笑到以几个人研发的安卓智能系统能和三星两千人开发人员研发的系统相比吗。后来安卓被谷歌发现并收购了，谷歌以开放代码源的方式赢得全球手机厂商青睐。各个手机厂商可以根据安卓版本加入自己品牌的元素。安卓系统的手机大到</a:t>
            </a:r>
            <a:r>
              <a:rPr lang="en-US" altLang="zh-CN" sz="2400" dirty="0"/>
              <a:t>HTC</a:t>
            </a:r>
            <a:r>
              <a:rPr lang="zh-CN" altLang="en-US" sz="2400" dirty="0"/>
              <a:t>、摩托罗拉、三星、索爱等手机巨头，国内也有中兴、华为、</a:t>
            </a:r>
            <a:r>
              <a:rPr lang="en-US" altLang="zh-CN" sz="2400" dirty="0"/>
              <a:t>OPPO</a:t>
            </a:r>
            <a:r>
              <a:rPr lang="zh-CN" altLang="en-US" sz="2400" dirty="0"/>
              <a:t>，酷派、魅族等安卓系统的手机。在智能手机领域安卓系统手机激活率已经是全球第一了</a:t>
            </a:r>
            <a:endParaRPr lang="zh-CN" sz="2400" dirty="0"/>
          </a:p>
        </p:txBody>
      </p:sp>
      <p:pic>
        <p:nvPicPr>
          <p:cNvPr id="12" name="Picture 1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615516" y="-387424"/>
            <a:ext cx="4437203" cy="7245424"/>
          </a:xfrm>
          <a:prstGeom prst="rect">
            <a:avLst/>
          </a:prstGeom>
        </p:spPr>
      </p:pic>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627784" y="32542"/>
            <a:ext cx="6516216" cy="6825457"/>
          </a:xfrm>
          <a:prstGeom prst="rect">
            <a:avLst/>
          </a:prstGeom>
          <a:noFill/>
        </p:spPr>
        <p:txBody>
          <a:bodyPr wrap="square" rtlCol="0">
            <a:normAutofit/>
          </a:bodyPr>
          <a:lstStyle/>
          <a:p>
            <a:r>
              <a:rPr lang="en-US" altLang="zh-CN" sz="7200" dirty="0" smtClean="0"/>
              <a:t>android</a:t>
            </a:r>
            <a:r>
              <a:rPr lang="zh-CN" altLang="en-US" sz="7200" dirty="0" smtClean="0"/>
              <a:t>发展史</a:t>
            </a:r>
            <a:endParaRPr lang="zh-CN" altLang="en-US" sz="3200" dirty="0"/>
          </a:p>
          <a:p>
            <a:pPr marL="457200" indent="-457200">
              <a:buFont typeface="Wingdings" pitchFamily="2" charset="2"/>
              <a:buChar char="l"/>
            </a:pPr>
            <a:r>
              <a:rPr lang="en-US" altLang="zh-CN" sz="2000" dirty="0" smtClean="0"/>
              <a:t>2005</a:t>
            </a:r>
            <a:r>
              <a:rPr lang="zh-CN" altLang="en-US" sz="2000" dirty="0" smtClean="0"/>
              <a:t>年，</a:t>
            </a:r>
            <a:r>
              <a:rPr lang="en-US" altLang="zh-CN" sz="2000" dirty="0" smtClean="0"/>
              <a:t>Google</a:t>
            </a:r>
            <a:r>
              <a:rPr lang="zh-CN" altLang="en-US" sz="2000" dirty="0" smtClean="0"/>
              <a:t>收购</a:t>
            </a:r>
            <a:r>
              <a:rPr lang="zh-CN" altLang="en-US" sz="2000" dirty="0"/>
              <a:t>了成立</a:t>
            </a:r>
            <a:r>
              <a:rPr lang="zh-CN" altLang="en-US" sz="2000" dirty="0" smtClean="0"/>
              <a:t>仅</a:t>
            </a:r>
            <a:r>
              <a:rPr lang="en-US" altLang="zh-CN" sz="2000" dirty="0" smtClean="0"/>
              <a:t>22</a:t>
            </a:r>
            <a:r>
              <a:rPr lang="zh-CN" altLang="en-US" sz="2000" dirty="0" smtClean="0"/>
              <a:t>个</a:t>
            </a:r>
            <a:r>
              <a:rPr lang="zh-CN" altLang="en-US" sz="2000" dirty="0"/>
              <a:t>月的高科技</a:t>
            </a:r>
            <a:r>
              <a:rPr lang="zh-CN" altLang="en-US" sz="2000" dirty="0" smtClean="0"/>
              <a:t>企业</a:t>
            </a:r>
            <a:r>
              <a:rPr lang="en-US" altLang="zh-CN" sz="2000" dirty="0" smtClean="0"/>
              <a:t>Android</a:t>
            </a:r>
          </a:p>
          <a:p>
            <a:pPr marL="457200" indent="-457200">
              <a:buFont typeface="Wingdings" pitchFamily="2" charset="2"/>
              <a:buChar char="l"/>
            </a:pPr>
            <a:r>
              <a:rPr lang="en-US" altLang="zh-CN" sz="2000" dirty="0"/>
              <a:t>2007</a:t>
            </a:r>
            <a:r>
              <a:rPr lang="zh-CN" altLang="en-US" sz="2000" dirty="0"/>
              <a:t>年</a:t>
            </a:r>
            <a:r>
              <a:rPr lang="en-US" altLang="zh-CN" sz="2000" dirty="0"/>
              <a:t>11</a:t>
            </a:r>
            <a:r>
              <a:rPr lang="zh-CN" altLang="en-US" sz="2000" dirty="0"/>
              <a:t>月</a:t>
            </a:r>
            <a:r>
              <a:rPr lang="en-US" altLang="zh-CN" sz="2000" dirty="0"/>
              <a:t>5</a:t>
            </a:r>
            <a:r>
              <a:rPr lang="zh-CN" altLang="en-US" sz="2000" dirty="0"/>
              <a:t>日，</a:t>
            </a:r>
            <a:r>
              <a:rPr lang="en-US" altLang="zh-CN" sz="2000" dirty="0"/>
              <a:t>Google</a:t>
            </a:r>
            <a:r>
              <a:rPr lang="zh-CN" altLang="en-US" sz="2000" dirty="0"/>
              <a:t>公司正式向外界展示</a:t>
            </a:r>
            <a:r>
              <a:rPr lang="en-US" altLang="zh-CN" sz="2000" dirty="0"/>
              <a:t>Android</a:t>
            </a:r>
            <a:r>
              <a:rPr lang="zh-CN" altLang="en-US" sz="2000" dirty="0" smtClean="0"/>
              <a:t>操作系统</a:t>
            </a:r>
            <a:endParaRPr lang="en-US" altLang="zh-CN" sz="2000" dirty="0" smtClean="0"/>
          </a:p>
          <a:p>
            <a:pPr marL="457200" indent="-457200">
              <a:buFont typeface="Wingdings" pitchFamily="2" charset="2"/>
              <a:buChar char="l"/>
            </a:pPr>
            <a:r>
              <a:rPr lang="en-US" altLang="zh-CN" sz="2000" dirty="0"/>
              <a:t>2008</a:t>
            </a:r>
            <a:r>
              <a:rPr lang="zh-CN" altLang="en-US" sz="2000" dirty="0"/>
              <a:t>年</a:t>
            </a:r>
            <a:r>
              <a:rPr lang="en-US" altLang="zh-CN" sz="2000" dirty="0"/>
              <a:t>9</a:t>
            </a:r>
            <a:r>
              <a:rPr lang="zh-CN" altLang="en-US" sz="2000" dirty="0"/>
              <a:t>月</a:t>
            </a:r>
            <a:r>
              <a:rPr lang="en-US" altLang="zh-CN" sz="2000" dirty="0"/>
              <a:t>22</a:t>
            </a:r>
            <a:r>
              <a:rPr lang="zh-CN" altLang="en-US" sz="2000" dirty="0"/>
              <a:t>日，谷歌正式对外发布第一款</a:t>
            </a:r>
            <a:r>
              <a:rPr lang="en-US" altLang="zh-CN" sz="2000" dirty="0"/>
              <a:t>Android</a:t>
            </a:r>
            <a:r>
              <a:rPr lang="zh-CN" altLang="en-US" sz="2000" dirty="0"/>
              <a:t>手机</a:t>
            </a:r>
            <a:r>
              <a:rPr lang="en-US" altLang="zh-CN" sz="2000" dirty="0"/>
              <a:t>——HTC G1</a:t>
            </a:r>
            <a:r>
              <a:rPr lang="zh-CN" altLang="en-US" sz="2000" dirty="0"/>
              <a:t>，次日</a:t>
            </a:r>
            <a:r>
              <a:rPr lang="en-US" altLang="zh-CN" sz="2000" dirty="0"/>
              <a:t>Android1.0</a:t>
            </a:r>
            <a:r>
              <a:rPr lang="zh-CN" altLang="en-US" sz="2000" dirty="0"/>
              <a:t>正式</a:t>
            </a:r>
            <a:r>
              <a:rPr lang="zh-CN" altLang="en-US" sz="2000" dirty="0" smtClean="0"/>
              <a:t>发布</a:t>
            </a:r>
            <a:endParaRPr lang="en-US" altLang="zh-CN" sz="2000" dirty="0" smtClean="0"/>
          </a:p>
          <a:p>
            <a:pPr marL="457200" indent="-457200">
              <a:buFont typeface="Wingdings" pitchFamily="2" charset="2"/>
              <a:buChar char="l"/>
            </a:pPr>
            <a:r>
              <a:rPr lang="en-US" altLang="zh-CN" sz="2000" dirty="0"/>
              <a:t>2009</a:t>
            </a:r>
            <a:r>
              <a:rPr lang="zh-CN" altLang="en-US" sz="2000" dirty="0"/>
              <a:t>年，</a:t>
            </a:r>
            <a:r>
              <a:rPr lang="en-US" altLang="zh-CN" sz="2000" dirty="0"/>
              <a:t>Android</a:t>
            </a:r>
            <a:r>
              <a:rPr lang="zh-CN" altLang="en-US" sz="2000" dirty="0"/>
              <a:t>系统迅速发展，继</a:t>
            </a:r>
            <a:r>
              <a:rPr lang="en-US" altLang="zh-CN" sz="2000" dirty="0"/>
              <a:t>Android1.5</a:t>
            </a:r>
            <a:r>
              <a:rPr lang="zh-CN" altLang="en-US" sz="2000" dirty="0"/>
              <a:t>、</a:t>
            </a:r>
            <a:r>
              <a:rPr lang="en-US" altLang="zh-CN" sz="2000" dirty="0"/>
              <a:t>1.6</a:t>
            </a:r>
            <a:r>
              <a:rPr lang="zh-CN" altLang="en-US" sz="2000" dirty="0"/>
              <a:t>后</a:t>
            </a:r>
            <a:r>
              <a:rPr lang="en-US" altLang="zh-CN" sz="2000" dirty="0"/>
              <a:t>Android2.0</a:t>
            </a:r>
            <a:r>
              <a:rPr lang="zh-CN" altLang="en-US" sz="2000" dirty="0"/>
              <a:t>正式发布。同年</a:t>
            </a:r>
            <a:r>
              <a:rPr lang="en-US" altLang="zh-CN" sz="2000" dirty="0"/>
              <a:t>HTC Hero G3</a:t>
            </a:r>
            <a:r>
              <a:rPr lang="zh-CN" altLang="en-US" sz="2000" dirty="0"/>
              <a:t>成为全球最受欢迎的智能</a:t>
            </a:r>
            <a:r>
              <a:rPr lang="zh-CN" altLang="en-US" sz="2000" dirty="0" smtClean="0"/>
              <a:t>手机</a:t>
            </a:r>
            <a:endParaRPr lang="en-US" altLang="zh-CN" sz="2000" dirty="0" smtClean="0"/>
          </a:p>
          <a:p>
            <a:pPr marL="457200" indent="-457200">
              <a:buFont typeface="Wingdings" pitchFamily="2" charset="2"/>
              <a:buChar char="l"/>
            </a:pPr>
            <a:r>
              <a:rPr lang="en-US" altLang="zh-CN" sz="2000" dirty="0"/>
              <a:t>2010</a:t>
            </a:r>
            <a:r>
              <a:rPr lang="zh-CN" altLang="en-US" sz="2000" dirty="0"/>
              <a:t>年，</a:t>
            </a:r>
            <a:r>
              <a:rPr lang="en-US" altLang="zh-CN" sz="2000" dirty="0"/>
              <a:t>Google</a:t>
            </a:r>
            <a:r>
              <a:rPr lang="zh-CN" altLang="en-US" sz="2000" dirty="0"/>
              <a:t>发布了旗下第一款自主品牌手机：</a:t>
            </a:r>
            <a:r>
              <a:rPr lang="en-US" altLang="zh-CN" sz="2000" dirty="0"/>
              <a:t>Nexus one</a:t>
            </a:r>
            <a:r>
              <a:rPr lang="zh-CN" altLang="en-US" sz="2000" dirty="0"/>
              <a:t>（</a:t>
            </a:r>
            <a:r>
              <a:rPr lang="en-US" altLang="zh-CN" sz="2000" dirty="0"/>
              <a:t>HTC G5</a:t>
            </a:r>
            <a:r>
              <a:rPr lang="zh-CN" altLang="en-US" sz="2000" dirty="0"/>
              <a:t>），同年</a:t>
            </a:r>
            <a:r>
              <a:rPr lang="en-US" altLang="zh-CN" sz="2000" dirty="0"/>
              <a:t>5</a:t>
            </a:r>
            <a:r>
              <a:rPr lang="zh-CN" altLang="en-US" sz="2000" dirty="0"/>
              <a:t>月</a:t>
            </a:r>
            <a:r>
              <a:rPr lang="en-US" altLang="zh-CN" sz="2000" dirty="0"/>
              <a:t>20</a:t>
            </a:r>
            <a:r>
              <a:rPr lang="zh-CN" altLang="en-US" sz="2000" dirty="0"/>
              <a:t>日，</a:t>
            </a:r>
            <a:r>
              <a:rPr lang="en-US" altLang="zh-CN" sz="2000" dirty="0"/>
              <a:t>Google</a:t>
            </a:r>
            <a:r>
              <a:rPr lang="zh-CN" altLang="en-US" sz="2000" dirty="0"/>
              <a:t>对外正式展示了搭载</a:t>
            </a:r>
            <a:r>
              <a:rPr lang="en-US" altLang="zh-CN" sz="2000" dirty="0"/>
              <a:t>Android</a:t>
            </a:r>
            <a:r>
              <a:rPr lang="zh-CN" altLang="en-US" sz="2000" dirty="0"/>
              <a:t>系统的智能电视</a:t>
            </a:r>
            <a:r>
              <a:rPr lang="en-US" altLang="zh-CN" sz="2000" dirty="0"/>
              <a:t>-Google TV</a:t>
            </a:r>
            <a:r>
              <a:rPr lang="zh-CN" altLang="en-US" sz="2000" dirty="0"/>
              <a:t>，该电视为全球首台智能电视。</a:t>
            </a:r>
            <a:endParaRPr lang="en-US" altLang="zh-CN" sz="2000" dirty="0" smtClean="0"/>
          </a:p>
          <a:p>
            <a:r>
              <a:rPr lang="zh-CN" altLang="en-US" sz="3200" dirty="0"/>
              <a:t/>
            </a:r>
            <a:br>
              <a:rPr lang="zh-CN" altLang="en-US" sz="3200" dirty="0"/>
            </a:br>
            <a:endParaRPr lang="zh-CN" sz="3200" dirty="0"/>
          </a:p>
        </p:txBody>
      </p:sp>
      <p:pic>
        <p:nvPicPr>
          <p:cNvPr id="9" name="Picture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147714" y="-1"/>
            <a:ext cx="7765662" cy="16476125"/>
          </a:xfrm>
          <a:prstGeom prst="rect">
            <a:avLst/>
          </a:prstGeom>
        </p:spPr>
      </p:pic>
    </p:spTree>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示 4"/>
          <p:cNvGraphicFramePr/>
          <p:nvPr>
            <p:extLst>
              <p:ext uri="{D42A27DB-BD31-4B8C-83A1-F6EECF244321}">
                <p14:modId xmlns:p14="http://schemas.microsoft.com/office/powerpoint/2010/main" val="2949698149"/>
              </p:ext>
            </p:extLst>
          </p:nvPr>
        </p:nvGraphicFramePr>
        <p:xfrm>
          <a:off x="0" y="0"/>
          <a:ext cx="9143999" cy="68579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1680" y="193545"/>
            <a:ext cx="8077200" cy="1143000"/>
          </a:xfrm>
        </p:spPr>
        <p:txBody>
          <a:bodyPr/>
          <a:lstStyle/>
          <a:p>
            <a:r>
              <a:rPr lang="en-US" altLang="zh-CN" dirty="0"/>
              <a:t>Android</a:t>
            </a:r>
            <a:r>
              <a:rPr lang="zh-CN" altLang="zh-CN" dirty="0"/>
              <a:t>用什么语言开发的</a:t>
            </a:r>
            <a:endParaRPr lang="zh-CN" dirty="0"/>
          </a:p>
        </p:txBody>
      </p:sp>
      <p:pic>
        <p:nvPicPr>
          <p:cNvPr id="1026" name="Picture 2" descr="http://img.my.csdn.net/uploads/201209/30/1348969664_718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1066435"/>
            <a:ext cx="7704856" cy="5517227"/>
          </a:xfrm>
          <a:prstGeom prst="rect">
            <a:avLst/>
          </a:prstGeom>
          <a:noFill/>
          <a:extLst>
            <a:ext uri="{909E8E84-426E-40DD-AFC4-6F175D3DCCD1}">
              <a14:hiddenFill xmlns:a14="http://schemas.microsoft.com/office/drawing/2010/main">
                <a:solidFill>
                  <a:srgbClr val="FFFFFF"/>
                </a:solidFill>
              </a14:hiddenFill>
            </a:ext>
          </a:extLst>
        </p:spPr>
      </p:pic>
      <p:sp>
        <p:nvSpPr>
          <p:cNvPr id="6" name="椭圆 5"/>
          <p:cNvSpPr/>
          <p:nvPr/>
        </p:nvSpPr>
        <p:spPr>
          <a:xfrm>
            <a:off x="1907704" y="1615110"/>
            <a:ext cx="6120680" cy="4968552"/>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smtClean="0"/>
              <a:t>主要是通过</a:t>
            </a:r>
            <a:r>
              <a:rPr lang="en-US" altLang="zh-CN" sz="3600" dirty="0" smtClean="0"/>
              <a:t>java</a:t>
            </a:r>
            <a:r>
              <a:rPr lang="zh-CN" altLang="en-US" sz="3600" dirty="0" smtClean="0"/>
              <a:t>，如果底层就需要用</a:t>
            </a:r>
            <a:r>
              <a:rPr lang="en-US" altLang="zh-CN" sz="3600" dirty="0" smtClean="0"/>
              <a:t>C/C++</a:t>
            </a:r>
            <a:r>
              <a:rPr lang="zh-CN" altLang="en-US" sz="3600" dirty="0" smtClean="0"/>
              <a:t>来开发，另外如果做</a:t>
            </a:r>
            <a:r>
              <a:rPr lang="en-US" altLang="zh-CN" sz="3600" dirty="0" smtClean="0"/>
              <a:t>NDK</a:t>
            </a:r>
            <a:r>
              <a:rPr lang="zh-CN" altLang="en-US" sz="3600" dirty="0" smtClean="0"/>
              <a:t>开发也是用</a:t>
            </a:r>
            <a:r>
              <a:rPr lang="en-US" altLang="zh-CN" sz="3600" dirty="0" smtClean="0"/>
              <a:t>c</a:t>
            </a:r>
            <a:r>
              <a:rPr lang="zh-CN" altLang="en-US" sz="3600" dirty="0" smtClean="0"/>
              <a:t>来开发的，然后通过</a:t>
            </a:r>
            <a:r>
              <a:rPr lang="en-US" altLang="zh-CN" sz="3600" dirty="0" smtClean="0"/>
              <a:t>JNI</a:t>
            </a:r>
            <a:r>
              <a:rPr lang="zh-CN" altLang="en-US" sz="3600" dirty="0" smtClean="0"/>
              <a:t>来调用</a:t>
            </a:r>
            <a:endParaRPr lang="zh-CN" altLang="en-US" sz="36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pPr algn="ctr"/>
            <a:r>
              <a:rPr lang="zh-CN" altLang="zh-CN" dirty="0"/>
              <a:t>怎么进行</a:t>
            </a:r>
            <a:r>
              <a:rPr lang="en-US" altLang="zh-CN" dirty="0"/>
              <a:t>Android</a:t>
            </a:r>
            <a:r>
              <a:rPr lang="zh-CN" altLang="zh-CN" dirty="0"/>
              <a:t>开发？</a:t>
            </a:r>
            <a:endParaRPr lang="zh-CN" altLang="en-US" dirty="0"/>
          </a:p>
        </p:txBody>
      </p:sp>
      <p:graphicFrame>
        <p:nvGraphicFramePr>
          <p:cNvPr id="8" name="图示 7"/>
          <p:cNvGraphicFramePr/>
          <p:nvPr/>
        </p:nvGraphicFramePr>
        <p:xfrm>
          <a:off x="1619672" y="2132856"/>
          <a:ext cx="6624736" cy="212365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cSld>
  <p:clrMapOvr>
    <a:masterClrMapping/>
  </p:clrMapOvr>
  <p:transition spd="slow">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5816" y="1412776"/>
            <a:ext cx="4343400" cy="1362075"/>
          </a:xfrm>
        </p:spPr>
        <p:txBody>
          <a:bodyPr>
            <a:normAutofit/>
          </a:bodyPr>
          <a:lstStyle/>
          <a:p>
            <a:pPr lvl="0"/>
            <a:r>
              <a:rPr lang="zh-CN" altLang="zh-CN" sz="5400" dirty="0"/>
              <a:t>环境搭建</a:t>
            </a:r>
            <a:endParaRPr lang="zh-CN" altLang="zh-CN" sz="5400" dirty="0"/>
          </a:p>
        </p:txBody>
      </p:sp>
      <p:graphicFrame>
        <p:nvGraphicFramePr>
          <p:cNvPr id="4" name="图示 3"/>
          <p:cNvGraphicFramePr/>
          <p:nvPr>
            <p:extLst>
              <p:ext uri="{D42A27DB-BD31-4B8C-83A1-F6EECF244321}">
                <p14:modId xmlns:p14="http://schemas.microsoft.com/office/powerpoint/2010/main" val="1609673006"/>
              </p:ext>
            </p:extLst>
          </p:nvPr>
        </p:nvGraphicFramePr>
        <p:xfrm>
          <a:off x="1547664" y="2924944"/>
          <a:ext cx="6912768" cy="33123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51" name="Picture 3" descr="C:\Users\win7\AppData\Local\Microsoft\Windows\Temporary Internet Files\Content.IE5\0GX23QTV\MC900442165[1].png">
            <a:hlinkClick r:id="rId8"/>
          </p:cNvPr>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7011270" y="698412"/>
            <a:ext cx="1609147" cy="160914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hi.csdn.net/attachment/201112/6/0_1323172472xDkO.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303" y="1"/>
            <a:ext cx="2845426" cy="249289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3428729" y="332656"/>
            <a:ext cx="5535759" cy="1754326"/>
          </a:xfrm>
          <a:prstGeom prst="rect">
            <a:avLst/>
          </a:prstGeom>
          <a:noFill/>
        </p:spPr>
        <p:txBody>
          <a:bodyPr wrap="square" rtlCol="0">
            <a:spAutoFit/>
          </a:bodyPr>
          <a:lstStyle/>
          <a:p>
            <a:pPr marL="285750" indent="-285750">
              <a:buFont typeface="Arial" pitchFamily="34" charset="0"/>
              <a:buChar char="•"/>
            </a:pPr>
            <a:r>
              <a:rPr lang="en-US" altLang="zh-CN" b="1" dirty="0" err="1"/>
              <a:t>src</a:t>
            </a:r>
            <a:r>
              <a:rPr lang="zh-CN" altLang="en-US" b="1" dirty="0"/>
              <a:t>文件夹和</a:t>
            </a:r>
            <a:r>
              <a:rPr lang="en-US" altLang="zh-CN" b="1" dirty="0"/>
              <a:t>assets</a:t>
            </a:r>
            <a:r>
              <a:rPr lang="zh-CN" altLang="en-US" b="1" dirty="0"/>
              <a:t>文件夹</a:t>
            </a:r>
            <a:r>
              <a:rPr lang="zh-CN" altLang="en-US" dirty="0" smtClean="0"/>
              <a:t>：</a:t>
            </a:r>
            <a:endParaRPr lang="en-US" altLang="zh-CN" dirty="0" smtClean="0"/>
          </a:p>
          <a:p>
            <a:r>
              <a:rPr lang="zh-CN" altLang="en-US" dirty="0" smtClean="0"/>
              <a:t>      </a:t>
            </a:r>
            <a:r>
              <a:rPr lang="en-US" altLang="zh-CN" dirty="0" err="1" smtClean="0"/>
              <a:t>src</a:t>
            </a:r>
            <a:r>
              <a:rPr lang="zh-CN" altLang="en-US" dirty="0" smtClean="0"/>
              <a:t>项目</a:t>
            </a:r>
            <a:r>
              <a:rPr lang="zh-CN" altLang="en-US" dirty="0"/>
              <a:t>的</a:t>
            </a:r>
            <a:r>
              <a:rPr lang="zh-CN" altLang="en-US" dirty="0" smtClean="0"/>
              <a:t>源代码</a:t>
            </a:r>
            <a:r>
              <a:rPr lang="en-US" altLang="zh-CN" dirty="0" smtClean="0"/>
              <a:t>;assets</a:t>
            </a:r>
            <a:r>
              <a:rPr lang="zh-CN" altLang="en-US" dirty="0" smtClean="0"/>
              <a:t>用于存放某些格式的文件如音频文件视频文件等。</a:t>
            </a:r>
            <a:endParaRPr lang="en-US" altLang="zh-CN" dirty="0" smtClean="0"/>
          </a:p>
          <a:p>
            <a:endParaRPr lang="en-US" altLang="zh-CN" dirty="0"/>
          </a:p>
          <a:p>
            <a:endParaRPr lang="en-US" altLang="zh-CN" dirty="0" smtClean="0"/>
          </a:p>
          <a:p>
            <a:pPr marL="285750" indent="-285750">
              <a:buFont typeface="Arial" pitchFamily="34" charset="0"/>
              <a:buChar char="•"/>
            </a:pPr>
            <a:endParaRPr lang="zh-CN" altLang="en-US" dirty="0"/>
          </a:p>
        </p:txBody>
      </p:sp>
      <p:sp>
        <p:nvSpPr>
          <p:cNvPr id="10" name="TextBox 9"/>
          <p:cNvSpPr txBox="1"/>
          <p:nvPr/>
        </p:nvSpPr>
        <p:spPr>
          <a:xfrm>
            <a:off x="3428729" y="1278878"/>
            <a:ext cx="5040560" cy="2585323"/>
          </a:xfrm>
          <a:prstGeom prst="rect">
            <a:avLst/>
          </a:prstGeom>
          <a:noFill/>
        </p:spPr>
        <p:txBody>
          <a:bodyPr wrap="square" rtlCol="0">
            <a:spAutoFit/>
          </a:bodyPr>
          <a:lstStyle/>
          <a:p>
            <a:pPr marL="285750" indent="-285750">
              <a:buFont typeface="Arial" pitchFamily="34" charset="0"/>
              <a:buChar char="•"/>
            </a:pPr>
            <a:r>
              <a:rPr lang="en-US" altLang="zh-CN" b="1" dirty="0"/>
              <a:t>gen</a:t>
            </a:r>
            <a:r>
              <a:rPr lang="zh-CN" altLang="en-US" b="1" dirty="0" smtClean="0"/>
              <a:t>文件夹：</a:t>
            </a:r>
            <a:endParaRPr lang="en-US" altLang="zh-CN" b="1" dirty="0" smtClean="0"/>
          </a:p>
          <a:p>
            <a:r>
              <a:rPr lang="zh-CN" altLang="en-US" dirty="0"/>
              <a:t>该文件夹下面有个</a:t>
            </a:r>
            <a:r>
              <a:rPr lang="en-US" altLang="zh-CN" dirty="0"/>
              <a:t>R.java</a:t>
            </a:r>
            <a:r>
              <a:rPr lang="zh-CN" altLang="en-US" dirty="0"/>
              <a:t>文件，</a:t>
            </a:r>
            <a:r>
              <a:rPr lang="en-US" altLang="zh-CN" dirty="0"/>
              <a:t>R.java</a:t>
            </a:r>
            <a:r>
              <a:rPr lang="zh-CN" altLang="en-US" dirty="0"/>
              <a:t>是在建立项目时自动生成的，这个文件是只读模式的，不能更改。</a:t>
            </a:r>
            <a:r>
              <a:rPr lang="en-US" altLang="zh-CN" dirty="0"/>
              <a:t>R.java</a:t>
            </a:r>
            <a:r>
              <a:rPr lang="zh-CN" altLang="en-US" dirty="0"/>
              <a:t>文件中定义了一个类</a:t>
            </a:r>
            <a:r>
              <a:rPr lang="en-US" altLang="zh-CN" dirty="0"/>
              <a:t>——R</a:t>
            </a:r>
            <a:r>
              <a:rPr lang="zh-CN" altLang="en-US" dirty="0"/>
              <a:t>，</a:t>
            </a:r>
            <a:r>
              <a:rPr lang="en-US" altLang="zh-CN" dirty="0"/>
              <a:t>R</a:t>
            </a:r>
            <a:r>
              <a:rPr lang="zh-CN" altLang="en-US" dirty="0"/>
              <a:t>类中包含很多静态类，且静态类的名字都与</a:t>
            </a:r>
            <a:r>
              <a:rPr lang="en-US" altLang="zh-CN" dirty="0"/>
              <a:t>res</a:t>
            </a:r>
            <a:r>
              <a:rPr lang="zh-CN" altLang="en-US" dirty="0"/>
              <a:t>中的一个名字对应，即</a:t>
            </a:r>
            <a:r>
              <a:rPr lang="en-US" altLang="zh-CN" dirty="0"/>
              <a:t>R</a:t>
            </a:r>
            <a:r>
              <a:rPr lang="zh-CN" altLang="en-US" dirty="0"/>
              <a:t>类定义该项目所有资源的索引。</a:t>
            </a:r>
            <a:endParaRPr lang="en-US" altLang="zh-CN" b="1" dirty="0" smtClean="0"/>
          </a:p>
          <a:p>
            <a:endParaRPr lang="zh-CN" altLang="en-US" dirty="0"/>
          </a:p>
          <a:p>
            <a:endParaRPr lang="zh-CN" altLang="en-US" dirty="0"/>
          </a:p>
        </p:txBody>
      </p:sp>
      <p:sp>
        <p:nvSpPr>
          <p:cNvPr id="11" name="TextBox 10"/>
          <p:cNvSpPr txBox="1"/>
          <p:nvPr/>
        </p:nvSpPr>
        <p:spPr>
          <a:xfrm>
            <a:off x="3428729" y="3402536"/>
            <a:ext cx="5112568" cy="3416320"/>
          </a:xfrm>
          <a:prstGeom prst="rect">
            <a:avLst/>
          </a:prstGeom>
          <a:noFill/>
        </p:spPr>
        <p:txBody>
          <a:bodyPr wrap="square" rtlCol="0">
            <a:spAutoFit/>
          </a:bodyPr>
          <a:lstStyle/>
          <a:p>
            <a:pPr marL="285750" indent="-285750">
              <a:buFont typeface="Arial" pitchFamily="34" charset="0"/>
              <a:buChar char="•"/>
            </a:pPr>
            <a:r>
              <a:rPr lang="en-US" altLang="zh-CN" b="1" dirty="0"/>
              <a:t>Res</a:t>
            </a:r>
          </a:p>
          <a:p>
            <a:r>
              <a:rPr lang="zh-CN" altLang="en-US" dirty="0" smtClean="0"/>
              <a:t>资源</a:t>
            </a:r>
            <a:r>
              <a:rPr lang="zh-CN" altLang="en-US" dirty="0"/>
              <a:t>目录，包含你项目中的资源文件并将编译进应用程序。向此目录添加资源时，会被</a:t>
            </a:r>
            <a:r>
              <a:rPr lang="en-US" altLang="zh-CN" dirty="0"/>
              <a:t>R.java</a:t>
            </a:r>
            <a:r>
              <a:rPr lang="zh-CN" altLang="en-US" dirty="0"/>
              <a:t>自动记录</a:t>
            </a:r>
            <a:r>
              <a:rPr lang="zh-CN" altLang="en-US" dirty="0" smtClean="0"/>
              <a:t>。</a:t>
            </a:r>
            <a:endParaRPr lang="en-US" altLang="zh-CN" dirty="0" smtClean="0"/>
          </a:p>
          <a:p>
            <a:r>
              <a:rPr lang="en-US" altLang="zh-CN" dirty="0" err="1"/>
              <a:t>drawabel</a:t>
            </a:r>
            <a:r>
              <a:rPr lang="en-US" altLang="zh-CN" dirty="0"/>
              <a:t>-?dpi</a:t>
            </a:r>
            <a:r>
              <a:rPr lang="zh-CN" altLang="en-US" dirty="0"/>
              <a:t>：包含一些你的应用程序可以用的图标文件</a:t>
            </a:r>
            <a:r>
              <a:rPr lang="en-US" altLang="zh-CN" dirty="0"/>
              <a:t>(*.</a:t>
            </a:r>
            <a:r>
              <a:rPr lang="en-US" altLang="zh-CN" dirty="0" err="1"/>
              <a:t>png</a:t>
            </a:r>
            <a:r>
              <a:rPr lang="zh-CN" altLang="en-US" dirty="0"/>
              <a:t>、*</a:t>
            </a:r>
            <a:r>
              <a:rPr lang="en-US" altLang="zh-CN" dirty="0"/>
              <a:t>.jpg</a:t>
            </a:r>
            <a:r>
              <a:rPr lang="en-US" altLang="zh-CN" dirty="0" smtClean="0"/>
              <a:t>)</a:t>
            </a:r>
          </a:p>
          <a:p>
            <a:r>
              <a:rPr lang="en-US" altLang="zh-CN" dirty="0"/>
              <a:t>layout</a:t>
            </a:r>
            <a:r>
              <a:rPr lang="zh-CN" altLang="en-US" dirty="0"/>
              <a:t>：界面布局</a:t>
            </a:r>
            <a:r>
              <a:rPr lang="zh-CN" altLang="en-US" dirty="0" smtClean="0"/>
              <a:t>文件</a:t>
            </a:r>
            <a:endParaRPr lang="en-US" altLang="zh-CN" dirty="0" smtClean="0"/>
          </a:p>
          <a:p>
            <a:r>
              <a:rPr lang="en-US" altLang="zh-CN" dirty="0"/>
              <a:t>values</a:t>
            </a:r>
            <a:r>
              <a:rPr lang="zh-CN" altLang="en-US" dirty="0"/>
              <a:t>：软件上所需要显示的各种文字。可以存放多个*</a:t>
            </a:r>
            <a:r>
              <a:rPr lang="en-US" altLang="zh-CN" dirty="0"/>
              <a:t>.xml</a:t>
            </a:r>
            <a:r>
              <a:rPr lang="zh-CN" altLang="en-US" dirty="0"/>
              <a:t>文件，还可以存放不同类型的数据。比如</a:t>
            </a:r>
            <a:r>
              <a:rPr lang="en-US" altLang="zh-CN" dirty="0"/>
              <a:t>arrays.xml</a:t>
            </a:r>
            <a:r>
              <a:rPr lang="zh-CN" altLang="en-US" dirty="0"/>
              <a:t>、</a:t>
            </a:r>
            <a:r>
              <a:rPr lang="en-US" altLang="zh-CN" dirty="0"/>
              <a:t>colors.xml</a:t>
            </a:r>
            <a:r>
              <a:rPr lang="zh-CN" altLang="en-US" dirty="0"/>
              <a:t>、</a:t>
            </a:r>
            <a:r>
              <a:rPr lang="en-US" altLang="zh-CN" dirty="0"/>
              <a:t>dimens.xml</a:t>
            </a:r>
            <a:r>
              <a:rPr lang="zh-CN" altLang="en-US" dirty="0"/>
              <a:t>、</a:t>
            </a:r>
            <a:r>
              <a:rPr lang="en-US" altLang="zh-CN" dirty="0"/>
              <a:t>styles.xml</a:t>
            </a:r>
          </a:p>
          <a:p>
            <a:endParaRPr lang="en-US" altLang="zh-CN" dirty="0"/>
          </a:p>
          <a:p>
            <a:endParaRPr lang="zh-CN" altLang="en-US" dirty="0"/>
          </a:p>
        </p:txBody>
      </p:sp>
    </p:spTree>
    <p:custDataLst>
      <p:tags r:id="rId1"/>
    </p:custDataLst>
  </p:cSld>
  <p:clrMapOvr>
    <a:masterClrMapping/>
  </p:clrMapOvr>
  <p:transition spd="slow">
    <p:wipe dir="d"/>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10.xml><?xml version="1.0" encoding="utf-8"?>
<p:tagLst xmlns:a="http://schemas.openxmlformats.org/drawingml/2006/main" xmlns:r="http://schemas.openxmlformats.org/officeDocument/2006/relationships" xmlns:p="http://schemas.openxmlformats.org/presentationml/2006/main">
  <p:tag name="DVSHAPEID" val="LRMR96J2MVd0CGe2e5htjk"/>
</p:tagLst>
</file>

<file path=ppt/tags/tag11.xml><?xml version="1.0" encoding="utf-8"?>
<p:tagLst xmlns:a="http://schemas.openxmlformats.org/drawingml/2006/main" xmlns:r="http://schemas.openxmlformats.org/officeDocument/2006/relationships" xmlns:p="http://schemas.openxmlformats.org/presentationml/2006/main">
  <p:tag name="DVSECTIONID" val="c48BxRTjzwKhAarpC8SPOi"/>
</p:tagLst>
</file>

<file path=ppt/tags/tag12.xml><?xml version="1.0" encoding="utf-8"?>
<p:tagLst xmlns:a="http://schemas.openxmlformats.org/drawingml/2006/main" xmlns:r="http://schemas.openxmlformats.org/officeDocument/2006/relationships" xmlns:p="http://schemas.openxmlformats.org/presentationml/2006/main">
  <p:tag name="DVSHAPEID" val="GFUQynbDZ7CnnKAa7cx9MM"/>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ags/tag4.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5.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6.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7.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8.xml><?xml version="1.0" encoding="utf-8"?>
<p:tagLst xmlns:a="http://schemas.openxmlformats.org/drawingml/2006/main" xmlns:r="http://schemas.openxmlformats.org/officeDocument/2006/relationships" xmlns:p="http://schemas.openxmlformats.org/presentationml/2006/main">
  <p:tag name="DVSECTIONID" val="FpChuQ9mrn7ncHkUb4wJDg"/>
</p:tagLst>
</file>

<file path=ppt/tags/tag9.xml><?xml version="1.0" encoding="utf-8"?>
<p:tagLst xmlns:a="http://schemas.openxmlformats.org/drawingml/2006/main" xmlns:r="http://schemas.openxmlformats.org/officeDocument/2006/relationships" xmlns:p="http://schemas.openxmlformats.org/presentationml/2006/main">
  <p:tag name="DVSECTIONID" val="ezdaKHeWyBnZyZ2cDqRSoa"/>
</p:tagLst>
</file>

<file path=ppt/theme/theme1.xml><?xml version="1.0" encoding="utf-8"?>
<a:theme xmlns:a="http://schemas.openxmlformats.org/drawingml/2006/main" name="培训">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1074</Words>
  <Application>Microsoft Office PowerPoint</Application>
  <PresentationFormat>全屏显示(4:3)</PresentationFormat>
  <Paragraphs>107</Paragraphs>
  <Slides>11</Slides>
  <Notes>11</Notes>
  <HiddenSlides>0</HiddenSlides>
  <MMClips>0</MMClips>
  <ScaleCrop>false</ScaleCrop>
  <HeadingPairs>
    <vt:vector size="4" baseType="variant">
      <vt:variant>
        <vt:lpstr>主题</vt:lpstr>
      </vt:variant>
      <vt:variant>
        <vt:i4>1</vt:i4>
      </vt:variant>
      <vt:variant>
        <vt:lpstr>幻灯片标题</vt:lpstr>
      </vt:variant>
      <vt:variant>
        <vt:i4>11</vt:i4>
      </vt:variant>
    </vt:vector>
  </HeadingPairs>
  <TitlesOfParts>
    <vt:vector size="12" baseType="lpstr">
      <vt:lpstr>培训</vt:lpstr>
      <vt:lpstr>ANDROID入门培训</vt:lpstr>
      <vt:lpstr>培训内容</vt:lpstr>
      <vt:lpstr>PowerPoint 演示文稿</vt:lpstr>
      <vt:lpstr>PowerPoint 演示文稿</vt:lpstr>
      <vt:lpstr>PowerPoint 演示文稿</vt:lpstr>
      <vt:lpstr>Android用什么语言开发的</vt:lpstr>
      <vt:lpstr>怎么进行Android开发？</vt:lpstr>
      <vt:lpstr>环境搭建</vt:lpstr>
      <vt:lpstr>PowerPoint 演示文稿</vt:lpstr>
      <vt:lpstr>第一个app程序</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2013-08-01T06:11:06Z</dcterms:created>
  <dcterms:modified xsi:type="dcterms:W3CDTF">2013-08-01T09:22:30Z</dcterms:modified>
</cp:coreProperties>
</file>