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728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3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just"/>
            <a:r>
              <a:rPr lang="en-US" altLang="zh-CN" dirty="0" smtClean="0"/>
              <a:t>            </a:t>
            </a:r>
            <a:r>
              <a:rPr lang="zh-CN" altLang="en-US" dirty="0" smtClean="0"/>
              <a:t>英奇达内部交流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5CBB3-E0DA-41C4-8ED3-F1F1626F0FD1}" type="datetimeFigureOut">
              <a:rPr lang="zh-CN" altLang="en-US" smtClean="0"/>
              <a:t>2013/8/28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FF9D-27D0-4020-998D-782EF660BA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win7\Desktop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35496"/>
            <a:ext cx="391493" cy="3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436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ddd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AFDE6-777C-482E-8661-5EBF60F2738C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3132-F1FF-4922-8CF2-1D7F88399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266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3132-F1FF-4922-8CF2-1D7F8839943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 smtClean="0"/>
              <a:t>ddd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16450" y="38290"/>
            <a:ext cx="58326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b="1" dirty="0" smtClean="0"/>
              <a:t>英奇达内部交流</a:t>
            </a:r>
            <a:endParaRPr lang="zh-CN" altLang="en-US" b="1" dirty="0"/>
          </a:p>
        </p:txBody>
      </p:sp>
      <p:pic>
        <p:nvPicPr>
          <p:cNvPr id="2050" name="Picture 2" descr="C:\Users\win7\Desktop\未标题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3" y="64206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 userDrawn="1"/>
        </p:nvCxnSpPr>
        <p:spPr>
          <a:xfrm>
            <a:off x="0" y="443907"/>
            <a:ext cx="233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5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2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7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1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90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6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4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32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17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09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35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51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44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76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3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73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16450" y="38290"/>
            <a:ext cx="58326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b="1" dirty="0" smtClean="0"/>
              <a:t>英奇达内部交流</a:t>
            </a:r>
            <a:endParaRPr lang="zh-CN" altLang="en-US" b="1" dirty="0"/>
          </a:p>
        </p:txBody>
      </p:sp>
      <p:pic>
        <p:nvPicPr>
          <p:cNvPr id="16" name="Picture 2" descr="C:\Users\win7\Desktop\未标题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3" y="64206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6"/>
          <p:cNvCxnSpPr/>
          <p:nvPr userDrawn="1"/>
        </p:nvCxnSpPr>
        <p:spPr>
          <a:xfrm>
            <a:off x="0" y="443907"/>
            <a:ext cx="233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66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5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7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F864-2279-4FDD-99B5-A7ACD2F413D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D1EA-F6C2-46E7-B22E-BB78686C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3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7CA3096-20DE-4ED6-BB39-4FDEAA73695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B40B52-F029-4290-A19B-F5E92BCBE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2780928"/>
            <a:ext cx="5637010" cy="882119"/>
          </a:xfrm>
        </p:spPr>
        <p:txBody>
          <a:bodyPr/>
          <a:lstStyle/>
          <a:p>
            <a:pPr algn="r"/>
            <a:r>
              <a:rPr lang="en-US" altLang="zh-CN" dirty="0" err="1" smtClean="0"/>
              <a:t>ruhaly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74EC-304B-4630-9471-CE4B23592D0B}" type="datetime1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836712"/>
            <a:ext cx="7175351" cy="1793167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自动化测试</a:t>
            </a:r>
            <a:r>
              <a:rPr lang="en-US" altLang="zh-CN" dirty="0" smtClean="0"/>
              <a:t>Instrumentation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2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7560840" cy="496855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、打开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，新建</a:t>
            </a:r>
            <a:r>
              <a:rPr lang="en-US" altLang="zh-CN" sz="2400" dirty="0" smtClean="0"/>
              <a:t>Android Test Project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、新建类 </a:t>
            </a:r>
            <a:r>
              <a:rPr lang="en-US" altLang="zh-CN" sz="2400" dirty="0" err="1" smtClean="0"/>
              <a:t>TestApp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，并且继承</a:t>
            </a:r>
            <a:r>
              <a:rPr lang="en-US" altLang="zh-CN" sz="2400" dirty="0" smtClean="0"/>
              <a:t>	ActivityInstrumentationTestCase2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smtClean="0"/>
              <a:t>、编写代码（包括构造方法以及具体测试方法）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zh-CN" altLang="en-US" dirty="0"/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17677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26</Words>
  <Application>Microsoft Office PowerPoint</Application>
  <PresentationFormat>全屏显示(4:3)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自定义设计方案</vt:lpstr>
      <vt:lpstr>1_自定义设计方案</vt:lpstr>
      <vt:lpstr>气流</vt:lpstr>
      <vt:lpstr>Android自动化测试Instrumentation</vt:lpstr>
      <vt:lpstr>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Android自动化测试Instrumentation</dc:title>
  <dc:creator>win7</dc:creator>
  <cp:lastModifiedBy>win7</cp:lastModifiedBy>
  <cp:revision>9</cp:revision>
  <dcterms:created xsi:type="dcterms:W3CDTF">2013-08-28T06:22:49Z</dcterms:created>
  <dcterms:modified xsi:type="dcterms:W3CDTF">2013-08-28T07:08:24Z</dcterms:modified>
</cp:coreProperties>
</file>