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5"/>
  </p:handoutMasterIdLst>
  <p:sldIdLst>
    <p:sldId id="267" r:id="rId2"/>
    <p:sldId id="257" r:id="rId3"/>
    <p:sldId id="277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1244-10F4-4A98-A517-BFA9F51722B6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6E58B-B690-4145-94A4-98536EF198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眉占位符 1"/>
          <p:cNvSpPr txBox="1">
            <a:spLocks/>
          </p:cNvSpPr>
          <p:nvPr/>
        </p:nvSpPr>
        <p:spPr>
          <a:xfrm>
            <a:off x="45970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 smtClean="0"/>
              <a:t> </a:t>
            </a:r>
            <a:r>
              <a:rPr lang="zh-CN" altLang="en-US" dirty="0" smtClean="0"/>
              <a:t>英奇达内部交流</a:t>
            </a:r>
            <a:endParaRPr lang="zh-CN" altLang="en-US" dirty="0"/>
          </a:p>
        </p:txBody>
      </p:sp>
      <p:pic>
        <p:nvPicPr>
          <p:cNvPr id="7" name="Picture 2" descr="C:\Users\win7\Desktop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35496"/>
            <a:ext cx="391493" cy="3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71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582A-A28A-4BCE-94EB-E98DED48437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24C-2DF4-4B22-9A2B-28C741B889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582A-A28A-4BCE-94EB-E98DED48437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24C-2DF4-4B22-9A2B-28C741B889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582A-A28A-4BCE-94EB-E98DED48437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24C-2DF4-4B22-9A2B-28C741B88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582A-A28A-4BCE-94EB-E98DED48437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24C-2DF4-4B22-9A2B-28C741B88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F582A-A28A-4BCE-94EB-E98DED48437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024C-2DF4-4B22-9A2B-28C741B88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1AF582A-A28A-4BCE-94EB-E98DED48437A}" type="datetimeFigureOut">
              <a:rPr lang="zh-CN" altLang="en-US" smtClean="0"/>
              <a:t>2013/8/28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2024C-2DF4-4B22-9A2B-28C741B889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眉占位符 1"/>
          <p:cNvSpPr txBox="1">
            <a:spLocks/>
          </p:cNvSpPr>
          <p:nvPr userDrawn="1"/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b="1" dirty="0" smtClean="0"/>
              <a:t>            </a:t>
            </a:r>
            <a:r>
              <a:rPr lang="zh-CN" altLang="en-US" b="1" dirty="0" smtClean="0"/>
              <a:t>英奇达内部交流</a:t>
            </a:r>
            <a:endParaRPr lang="zh-CN" altLang="en-US" b="1" dirty="0"/>
          </a:p>
        </p:txBody>
      </p:sp>
      <p:pic>
        <p:nvPicPr>
          <p:cNvPr id="12" name="Picture 2" descr="C:\Users\win7\Desktop\未标题-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35496"/>
            <a:ext cx="391493" cy="39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 userDrawn="1"/>
        </p:nvCxnSpPr>
        <p:spPr>
          <a:xfrm>
            <a:off x="0" y="457200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0" r:id="rId4"/>
    <p:sldLayoutId id="2147483691" r:id="rId5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23728" y="3861048"/>
            <a:ext cx="5970494" cy="835460"/>
          </a:xfrm>
        </p:spPr>
        <p:txBody>
          <a:bodyPr/>
          <a:lstStyle/>
          <a:p>
            <a:r>
              <a:rPr lang="en-US" altLang="zh-CN" dirty="0" err="1"/>
              <a:t>ruhaly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55576" y="2060846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测试讨论交流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467544" y="1772816"/>
            <a:ext cx="8136904" cy="50851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是按设计完成任务的吗？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崩溃报告会反馈到</a:t>
            </a:r>
            <a:r>
              <a:rPr lang="en-US" altLang="zh-CN" sz="2800" smtClean="0"/>
              <a:t>App</a:t>
            </a:r>
            <a:r>
              <a:rPr lang="zh-CN" altLang="en-US" sz="2800" smtClean="0"/>
              <a:t>吗？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用户的数据安全如何？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运行到极限时会发生什么状况？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会要求打开相关服务吗</a:t>
            </a:r>
            <a:r>
              <a:rPr lang="en-US" altLang="zh-CN" sz="2800" smtClean="0"/>
              <a:t>(</a:t>
            </a:r>
            <a:r>
              <a:rPr lang="zh-CN" altLang="en-US" sz="2800" smtClean="0"/>
              <a:t>如</a:t>
            </a:r>
            <a:r>
              <a:rPr lang="en-US" altLang="zh-CN" sz="2800" smtClean="0"/>
              <a:t>GPS</a:t>
            </a:r>
            <a:r>
              <a:rPr lang="zh-CN" altLang="en-US" sz="2800" smtClean="0"/>
              <a:t>、</a:t>
            </a:r>
            <a:r>
              <a:rPr lang="en-US" altLang="zh-CN" sz="2800" smtClean="0"/>
              <a:t>Wi-Fi)</a:t>
            </a:r>
            <a:r>
              <a:rPr lang="zh-CN" altLang="en-US" sz="2800" smtClean="0"/>
              <a:t>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沟通过程和市场反馈是否符合该</a:t>
            </a:r>
            <a:r>
              <a:rPr lang="en-US" altLang="zh-CN" sz="2800" smtClean="0"/>
              <a:t>App</a:t>
            </a:r>
            <a:r>
              <a:rPr lang="zh-CN" altLang="en-US" sz="2800" smtClean="0"/>
              <a:t>的功能、设计和内容？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登录是否整合了其他服务，比如用</a:t>
            </a:r>
            <a:r>
              <a:rPr lang="en-US" altLang="zh-CN" sz="2800" smtClean="0"/>
              <a:t>Facebook</a:t>
            </a:r>
            <a:r>
              <a:rPr lang="zh-CN" altLang="en-US" sz="2800" smtClean="0"/>
              <a:t>和</a:t>
            </a:r>
            <a:r>
              <a:rPr lang="en-US" altLang="zh-CN" sz="2800" smtClean="0"/>
              <a:t>Twitter</a:t>
            </a:r>
            <a:r>
              <a:rPr lang="zh-CN" altLang="en-US" sz="2800" smtClean="0"/>
              <a:t>帐号登录？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smtClean="0"/>
              <a:t>……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476672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测试意料之外的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8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79512" y="1556792"/>
            <a:ext cx="8712968" cy="5112568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是否遵照了这个特定平台的设计规范？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与竞争对手以及行业内的设计相比如何？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触摸屏支持手势吗，如：轻拍、双击、长按、拖动、摇动、夹捏、轻拂、滑动？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当转动设备的方向时，有什么变化？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有用户指南吗？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 smtClean="0"/>
              <a:t>可以使用地图和</a:t>
            </a:r>
            <a:r>
              <a:rPr lang="en-US" altLang="zh-CN" dirty="0" smtClean="0"/>
              <a:t>GPS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47667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特定平台上的注意事项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8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1247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带着问题，才能发现问题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9289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测试不是对错判断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不仅是为了创建测试用例、发现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，更重要的是找到关键的问题，为项目组决定什么时候发布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提供有价值的信息。而找到那些关键问题的最好方法就是：提问！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01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1772816"/>
            <a:ext cx="5966666" cy="242334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sz="9600" dirty="0" smtClean="0"/>
              <a:t>谢 谢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8890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994" y="177281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随着移动互联网技术的日渐成熟和普及，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成了搜索引擎上的热搜词，</a:t>
            </a:r>
            <a:r>
              <a:rPr lang="en-US" altLang="zh-CN" sz="2800" dirty="0" smtClean="0"/>
              <a:t>IPhone</a:t>
            </a:r>
            <a:r>
              <a:rPr lang="zh-CN" altLang="en-US" sz="2800" dirty="0" smtClean="0"/>
              <a:t>手机，安卓等智能机的风潮更是让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产品大放异彩。但是在如此激烈的市场竞争之下，如果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产品的创意不够、产品无亮点，根本无法吸引用户的注意。那么，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产品如何才能在竞争中脱颖而出呢</a:t>
            </a:r>
            <a:r>
              <a:rPr lang="en-US" altLang="zh-CN" sz="2800" dirty="0" smtClean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57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2204864"/>
            <a:ext cx="5966666" cy="242334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sz="7200" dirty="0" smtClean="0"/>
              <a:t>测试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108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80920" cy="5544616"/>
          </a:xfrm>
        </p:spPr>
        <p:txBody>
          <a:bodyPr anchor="ctr"/>
          <a:lstStyle/>
          <a:p>
            <a:pPr algn="l"/>
            <a:r>
              <a:rPr lang="zh-CN" altLang="en-US" dirty="0"/>
              <a:t>做好产品的测试工作常常关系着产品的成败、关系着产品能否在市场生存的关键</a:t>
            </a:r>
          </a:p>
        </p:txBody>
      </p:sp>
    </p:spTree>
    <p:extLst>
      <p:ext uri="{BB962C8B-B14F-4D97-AF65-F5344CB8AC3E}">
        <p14:creationId xmlns:p14="http://schemas.microsoft.com/office/powerpoint/2010/main" val="3830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测试</a:t>
            </a:r>
            <a:r>
              <a:rPr lang="en-US" altLang="zh-CN" dirty="0" smtClean="0"/>
              <a:t>N</a:t>
            </a:r>
            <a:r>
              <a:rPr lang="zh-CN" altLang="en-US" dirty="0" smtClean="0"/>
              <a:t>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9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371600" y="1628800"/>
            <a:ext cx="6872808" cy="401000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zh-CN" altLang="en-US" smtClean="0"/>
              <a:t>该应用是在什么系统、平台和设备上进行运作和测试？</a:t>
            </a:r>
            <a:endParaRPr lang="en-US" altLang="zh-CN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mtClean="0"/>
              <a:t>现有消费者如何评价这个产品？</a:t>
            </a:r>
            <a:endParaRPr lang="en-US" altLang="zh-CN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mtClean="0"/>
              <a:t>测试的优先级和风险是什么？</a:t>
            </a:r>
            <a:endParaRPr lang="en-US" altLang="zh-CN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mtClean="0"/>
              <a:t>哪些用户使用起来不愉快，为什么？</a:t>
            </a:r>
            <a:endParaRPr lang="en-US" altLang="zh-CN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mtClean="0"/>
              <a:t>如何发布和更新？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99592" y="2702074"/>
            <a:ext cx="7175351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测试人员的创造力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6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1259632" y="2420888"/>
            <a:ext cx="6912768" cy="4032448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毫无经验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很有经验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爱好者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黑客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竞争对手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smtClean="0"/>
              <a:t>……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0147" y="620688"/>
            <a:ext cx="8136904" cy="168604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 smtClean="0"/>
              <a:t>移动端的测试人员常常以不同的用户角色进行测试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4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1331640" y="1844824"/>
            <a:ext cx="6768752" cy="446449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在不应该返回的时候返回了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不耐心而且多次敲按键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输入错误的数据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不理解该怎么做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可能没有按要求进行设置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800" smtClean="0"/>
              <a:t>可能会自以为是地认为自己知道该怎做什么（比如通常不阅读说明）</a:t>
            </a:r>
            <a:endParaRPr lang="en-US" altLang="zh-CN" sz="280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smtClean="0"/>
              <a:t>……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11560" y="620688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dirty="0" smtClean="0"/>
              <a:t>操作行为和工作流程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7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116</TotalTime>
  <Words>439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气流</vt:lpstr>
      <vt:lpstr>PowerPoint 演示文稿</vt:lpstr>
      <vt:lpstr>PowerPoint 演示文稿</vt:lpstr>
      <vt:lpstr>测试</vt:lpstr>
      <vt:lpstr>做好产品的测试工作常常关系着产品的成败、关系着产品能否在市场生存的关键</vt:lpstr>
      <vt:lpstr>测试N问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win7</cp:lastModifiedBy>
  <cp:revision>30</cp:revision>
  <dcterms:created xsi:type="dcterms:W3CDTF">2013-08-28T08:06:35Z</dcterms:created>
  <dcterms:modified xsi:type="dcterms:W3CDTF">2013-08-28T10:03:06Z</dcterms:modified>
</cp:coreProperties>
</file>