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1" r:id="rId2"/>
    <p:sldId id="281" r:id="rId3"/>
    <p:sldId id="282" r:id="rId4"/>
    <p:sldId id="288" r:id="rId5"/>
    <p:sldId id="289" r:id="rId6"/>
    <p:sldId id="290" r:id="rId7"/>
    <p:sldId id="263" r:id="rId8"/>
    <p:sldId id="287" r:id="rId9"/>
    <p:sldId id="292" r:id="rId10"/>
    <p:sldId id="284" r:id="rId11"/>
    <p:sldId id="280"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1pPr>
    <a:lvl2pPr marL="0" marR="0" indent="3429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2pPr>
    <a:lvl3pPr marL="0" marR="0" indent="6858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3pPr>
    <a:lvl4pPr marL="0" marR="0" indent="10287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4pPr>
    <a:lvl5pPr marL="0" marR="0" indent="13716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5pPr>
    <a:lvl6pPr marL="0" marR="0" indent="17145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6pPr>
    <a:lvl7pPr marL="0" marR="0" indent="20574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7pPr>
    <a:lvl8pPr marL="0" marR="0" indent="24003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8pPr>
    <a:lvl9pPr marL="0" marR="0" indent="27432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A4F65-E693-FF4B-ACFB-CFE42A375A6D}" type="doc">
      <dgm:prSet loTypeId="urn:microsoft.com/office/officeart/2005/8/layout/process3" loCatId="" qsTypeId="urn:microsoft.com/office/officeart/2005/8/quickstyle/simple4" qsCatId="simple" csTypeId="urn:microsoft.com/office/officeart/2005/8/colors/accent3_1" csCatId="accent3" phldr="1"/>
      <dgm:spPr/>
      <dgm:t>
        <a:bodyPr/>
        <a:lstStyle/>
        <a:p>
          <a:endParaRPr lang="en-US"/>
        </a:p>
      </dgm:t>
    </dgm:pt>
    <dgm:pt modelId="{89671C1F-2273-F044-8259-CC329BCEB13F}">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PREPARATION</a:t>
          </a:r>
          <a:endParaRPr lang="en-US" sz="2000" b="1" i="0" u="none" strike="noStrike" cap="none" spc="0" baseline="0" dirty="0">
            <a:ln>
              <a:noFill/>
            </a:ln>
            <a:solidFill>
              <a:srgbClr val="002060"/>
            </a:solidFill>
            <a:uFillTx/>
            <a:latin typeface="+mn-lt"/>
            <a:ea typeface="+mn-ea"/>
            <a:cs typeface="+mn-cs"/>
            <a:sym typeface="Calibri"/>
          </a:endParaRPr>
        </a:p>
      </dgm:t>
    </dgm:pt>
    <dgm:pt modelId="{53EE2DEB-B9B1-284E-BCDB-78E24F12D218}" type="parTrans" cxnId="{65BC80E8-6E93-4945-BE9C-D6DD34633E63}">
      <dgm:prSet/>
      <dgm:spPr/>
      <dgm:t>
        <a:bodyPr/>
        <a:lstStyle/>
        <a:p>
          <a:endParaRPr lang="en-US"/>
        </a:p>
      </dgm:t>
    </dgm:pt>
    <dgm:pt modelId="{9A12B47F-63A0-2C43-B969-685F0ECCD2F9}" type="sibTrans" cxnId="{65BC80E8-6E93-4945-BE9C-D6DD34633E63}">
      <dgm:prSet/>
      <dgm:spPr/>
      <dgm:t>
        <a:bodyPr/>
        <a:lstStyle/>
        <a:p>
          <a:endParaRPr lang="en-US"/>
        </a:p>
      </dgm:t>
    </dgm:pt>
    <dgm:pt modelId="{1B0EB363-70D0-FC46-BF73-6DE0AFCBA4D2}">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EXPLORATION</a:t>
          </a:r>
          <a:endParaRPr lang="en-US" sz="2000" b="1" i="0" u="none" strike="noStrike" cap="none" spc="0" baseline="0" dirty="0">
            <a:ln>
              <a:noFill/>
            </a:ln>
            <a:solidFill>
              <a:srgbClr val="002060"/>
            </a:solidFill>
            <a:uFillTx/>
            <a:latin typeface="+mn-lt"/>
            <a:ea typeface="+mn-ea"/>
            <a:cs typeface="+mn-cs"/>
            <a:sym typeface="Calibri"/>
          </a:endParaRPr>
        </a:p>
      </dgm:t>
    </dgm:pt>
    <dgm:pt modelId="{2E6AB0BA-8139-C642-8BDA-9A1D35934D56}" type="parTrans" cxnId="{D99FBAAC-4567-A744-A2A7-82338BF4459C}">
      <dgm:prSet/>
      <dgm:spPr/>
      <dgm:t>
        <a:bodyPr/>
        <a:lstStyle/>
        <a:p>
          <a:endParaRPr lang="en-US"/>
        </a:p>
      </dgm:t>
    </dgm:pt>
    <dgm:pt modelId="{0C17D84F-6F4C-BD47-A5E3-4FCF388E71C6}" type="sibTrans" cxnId="{D99FBAAC-4567-A744-A2A7-82338BF4459C}">
      <dgm:prSet/>
      <dgm:spPr/>
      <dgm:t>
        <a:bodyPr/>
        <a:lstStyle/>
        <a:p>
          <a:endParaRPr lang="en-US"/>
        </a:p>
      </dgm:t>
    </dgm:pt>
    <dgm:pt modelId="{FCC1E620-50EB-2A43-B721-EB42AEFD1394}">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MODELING</a:t>
          </a:r>
          <a:endParaRPr lang="en-US" sz="2000" b="1" i="0" u="none" strike="noStrike" cap="none" spc="0" baseline="0" dirty="0">
            <a:ln>
              <a:noFill/>
            </a:ln>
            <a:solidFill>
              <a:srgbClr val="002060"/>
            </a:solidFill>
            <a:uFillTx/>
            <a:latin typeface="+mn-lt"/>
            <a:ea typeface="+mn-ea"/>
            <a:cs typeface="+mn-cs"/>
            <a:sym typeface="Calibri"/>
          </a:endParaRPr>
        </a:p>
      </dgm:t>
    </dgm:pt>
    <dgm:pt modelId="{67B08291-516E-134F-B07F-D35E0322EE45}" type="parTrans" cxnId="{FE65C373-DEF4-CA42-9BD1-C9E5E06B447C}">
      <dgm:prSet/>
      <dgm:spPr/>
      <dgm:t>
        <a:bodyPr/>
        <a:lstStyle/>
        <a:p>
          <a:endParaRPr lang="en-US"/>
        </a:p>
      </dgm:t>
    </dgm:pt>
    <dgm:pt modelId="{6FBE3F59-6945-CF47-A91F-C83F4EFA9530}" type="sibTrans" cxnId="{FE65C373-DEF4-CA42-9BD1-C9E5E06B447C}">
      <dgm:prSet/>
      <dgm:spPr/>
      <dgm:t>
        <a:bodyPr/>
        <a:lstStyle/>
        <a:p>
          <a:endParaRPr lang="en-US"/>
        </a:p>
      </dgm:t>
    </dgm:pt>
    <dgm:pt modelId="{FD77DE0C-FC71-444F-807E-E4B0C38E0266}">
      <dgm:prSet phldrT="[Text]" custT="1"/>
      <dgm:spPr/>
      <dgm:t>
        <a:bodyPr/>
        <a:lstStyle/>
        <a:p>
          <a:r>
            <a:rPr lang="en-US" sz="1200" b="1" dirty="0" smtClean="0"/>
            <a:t>Feature Selection</a:t>
          </a:r>
          <a:endParaRPr lang="en-US" sz="1200" b="1" dirty="0"/>
        </a:p>
      </dgm:t>
    </dgm:pt>
    <dgm:pt modelId="{0DE076BF-7AF7-3343-8129-384F28C82795}" type="parTrans" cxnId="{11360BF0-D131-C24E-9B65-4C77C3816710}">
      <dgm:prSet/>
      <dgm:spPr/>
      <dgm:t>
        <a:bodyPr/>
        <a:lstStyle/>
        <a:p>
          <a:endParaRPr lang="en-US"/>
        </a:p>
      </dgm:t>
    </dgm:pt>
    <dgm:pt modelId="{FFE693A4-3FCF-604A-9107-8C382896E425}" type="sibTrans" cxnId="{11360BF0-D131-C24E-9B65-4C77C3816710}">
      <dgm:prSet/>
      <dgm:spPr/>
      <dgm:t>
        <a:bodyPr/>
        <a:lstStyle/>
        <a:p>
          <a:endParaRPr lang="en-US"/>
        </a:p>
      </dgm:t>
    </dgm:pt>
    <dgm:pt modelId="{F4D6A4A9-9DAD-224C-8342-BB7A2DDF913A}">
      <dgm:prSet phldrT="[Text]" custT="1"/>
      <dgm:spPr/>
      <dgm:t>
        <a:bodyPr/>
        <a:lstStyle/>
        <a:p>
          <a:r>
            <a:rPr lang="en-US" sz="1200" b="1" dirty="0" smtClean="0"/>
            <a:t>Aggregate</a:t>
          </a:r>
          <a:endParaRPr lang="en-US" sz="1200" b="1" dirty="0"/>
        </a:p>
      </dgm:t>
    </dgm:pt>
    <dgm:pt modelId="{1CBF5B0E-CEF7-584A-8381-52EB0773FC13}" type="parTrans" cxnId="{55AAC335-B04B-0A42-A57A-B73DDF38631C}">
      <dgm:prSet/>
      <dgm:spPr/>
      <dgm:t>
        <a:bodyPr/>
        <a:lstStyle/>
        <a:p>
          <a:endParaRPr lang="en-US"/>
        </a:p>
      </dgm:t>
    </dgm:pt>
    <dgm:pt modelId="{F6A98E69-545B-6144-BCDE-82113FF4AA96}" type="sibTrans" cxnId="{55AAC335-B04B-0A42-A57A-B73DDF38631C}">
      <dgm:prSet/>
      <dgm:spPr/>
      <dgm:t>
        <a:bodyPr/>
        <a:lstStyle/>
        <a:p>
          <a:endParaRPr lang="en-US"/>
        </a:p>
      </dgm:t>
    </dgm:pt>
    <dgm:pt modelId="{D28BC306-FA7E-3341-ABAE-0388FCED96B4}">
      <dgm:prSet phldrT="[Text]" custT="1"/>
      <dgm:spPr/>
      <dgm:t>
        <a:bodyPr/>
        <a:lstStyle/>
        <a:p>
          <a:r>
            <a:rPr lang="en-US" sz="1200" b="1" dirty="0" smtClean="0"/>
            <a:t>Handle Missing Values</a:t>
          </a:r>
          <a:endParaRPr lang="en-US" sz="1200" b="1" dirty="0"/>
        </a:p>
      </dgm:t>
    </dgm:pt>
    <dgm:pt modelId="{C07623FB-A781-534D-8959-3E9E4E51FA94}" type="parTrans" cxnId="{2E870D36-215C-564E-B035-3081BBF1D2CD}">
      <dgm:prSet/>
      <dgm:spPr/>
      <dgm:t>
        <a:bodyPr/>
        <a:lstStyle/>
        <a:p>
          <a:endParaRPr lang="en-US"/>
        </a:p>
      </dgm:t>
    </dgm:pt>
    <dgm:pt modelId="{7312BEF6-87C1-624B-9712-DA28E427C26E}" type="sibTrans" cxnId="{2E870D36-215C-564E-B035-3081BBF1D2CD}">
      <dgm:prSet/>
      <dgm:spPr/>
      <dgm:t>
        <a:bodyPr/>
        <a:lstStyle/>
        <a:p>
          <a:endParaRPr lang="en-US"/>
        </a:p>
      </dgm:t>
    </dgm:pt>
    <dgm:pt modelId="{1A326651-0D97-594E-B4F1-D8AF6A3F6E8C}">
      <dgm:prSet phldrT="[Text]" custT="1"/>
      <dgm:spPr/>
      <dgm:t>
        <a:bodyPr/>
        <a:lstStyle/>
        <a:p>
          <a:r>
            <a:rPr lang="en-US" sz="1200" b="1" dirty="0" smtClean="0"/>
            <a:t>Hypothesis Testing: Difference Between Groups, Normality, Linearity, Multicollinearity</a:t>
          </a:r>
          <a:endParaRPr lang="en-US" sz="1200" b="1" dirty="0"/>
        </a:p>
      </dgm:t>
    </dgm:pt>
    <dgm:pt modelId="{6B324F3E-A408-244E-B2EE-F1CE1775489C}" type="parTrans" cxnId="{A7C6E0F3-32D3-B049-A607-3562BC500037}">
      <dgm:prSet/>
      <dgm:spPr/>
      <dgm:t>
        <a:bodyPr/>
        <a:lstStyle/>
        <a:p>
          <a:endParaRPr lang="en-US"/>
        </a:p>
      </dgm:t>
    </dgm:pt>
    <dgm:pt modelId="{7E3EBF2E-3A6A-814E-934C-1B7DAA612EF1}" type="sibTrans" cxnId="{A7C6E0F3-32D3-B049-A607-3562BC500037}">
      <dgm:prSet/>
      <dgm:spPr/>
      <dgm:t>
        <a:bodyPr/>
        <a:lstStyle/>
        <a:p>
          <a:endParaRPr lang="en-US"/>
        </a:p>
      </dgm:t>
    </dgm:pt>
    <dgm:pt modelId="{DC32A0A6-2159-A04E-AEC4-0732288299CC}">
      <dgm:prSet phldrT="[Text]" custT="1"/>
      <dgm:spPr/>
      <dgm:t>
        <a:bodyPr/>
        <a:lstStyle/>
        <a:p>
          <a:endParaRPr lang="en-US" sz="1200" b="1" dirty="0"/>
        </a:p>
      </dgm:t>
    </dgm:pt>
    <dgm:pt modelId="{0A0B9493-217F-0444-B8C3-AD0E20B0DB35}" type="parTrans" cxnId="{AEA60EAB-52A2-6649-9C0D-F87EA2FEF66D}">
      <dgm:prSet/>
      <dgm:spPr/>
      <dgm:t>
        <a:bodyPr/>
        <a:lstStyle/>
        <a:p>
          <a:endParaRPr lang="en-US"/>
        </a:p>
      </dgm:t>
    </dgm:pt>
    <dgm:pt modelId="{B496D7B4-24D8-6D49-B30E-34A51F9CC80F}" type="sibTrans" cxnId="{AEA60EAB-52A2-6649-9C0D-F87EA2FEF66D}">
      <dgm:prSet/>
      <dgm:spPr/>
      <dgm:t>
        <a:bodyPr/>
        <a:lstStyle/>
        <a:p>
          <a:endParaRPr lang="en-US"/>
        </a:p>
      </dgm:t>
    </dgm:pt>
    <dgm:pt modelId="{06200CBC-A373-8341-99B6-15B450D649D4}">
      <dgm:prSet phldrT="[Text]" custT="1"/>
      <dgm:spPr/>
      <dgm:t>
        <a:bodyPr/>
        <a:lstStyle/>
        <a:p>
          <a:r>
            <a:rPr lang="en-US" sz="1200" b="1" dirty="0" smtClean="0"/>
            <a:t>Feature Reduction (PCA)</a:t>
          </a:r>
          <a:endParaRPr lang="en-US" sz="1200" b="1" dirty="0"/>
        </a:p>
      </dgm:t>
    </dgm:pt>
    <dgm:pt modelId="{FEDA155F-3A46-0C4A-86EE-889D9034EBE7}" type="parTrans" cxnId="{63FAA824-F158-A043-AF06-77C20D0D83E1}">
      <dgm:prSet/>
      <dgm:spPr/>
      <dgm:t>
        <a:bodyPr/>
        <a:lstStyle/>
        <a:p>
          <a:endParaRPr lang="en-US"/>
        </a:p>
      </dgm:t>
    </dgm:pt>
    <dgm:pt modelId="{89194629-A4B6-4342-BB66-76292E4965C0}" type="sibTrans" cxnId="{63FAA824-F158-A043-AF06-77C20D0D83E1}">
      <dgm:prSet/>
      <dgm:spPr/>
      <dgm:t>
        <a:bodyPr/>
        <a:lstStyle/>
        <a:p>
          <a:endParaRPr lang="en-US"/>
        </a:p>
      </dgm:t>
    </dgm:pt>
    <dgm:pt modelId="{7DFDC9D1-26DE-1D41-B1EF-309D7D3DD03B}">
      <dgm:prSet phldrT="[Text]" custT="1"/>
      <dgm:spPr/>
      <dgm:t>
        <a:bodyPr/>
        <a:lstStyle/>
        <a:p>
          <a:r>
            <a:rPr lang="en-US" sz="1200" b="1" dirty="0" smtClean="0"/>
            <a:t>Regression Models: Linear, Polynomial, Ridge, Lasso, SVR</a:t>
          </a:r>
          <a:endParaRPr lang="en-US" sz="1200" b="1" dirty="0"/>
        </a:p>
      </dgm:t>
    </dgm:pt>
    <dgm:pt modelId="{F8E5D01D-B1A5-E540-B4E2-69A558F5C8F3}" type="parTrans" cxnId="{040C331E-8F32-CD4C-832E-426DE3C04E4F}">
      <dgm:prSet/>
      <dgm:spPr/>
      <dgm:t>
        <a:bodyPr/>
        <a:lstStyle/>
        <a:p>
          <a:endParaRPr lang="en-US"/>
        </a:p>
      </dgm:t>
    </dgm:pt>
    <dgm:pt modelId="{887C0244-9B34-2C47-84A5-8777C3A0EB51}" type="sibTrans" cxnId="{040C331E-8F32-CD4C-832E-426DE3C04E4F}">
      <dgm:prSet/>
      <dgm:spPr/>
      <dgm:t>
        <a:bodyPr/>
        <a:lstStyle/>
        <a:p>
          <a:endParaRPr lang="en-US"/>
        </a:p>
      </dgm:t>
    </dgm:pt>
    <dgm:pt modelId="{80F11061-8FDD-E44D-9C2B-35FB11B8B83F}">
      <dgm:prSet phldrT="[Text]" custT="1"/>
      <dgm:spPr/>
      <dgm:t>
        <a:bodyPr/>
        <a:lstStyle/>
        <a:p>
          <a:r>
            <a:rPr lang="en-US" sz="1200" b="1" dirty="0" smtClean="0"/>
            <a:t>Model Comparison</a:t>
          </a:r>
          <a:endParaRPr lang="en-US" sz="1200" b="1" dirty="0"/>
        </a:p>
      </dgm:t>
    </dgm:pt>
    <dgm:pt modelId="{0A4C86C4-0078-D147-8AB1-4CDA7380E909}" type="parTrans" cxnId="{983C85F1-21E4-3447-859F-CE21A4C0D9D0}">
      <dgm:prSet/>
      <dgm:spPr/>
      <dgm:t>
        <a:bodyPr/>
        <a:lstStyle/>
        <a:p>
          <a:endParaRPr lang="en-US"/>
        </a:p>
      </dgm:t>
    </dgm:pt>
    <dgm:pt modelId="{E510C9AB-9C3D-CE4F-9BD6-8553C03EFE84}" type="sibTrans" cxnId="{983C85F1-21E4-3447-859F-CE21A4C0D9D0}">
      <dgm:prSet/>
      <dgm:spPr/>
      <dgm:t>
        <a:bodyPr/>
        <a:lstStyle/>
        <a:p>
          <a:endParaRPr lang="en-US"/>
        </a:p>
      </dgm:t>
    </dgm:pt>
    <dgm:pt modelId="{2C3A59D5-7C31-854B-BEC4-477B4EDCFEB1}">
      <dgm:prSet phldrT="[Text]" custT="1"/>
      <dgm:spPr/>
      <dgm:t>
        <a:bodyPr/>
        <a:lstStyle/>
        <a:p>
          <a:r>
            <a:rPr lang="en-US" sz="1200" b="1" dirty="0" smtClean="0"/>
            <a:t>Prediction</a:t>
          </a:r>
          <a:endParaRPr lang="en-US" sz="1200" b="1" dirty="0"/>
        </a:p>
      </dgm:t>
    </dgm:pt>
    <dgm:pt modelId="{8D462414-86BB-2F49-8C1D-8EFD16EE25D9}" type="parTrans" cxnId="{00E7D4B5-5974-C045-9C92-08F7C4A6244B}">
      <dgm:prSet/>
      <dgm:spPr/>
      <dgm:t>
        <a:bodyPr/>
        <a:lstStyle/>
        <a:p>
          <a:endParaRPr lang="en-US"/>
        </a:p>
      </dgm:t>
    </dgm:pt>
    <dgm:pt modelId="{D648CF04-FBA2-804C-992F-893ECE253317}" type="sibTrans" cxnId="{00E7D4B5-5974-C045-9C92-08F7C4A6244B}">
      <dgm:prSet/>
      <dgm:spPr/>
      <dgm:t>
        <a:bodyPr/>
        <a:lstStyle/>
        <a:p>
          <a:endParaRPr lang="en-US"/>
        </a:p>
      </dgm:t>
    </dgm:pt>
    <dgm:pt modelId="{F079CC5F-A6F3-1C43-9FC3-257E124EC916}">
      <dgm:prSet phldrT="[Text]" custT="1"/>
      <dgm:spPr/>
      <dgm:t>
        <a:bodyPr/>
        <a:lstStyle/>
        <a:p>
          <a:r>
            <a:rPr lang="en-US" sz="1200" b="1" dirty="0" smtClean="0"/>
            <a:t>Data Distribution</a:t>
          </a:r>
          <a:endParaRPr lang="en-US" sz="1200" b="1" dirty="0"/>
        </a:p>
      </dgm:t>
    </dgm:pt>
    <dgm:pt modelId="{DE2739E8-D0BF-714B-97B3-793675F16C46}" type="parTrans" cxnId="{2B3BCEF7-D199-1440-A2CF-5B0D81FEB6E6}">
      <dgm:prSet/>
      <dgm:spPr/>
      <dgm:t>
        <a:bodyPr/>
        <a:lstStyle/>
        <a:p>
          <a:endParaRPr lang="en-US"/>
        </a:p>
      </dgm:t>
    </dgm:pt>
    <dgm:pt modelId="{DB181E94-9F9E-DC4D-88CB-737A06474E0F}" type="sibTrans" cxnId="{2B3BCEF7-D199-1440-A2CF-5B0D81FEB6E6}">
      <dgm:prSet/>
      <dgm:spPr/>
      <dgm:t>
        <a:bodyPr/>
        <a:lstStyle/>
        <a:p>
          <a:endParaRPr lang="en-US"/>
        </a:p>
      </dgm:t>
    </dgm:pt>
    <dgm:pt modelId="{A9E8A82E-F87B-F441-A1A9-DD851F2F487F}">
      <dgm:prSet phldrT="[Text]" custT="1"/>
      <dgm:spPr/>
      <dgm:t>
        <a:bodyPr/>
        <a:lstStyle/>
        <a:p>
          <a:r>
            <a:rPr lang="en-US" sz="1200" b="1" dirty="0" smtClean="0"/>
            <a:t>Merge</a:t>
          </a:r>
          <a:endParaRPr lang="en-US" sz="1200" b="1" dirty="0"/>
        </a:p>
      </dgm:t>
    </dgm:pt>
    <dgm:pt modelId="{E1F82063-1589-6147-AC7F-8C8461569D0C}" type="parTrans" cxnId="{897C1FBE-5CCC-3848-9947-A49E2225AC05}">
      <dgm:prSet/>
      <dgm:spPr/>
      <dgm:t>
        <a:bodyPr/>
        <a:lstStyle/>
        <a:p>
          <a:endParaRPr lang="en-US"/>
        </a:p>
      </dgm:t>
    </dgm:pt>
    <dgm:pt modelId="{8027A8EA-4FEC-6C4B-A3FB-AA98591B98D1}" type="sibTrans" cxnId="{897C1FBE-5CCC-3848-9947-A49E2225AC05}">
      <dgm:prSet/>
      <dgm:spPr/>
      <dgm:t>
        <a:bodyPr/>
        <a:lstStyle/>
        <a:p>
          <a:endParaRPr lang="en-US"/>
        </a:p>
      </dgm:t>
    </dgm:pt>
    <dgm:pt modelId="{237AC355-3F25-E941-8ABC-13B6A3A23BF6}" type="pres">
      <dgm:prSet presAssocID="{320A4F65-E693-FF4B-ACFB-CFE42A375A6D}" presName="linearFlow" presStyleCnt="0">
        <dgm:presLayoutVars>
          <dgm:dir/>
          <dgm:animLvl val="lvl"/>
          <dgm:resizeHandles val="exact"/>
        </dgm:presLayoutVars>
      </dgm:prSet>
      <dgm:spPr/>
    </dgm:pt>
    <dgm:pt modelId="{2531492F-4A44-DF4F-9087-FA4DCA434F5F}" type="pres">
      <dgm:prSet presAssocID="{89671C1F-2273-F044-8259-CC329BCEB13F}" presName="composite" presStyleCnt="0"/>
      <dgm:spPr/>
    </dgm:pt>
    <dgm:pt modelId="{0E3A5F0D-81C5-A444-A5DD-DC0B82C9C193}" type="pres">
      <dgm:prSet presAssocID="{89671C1F-2273-F044-8259-CC329BCEB13F}" presName="parTx" presStyleLbl="node1" presStyleIdx="0" presStyleCnt="3">
        <dgm:presLayoutVars>
          <dgm:chMax val="0"/>
          <dgm:chPref val="0"/>
          <dgm:bulletEnabled val="1"/>
        </dgm:presLayoutVars>
      </dgm:prSet>
      <dgm:spPr/>
      <dgm:t>
        <a:bodyPr/>
        <a:lstStyle/>
        <a:p>
          <a:endParaRPr lang="en-US"/>
        </a:p>
      </dgm:t>
    </dgm:pt>
    <dgm:pt modelId="{3BA8A627-F0CF-0B4D-960D-7BF7B770E872}" type="pres">
      <dgm:prSet presAssocID="{89671C1F-2273-F044-8259-CC329BCEB13F}" presName="parSh" presStyleLbl="node1" presStyleIdx="0" presStyleCnt="3"/>
      <dgm:spPr/>
      <dgm:t>
        <a:bodyPr/>
        <a:lstStyle/>
        <a:p>
          <a:endParaRPr lang="en-US"/>
        </a:p>
      </dgm:t>
    </dgm:pt>
    <dgm:pt modelId="{C23016CD-4CBC-FF40-9545-5F42E8BE0BDC}" type="pres">
      <dgm:prSet presAssocID="{89671C1F-2273-F044-8259-CC329BCEB13F}" presName="desTx" presStyleLbl="fgAcc1" presStyleIdx="0" presStyleCnt="3">
        <dgm:presLayoutVars>
          <dgm:bulletEnabled val="1"/>
        </dgm:presLayoutVars>
      </dgm:prSet>
      <dgm:spPr/>
      <dgm:t>
        <a:bodyPr/>
        <a:lstStyle/>
        <a:p>
          <a:endParaRPr lang="en-US"/>
        </a:p>
      </dgm:t>
    </dgm:pt>
    <dgm:pt modelId="{DCFC222B-A616-3A49-B652-A4FB3562832C}" type="pres">
      <dgm:prSet presAssocID="{9A12B47F-63A0-2C43-B969-685F0ECCD2F9}" presName="sibTrans" presStyleLbl="sibTrans2D1" presStyleIdx="0" presStyleCnt="2"/>
      <dgm:spPr/>
    </dgm:pt>
    <dgm:pt modelId="{C101C83D-7483-0740-A318-182D06BC8621}" type="pres">
      <dgm:prSet presAssocID="{9A12B47F-63A0-2C43-B969-685F0ECCD2F9}" presName="connTx" presStyleLbl="sibTrans2D1" presStyleIdx="0" presStyleCnt="2"/>
      <dgm:spPr/>
    </dgm:pt>
    <dgm:pt modelId="{ABCD2720-7406-3541-8658-DD85C1CF2E93}" type="pres">
      <dgm:prSet presAssocID="{1B0EB363-70D0-FC46-BF73-6DE0AFCBA4D2}" presName="composite" presStyleCnt="0"/>
      <dgm:spPr/>
    </dgm:pt>
    <dgm:pt modelId="{C0E7A76E-C9CF-2F4C-9160-1F54A848ACEC}" type="pres">
      <dgm:prSet presAssocID="{1B0EB363-70D0-FC46-BF73-6DE0AFCBA4D2}" presName="parTx" presStyleLbl="node1" presStyleIdx="0" presStyleCnt="3">
        <dgm:presLayoutVars>
          <dgm:chMax val="0"/>
          <dgm:chPref val="0"/>
          <dgm:bulletEnabled val="1"/>
        </dgm:presLayoutVars>
      </dgm:prSet>
      <dgm:spPr/>
      <dgm:t>
        <a:bodyPr/>
        <a:lstStyle/>
        <a:p>
          <a:endParaRPr lang="en-US"/>
        </a:p>
      </dgm:t>
    </dgm:pt>
    <dgm:pt modelId="{7B642EDD-8F5F-344C-9902-E5C3ACD11684}" type="pres">
      <dgm:prSet presAssocID="{1B0EB363-70D0-FC46-BF73-6DE0AFCBA4D2}" presName="parSh" presStyleLbl="node1" presStyleIdx="1" presStyleCnt="3"/>
      <dgm:spPr/>
      <dgm:t>
        <a:bodyPr/>
        <a:lstStyle/>
        <a:p>
          <a:endParaRPr lang="en-US"/>
        </a:p>
      </dgm:t>
    </dgm:pt>
    <dgm:pt modelId="{A6FE41C3-05BC-B04E-A14E-DFAD1FE62D5F}" type="pres">
      <dgm:prSet presAssocID="{1B0EB363-70D0-FC46-BF73-6DE0AFCBA4D2}" presName="desTx" presStyleLbl="fgAcc1" presStyleIdx="1" presStyleCnt="3">
        <dgm:presLayoutVars>
          <dgm:bulletEnabled val="1"/>
        </dgm:presLayoutVars>
      </dgm:prSet>
      <dgm:spPr/>
      <dgm:t>
        <a:bodyPr/>
        <a:lstStyle/>
        <a:p>
          <a:endParaRPr lang="en-US"/>
        </a:p>
      </dgm:t>
    </dgm:pt>
    <dgm:pt modelId="{52E5E4B3-30F9-B147-9319-1083D967F254}" type="pres">
      <dgm:prSet presAssocID="{0C17D84F-6F4C-BD47-A5E3-4FCF388E71C6}" presName="sibTrans" presStyleLbl="sibTrans2D1" presStyleIdx="1" presStyleCnt="2"/>
      <dgm:spPr/>
    </dgm:pt>
    <dgm:pt modelId="{EF30059F-0033-4447-A904-0BB5C585D86C}" type="pres">
      <dgm:prSet presAssocID="{0C17D84F-6F4C-BD47-A5E3-4FCF388E71C6}" presName="connTx" presStyleLbl="sibTrans2D1" presStyleIdx="1" presStyleCnt="2"/>
      <dgm:spPr/>
    </dgm:pt>
    <dgm:pt modelId="{1D2D0599-585B-E44C-8829-CA7D6B8D3D3A}" type="pres">
      <dgm:prSet presAssocID="{FCC1E620-50EB-2A43-B721-EB42AEFD1394}" presName="composite" presStyleCnt="0"/>
      <dgm:spPr/>
    </dgm:pt>
    <dgm:pt modelId="{30242E98-94C6-BD48-9635-95CA1E0D1336}" type="pres">
      <dgm:prSet presAssocID="{FCC1E620-50EB-2A43-B721-EB42AEFD1394}" presName="parTx" presStyleLbl="node1" presStyleIdx="1" presStyleCnt="3">
        <dgm:presLayoutVars>
          <dgm:chMax val="0"/>
          <dgm:chPref val="0"/>
          <dgm:bulletEnabled val="1"/>
        </dgm:presLayoutVars>
      </dgm:prSet>
      <dgm:spPr/>
      <dgm:t>
        <a:bodyPr/>
        <a:lstStyle/>
        <a:p>
          <a:endParaRPr lang="en-US"/>
        </a:p>
      </dgm:t>
    </dgm:pt>
    <dgm:pt modelId="{C1323156-0093-764C-8E13-AA4BA3A3B2ED}" type="pres">
      <dgm:prSet presAssocID="{FCC1E620-50EB-2A43-B721-EB42AEFD1394}" presName="parSh" presStyleLbl="node1" presStyleIdx="2" presStyleCnt="3"/>
      <dgm:spPr/>
      <dgm:t>
        <a:bodyPr/>
        <a:lstStyle/>
        <a:p>
          <a:endParaRPr lang="en-US"/>
        </a:p>
      </dgm:t>
    </dgm:pt>
    <dgm:pt modelId="{93BCB50A-3073-9C48-8EF6-1C01B23E9A22}" type="pres">
      <dgm:prSet presAssocID="{FCC1E620-50EB-2A43-B721-EB42AEFD1394}" presName="desTx" presStyleLbl="fgAcc1" presStyleIdx="2" presStyleCnt="3">
        <dgm:presLayoutVars>
          <dgm:bulletEnabled val="1"/>
        </dgm:presLayoutVars>
      </dgm:prSet>
      <dgm:spPr/>
      <dgm:t>
        <a:bodyPr/>
        <a:lstStyle/>
        <a:p>
          <a:endParaRPr lang="en-US"/>
        </a:p>
      </dgm:t>
    </dgm:pt>
  </dgm:ptLst>
  <dgm:cxnLst>
    <dgm:cxn modelId="{60FDFA8D-63F2-0E4F-9515-CA4A3C26F755}" type="presOf" srcId="{80F11061-8FDD-E44D-9C2B-35FB11B8B83F}" destId="{93BCB50A-3073-9C48-8EF6-1C01B23E9A22}" srcOrd="0" destOrd="3" presId="urn:microsoft.com/office/officeart/2005/8/layout/process3"/>
    <dgm:cxn modelId="{D99FBAAC-4567-A744-A2A7-82338BF4459C}" srcId="{320A4F65-E693-FF4B-ACFB-CFE42A375A6D}" destId="{1B0EB363-70D0-FC46-BF73-6DE0AFCBA4D2}" srcOrd="1" destOrd="0" parTransId="{2E6AB0BA-8139-C642-8BDA-9A1D35934D56}" sibTransId="{0C17D84F-6F4C-BD47-A5E3-4FCF388E71C6}"/>
    <dgm:cxn modelId="{05FF42E3-25B6-C341-BDD7-A8A0FC33C20A}" type="presOf" srcId="{D28BC306-FA7E-3341-ABAE-0388FCED96B4}" destId="{C23016CD-4CBC-FF40-9545-5F42E8BE0BDC}" srcOrd="0" destOrd="1" presId="urn:microsoft.com/office/officeart/2005/8/layout/process3"/>
    <dgm:cxn modelId="{FE2663D4-F91E-CA42-920A-50B5E8CC0EDC}" type="presOf" srcId="{1B0EB363-70D0-FC46-BF73-6DE0AFCBA4D2}" destId="{7B642EDD-8F5F-344C-9902-E5C3ACD11684}" srcOrd="1" destOrd="0" presId="urn:microsoft.com/office/officeart/2005/8/layout/process3"/>
    <dgm:cxn modelId="{A7C6E0F3-32D3-B049-A607-3562BC500037}" srcId="{1B0EB363-70D0-FC46-BF73-6DE0AFCBA4D2}" destId="{1A326651-0D97-594E-B4F1-D8AF6A3F6E8C}" srcOrd="1" destOrd="0" parTransId="{6B324F3E-A408-244E-B2EE-F1CE1775489C}" sibTransId="{7E3EBF2E-3A6A-814E-934C-1B7DAA612EF1}"/>
    <dgm:cxn modelId="{30064FB5-6607-8C42-AB8E-127380E83EFF}" type="presOf" srcId="{0C17D84F-6F4C-BD47-A5E3-4FCF388E71C6}" destId="{52E5E4B3-30F9-B147-9319-1083D967F254}" srcOrd="0" destOrd="0" presId="urn:microsoft.com/office/officeart/2005/8/layout/process3"/>
    <dgm:cxn modelId="{897C1FBE-5CCC-3848-9947-A49E2225AC05}" srcId="{89671C1F-2273-F044-8259-CC329BCEB13F}" destId="{A9E8A82E-F87B-F441-A1A9-DD851F2F487F}" srcOrd="0" destOrd="0" parTransId="{E1F82063-1589-6147-AC7F-8C8461569D0C}" sibTransId="{8027A8EA-4FEC-6C4B-A3FB-AA98591B98D1}"/>
    <dgm:cxn modelId="{AEA60EAB-52A2-6649-9C0D-F87EA2FEF66D}" srcId="{1B0EB363-70D0-FC46-BF73-6DE0AFCBA4D2}" destId="{DC32A0A6-2159-A04E-AEC4-0732288299CC}" srcOrd="2" destOrd="0" parTransId="{0A0B9493-217F-0444-B8C3-AD0E20B0DB35}" sibTransId="{B496D7B4-24D8-6D49-B30E-34A51F9CC80F}"/>
    <dgm:cxn modelId="{983C85F1-21E4-3447-859F-CE21A4C0D9D0}" srcId="{FCC1E620-50EB-2A43-B721-EB42AEFD1394}" destId="{80F11061-8FDD-E44D-9C2B-35FB11B8B83F}" srcOrd="3" destOrd="0" parTransId="{0A4C86C4-0078-D147-8AB1-4CDA7380E909}" sibTransId="{E510C9AB-9C3D-CE4F-9BD6-8553C03EFE84}"/>
    <dgm:cxn modelId="{3E741E02-CAF8-784E-AAFE-6DFC674E8AD4}" type="presOf" srcId="{89671C1F-2273-F044-8259-CC329BCEB13F}" destId="{3BA8A627-F0CF-0B4D-960D-7BF7B770E872}" srcOrd="1" destOrd="0" presId="urn:microsoft.com/office/officeart/2005/8/layout/process3"/>
    <dgm:cxn modelId="{55AAC335-B04B-0A42-A57A-B73DDF38631C}" srcId="{89671C1F-2273-F044-8259-CC329BCEB13F}" destId="{F4D6A4A9-9DAD-224C-8342-BB7A2DDF913A}" srcOrd="2" destOrd="0" parTransId="{1CBF5B0E-CEF7-584A-8381-52EB0773FC13}" sibTransId="{F6A98E69-545B-6144-BCDE-82113FF4AA96}"/>
    <dgm:cxn modelId="{5B9B0866-3CD1-4C40-97B7-EAE5B6639321}" type="presOf" srcId="{06200CBC-A373-8341-99B6-15B450D649D4}" destId="{93BCB50A-3073-9C48-8EF6-1C01B23E9A22}" srcOrd="0" destOrd="1" presId="urn:microsoft.com/office/officeart/2005/8/layout/process3"/>
    <dgm:cxn modelId="{87681BCF-3F96-2A42-9156-4D08C933DD4B}" type="presOf" srcId="{FCC1E620-50EB-2A43-B721-EB42AEFD1394}" destId="{C1323156-0093-764C-8E13-AA4BA3A3B2ED}" srcOrd="1" destOrd="0" presId="urn:microsoft.com/office/officeart/2005/8/layout/process3"/>
    <dgm:cxn modelId="{11360BF0-D131-C24E-9B65-4C77C3816710}" srcId="{FCC1E620-50EB-2A43-B721-EB42AEFD1394}" destId="{FD77DE0C-FC71-444F-807E-E4B0C38E0266}" srcOrd="0" destOrd="0" parTransId="{0DE076BF-7AF7-3343-8129-384F28C82795}" sibTransId="{FFE693A4-3FCF-604A-9107-8C382896E425}"/>
    <dgm:cxn modelId="{F9599B36-C06B-A143-81D0-E8E854BD5794}" type="presOf" srcId="{9A12B47F-63A0-2C43-B969-685F0ECCD2F9}" destId="{DCFC222B-A616-3A49-B652-A4FB3562832C}" srcOrd="0" destOrd="0" presId="urn:microsoft.com/office/officeart/2005/8/layout/process3"/>
    <dgm:cxn modelId="{3F886686-7D6E-C944-A659-AF100971F451}" type="presOf" srcId="{320A4F65-E693-FF4B-ACFB-CFE42A375A6D}" destId="{237AC355-3F25-E941-8ABC-13B6A3A23BF6}" srcOrd="0" destOrd="0" presId="urn:microsoft.com/office/officeart/2005/8/layout/process3"/>
    <dgm:cxn modelId="{4E61924F-97BC-D746-96EB-FB7685665BB8}" type="presOf" srcId="{A9E8A82E-F87B-F441-A1A9-DD851F2F487F}" destId="{C23016CD-4CBC-FF40-9545-5F42E8BE0BDC}" srcOrd="0" destOrd="0" presId="urn:microsoft.com/office/officeart/2005/8/layout/process3"/>
    <dgm:cxn modelId="{2E870D36-215C-564E-B035-3081BBF1D2CD}" srcId="{89671C1F-2273-F044-8259-CC329BCEB13F}" destId="{D28BC306-FA7E-3341-ABAE-0388FCED96B4}" srcOrd="1" destOrd="0" parTransId="{C07623FB-A781-534D-8959-3E9E4E51FA94}" sibTransId="{7312BEF6-87C1-624B-9712-DA28E427C26E}"/>
    <dgm:cxn modelId="{32CA7605-E3A5-CF4A-A32A-D012E3DC4A6F}" type="presOf" srcId="{2C3A59D5-7C31-854B-BEC4-477B4EDCFEB1}" destId="{93BCB50A-3073-9C48-8EF6-1C01B23E9A22}" srcOrd="0" destOrd="4" presId="urn:microsoft.com/office/officeart/2005/8/layout/process3"/>
    <dgm:cxn modelId="{2B3BCEF7-D199-1440-A2CF-5B0D81FEB6E6}" srcId="{1B0EB363-70D0-FC46-BF73-6DE0AFCBA4D2}" destId="{F079CC5F-A6F3-1C43-9FC3-257E124EC916}" srcOrd="0" destOrd="0" parTransId="{DE2739E8-D0BF-714B-97B3-793675F16C46}" sibTransId="{DB181E94-9F9E-DC4D-88CB-737A06474E0F}"/>
    <dgm:cxn modelId="{DEA722D6-523C-A944-9C53-3B798B144DA2}" type="presOf" srcId="{1B0EB363-70D0-FC46-BF73-6DE0AFCBA4D2}" destId="{C0E7A76E-C9CF-2F4C-9160-1F54A848ACEC}" srcOrd="0" destOrd="0" presId="urn:microsoft.com/office/officeart/2005/8/layout/process3"/>
    <dgm:cxn modelId="{172C4B83-B382-014D-9B9E-30E613803405}" type="presOf" srcId="{1A326651-0D97-594E-B4F1-D8AF6A3F6E8C}" destId="{A6FE41C3-05BC-B04E-A14E-DFAD1FE62D5F}" srcOrd="0" destOrd="1" presId="urn:microsoft.com/office/officeart/2005/8/layout/process3"/>
    <dgm:cxn modelId="{624944AA-6CE1-5241-BD15-9CE6ACA01EB5}" type="presOf" srcId="{0C17D84F-6F4C-BD47-A5E3-4FCF388E71C6}" destId="{EF30059F-0033-4447-A904-0BB5C585D86C}" srcOrd="1" destOrd="0" presId="urn:microsoft.com/office/officeart/2005/8/layout/process3"/>
    <dgm:cxn modelId="{63FAA824-F158-A043-AF06-77C20D0D83E1}" srcId="{FCC1E620-50EB-2A43-B721-EB42AEFD1394}" destId="{06200CBC-A373-8341-99B6-15B450D649D4}" srcOrd="1" destOrd="0" parTransId="{FEDA155F-3A46-0C4A-86EE-889D9034EBE7}" sibTransId="{89194629-A4B6-4342-BB66-76292E4965C0}"/>
    <dgm:cxn modelId="{2FEC209B-FC57-E14E-B5CC-154B25DBE7BB}" type="presOf" srcId="{9A12B47F-63A0-2C43-B969-685F0ECCD2F9}" destId="{C101C83D-7483-0740-A318-182D06BC8621}" srcOrd="1" destOrd="0" presId="urn:microsoft.com/office/officeart/2005/8/layout/process3"/>
    <dgm:cxn modelId="{040C331E-8F32-CD4C-832E-426DE3C04E4F}" srcId="{FCC1E620-50EB-2A43-B721-EB42AEFD1394}" destId="{7DFDC9D1-26DE-1D41-B1EF-309D7D3DD03B}" srcOrd="2" destOrd="0" parTransId="{F8E5D01D-B1A5-E540-B4E2-69A558F5C8F3}" sibTransId="{887C0244-9B34-2C47-84A5-8777C3A0EB51}"/>
    <dgm:cxn modelId="{59D4B112-6BED-C64B-9EFA-47BAE74E61A2}" type="presOf" srcId="{F4D6A4A9-9DAD-224C-8342-BB7A2DDF913A}" destId="{C23016CD-4CBC-FF40-9545-5F42E8BE0BDC}" srcOrd="0" destOrd="2" presId="urn:microsoft.com/office/officeart/2005/8/layout/process3"/>
    <dgm:cxn modelId="{D6A30498-64E9-4E4F-A9C7-A74E4763B252}" type="presOf" srcId="{FCC1E620-50EB-2A43-B721-EB42AEFD1394}" destId="{30242E98-94C6-BD48-9635-95CA1E0D1336}" srcOrd="0" destOrd="0" presId="urn:microsoft.com/office/officeart/2005/8/layout/process3"/>
    <dgm:cxn modelId="{8A3551CE-B4CD-7547-988E-BAF5EB4E67D1}" type="presOf" srcId="{F079CC5F-A6F3-1C43-9FC3-257E124EC916}" destId="{A6FE41C3-05BC-B04E-A14E-DFAD1FE62D5F}" srcOrd="0" destOrd="0" presId="urn:microsoft.com/office/officeart/2005/8/layout/process3"/>
    <dgm:cxn modelId="{00E7D4B5-5974-C045-9C92-08F7C4A6244B}" srcId="{FCC1E620-50EB-2A43-B721-EB42AEFD1394}" destId="{2C3A59D5-7C31-854B-BEC4-477B4EDCFEB1}" srcOrd="4" destOrd="0" parTransId="{8D462414-86BB-2F49-8C1D-8EFD16EE25D9}" sibTransId="{D648CF04-FBA2-804C-992F-893ECE253317}"/>
    <dgm:cxn modelId="{FE65C373-DEF4-CA42-9BD1-C9E5E06B447C}" srcId="{320A4F65-E693-FF4B-ACFB-CFE42A375A6D}" destId="{FCC1E620-50EB-2A43-B721-EB42AEFD1394}" srcOrd="2" destOrd="0" parTransId="{67B08291-516E-134F-B07F-D35E0322EE45}" sibTransId="{6FBE3F59-6945-CF47-A91F-C83F4EFA9530}"/>
    <dgm:cxn modelId="{65BC80E8-6E93-4945-BE9C-D6DD34633E63}" srcId="{320A4F65-E693-FF4B-ACFB-CFE42A375A6D}" destId="{89671C1F-2273-F044-8259-CC329BCEB13F}" srcOrd="0" destOrd="0" parTransId="{53EE2DEB-B9B1-284E-BCDB-78E24F12D218}" sibTransId="{9A12B47F-63A0-2C43-B969-685F0ECCD2F9}"/>
    <dgm:cxn modelId="{806B5DB6-E6B3-BB49-A76F-E0C3E30E9D1E}" type="presOf" srcId="{89671C1F-2273-F044-8259-CC329BCEB13F}" destId="{0E3A5F0D-81C5-A444-A5DD-DC0B82C9C193}" srcOrd="0" destOrd="0" presId="urn:microsoft.com/office/officeart/2005/8/layout/process3"/>
    <dgm:cxn modelId="{612DF7A5-D0A9-404E-8371-BD5D9614D10B}" type="presOf" srcId="{7DFDC9D1-26DE-1D41-B1EF-309D7D3DD03B}" destId="{93BCB50A-3073-9C48-8EF6-1C01B23E9A22}" srcOrd="0" destOrd="2" presId="urn:microsoft.com/office/officeart/2005/8/layout/process3"/>
    <dgm:cxn modelId="{33F30795-A5B9-404E-A1FE-A6ECC0817E25}" type="presOf" srcId="{FD77DE0C-FC71-444F-807E-E4B0C38E0266}" destId="{93BCB50A-3073-9C48-8EF6-1C01B23E9A22}" srcOrd="0" destOrd="0" presId="urn:microsoft.com/office/officeart/2005/8/layout/process3"/>
    <dgm:cxn modelId="{FA183054-772D-F646-9B7F-413DF6768CC0}" type="presOf" srcId="{DC32A0A6-2159-A04E-AEC4-0732288299CC}" destId="{A6FE41C3-05BC-B04E-A14E-DFAD1FE62D5F}" srcOrd="0" destOrd="2" presId="urn:microsoft.com/office/officeart/2005/8/layout/process3"/>
    <dgm:cxn modelId="{9C53D51B-F7BC-7D46-B1AF-976101E24D97}" type="presParOf" srcId="{237AC355-3F25-E941-8ABC-13B6A3A23BF6}" destId="{2531492F-4A44-DF4F-9087-FA4DCA434F5F}" srcOrd="0" destOrd="0" presId="urn:microsoft.com/office/officeart/2005/8/layout/process3"/>
    <dgm:cxn modelId="{EB8BE6D9-3F96-B04C-BF77-9544DA7F4CEB}" type="presParOf" srcId="{2531492F-4A44-DF4F-9087-FA4DCA434F5F}" destId="{0E3A5F0D-81C5-A444-A5DD-DC0B82C9C193}" srcOrd="0" destOrd="0" presId="urn:microsoft.com/office/officeart/2005/8/layout/process3"/>
    <dgm:cxn modelId="{FB485B66-04FA-704F-A09B-9D0A550DED33}" type="presParOf" srcId="{2531492F-4A44-DF4F-9087-FA4DCA434F5F}" destId="{3BA8A627-F0CF-0B4D-960D-7BF7B770E872}" srcOrd="1" destOrd="0" presId="urn:microsoft.com/office/officeart/2005/8/layout/process3"/>
    <dgm:cxn modelId="{2053FC6C-0F94-0F4F-AC01-331DE3D3EFA8}" type="presParOf" srcId="{2531492F-4A44-DF4F-9087-FA4DCA434F5F}" destId="{C23016CD-4CBC-FF40-9545-5F42E8BE0BDC}" srcOrd="2" destOrd="0" presId="urn:microsoft.com/office/officeart/2005/8/layout/process3"/>
    <dgm:cxn modelId="{7233D92A-F772-8C47-B7E8-1BCE21F8E4FC}" type="presParOf" srcId="{237AC355-3F25-E941-8ABC-13B6A3A23BF6}" destId="{DCFC222B-A616-3A49-B652-A4FB3562832C}" srcOrd="1" destOrd="0" presId="urn:microsoft.com/office/officeart/2005/8/layout/process3"/>
    <dgm:cxn modelId="{86D596CF-CD77-7C46-895A-85AB98C694BF}" type="presParOf" srcId="{DCFC222B-A616-3A49-B652-A4FB3562832C}" destId="{C101C83D-7483-0740-A318-182D06BC8621}" srcOrd="0" destOrd="0" presId="urn:microsoft.com/office/officeart/2005/8/layout/process3"/>
    <dgm:cxn modelId="{03A61118-CFB1-2F4A-8719-65FA2DE4F661}" type="presParOf" srcId="{237AC355-3F25-E941-8ABC-13B6A3A23BF6}" destId="{ABCD2720-7406-3541-8658-DD85C1CF2E93}" srcOrd="2" destOrd="0" presId="urn:microsoft.com/office/officeart/2005/8/layout/process3"/>
    <dgm:cxn modelId="{B9F83B8B-114F-C348-A59A-D26295341128}" type="presParOf" srcId="{ABCD2720-7406-3541-8658-DD85C1CF2E93}" destId="{C0E7A76E-C9CF-2F4C-9160-1F54A848ACEC}" srcOrd="0" destOrd="0" presId="urn:microsoft.com/office/officeart/2005/8/layout/process3"/>
    <dgm:cxn modelId="{25C24940-A65D-8F47-859E-34F8A1CFDBA0}" type="presParOf" srcId="{ABCD2720-7406-3541-8658-DD85C1CF2E93}" destId="{7B642EDD-8F5F-344C-9902-E5C3ACD11684}" srcOrd="1" destOrd="0" presId="urn:microsoft.com/office/officeart/2005/8/layout/process3"/>
    <dgm:cxn modelId="{50F2CC95-227C-6841-ADE3-A957CB7D6976}" type="presParOf" srcId="{ABCD2720-7406-3541-8658-DD85C1CF2E93}" destId="{A6FE41C3-05BC-B04E-A14E-DFAD1FE62D5F}" srcOrd="2" destOrd="0" presId="urn:microsoft.com/office/officeart/2005/8/layout/process3"/>
    <dgm:cxn modelId="{005AFA05-2381-3B42-84FE-A1B5494CB872}" type="presParOf" srcId="{237AC355-3F25-E941-8ABC-13B6A3A23BF6}" destId="{52E5E4B3-30F9-B147-9319-1083D967F254}" srcOrd="3" destOrd="0" presId="urn:microsoft.com/office/officeart/2005/8/layout/process3"/>
    <dgm:cxn modelId="{33A3DA02-ADBF-8B4B-A8F7-209D6B41698E}" type="presParOf" srcId="{52E5E4B3-30F9-B147-9319-1083D967F254}" destId="{EF30059F-0033-4447-A904-0BB5C585D86C}" srcOrd="0" destOrd="0" presId="urn:microsoft.com/office/officeart/2005/8/layout/process3"/>
    <dgm:cxn modelId="{A600985E-B4CF-A843-8897-D40D8F869853}" type="presParOf" srcId="{237AC355-3F25-E941-8ABC-13B6A3A23BF6}" destId="{1D2D0599-585B-E44C-8829-CA7D6B8D3D3A}" srcOrd="4" destOrd="0" presId="urn:microsoft.com/office/officeart/2005/8/layout/process3"/>
    <dgm:cxn modelId="{6A5FF879-21C4-F24E-A497-727FC20FB778}" type="presParOf" srcId="{1D2D0599-585B-E44C-8829-CA7D6B8D3D3A}" destId="{30242E98-94C6-BD48-9635-95CA1E0D1336}" srcOrd="0" destOrd="0" presId="urn:microsoft.com/office/officeart/2005/8/layout/process3"/>
    <dgm:cxn modelId="{8E05165E-ED7E-0F44-95EF-09965ABEEF5F}" type="presParOf" srcId="{1D2D0599-585B-E44C-8829-CA7D6B8D3D3A}" destId="{C1323156-0093-764C-8E13-AA4BA3A3B2ED}" srcOrd="1" destOrd="0" presId="urn:microsoft.com/office/officeart/2005/8/layout/process3"/>
    <dgm:cxn modelId="{AEC9CD77-F2A1-274B-8540-695A5E847CBC}" type="presParOf" srcId="{1D2D0599-585B-E44C-8829-CA7D6B8D3D3A}" destId="{93BCB50A-3073-9C48-8EF6-1C01B23E9A2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8A627-F0CF-0B4D-960D-7BF7B770E872}">
      <dsp:nvSpPr>
        <dsp:cNvPr id="0" name=""/>
        <dsp:cNvSpPr/>
      </dsp:nvSpPr>
      <dsp:spPr>
        <a:xfrm>
          <a:off x="3931" y="7161"/>
          <a:ext cx="1787450" cy="1123200"/>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PREPARATION</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3931" y="7161"/>
        <a:ext cx="1787450" cy="714980"/>
      </dsp:txXfrm>
    </dsp:sp>
    <dsp:sp modelId="{C23016CD-4CBC-FF40-9545-5F42E8BE0BDC}">
      <dsp:nvSpPr>
        <dsp:cNvPr id="0" name=""/>
        <dsp:cNvSpPr/>
      </dsp:nvSpPr>
      <dsp:spPr>
        <a:xfrm>
          <a:off x="370035" y="722141"/>
          <a:ext cx="1787450" cy="1731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Merge</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Handle Missing Values</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Aggregate</a:t>
          </a:r>
          <a:endParaRPr lang="en-US" sz="1200" b="1" kern="1200" dirty="0"/>
        </a:p>
      </dsp:txBody>
      <dsp:txXfrm>
        <a:off x="420752" y="772858"/>
        <a:ext cx="1686016" cy="1630166"/>
      </dsp:txXfrm>
    </dsp:sp>
    <dsp:sp modelId="{DCFC222B-A616-3A49-B652-A4FB3562832C}">
      <dsp:nvSpPr>
        <dsp:cNvPr id="0" name=""/>
        <dsp:cNvSpPr/>
      </dsp:nvSpPr>
      <dsp:spPr>
        <a:xfrm>
          <a:off x="2062353" y="142139"/>
          <a:ext cx="574458" cy="445023"/>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29999"/>
              </a:schemeClr>
            </a:gs>
            <a:gs pos="100000">
              <a:schemeClr val="accent3">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062353" y="231144"/>
        <a:ext cx="440951" cy="267013"/>
      </dsp:txXfrm>
    </dsp:sp>
    <dsp:sp modelId="{7B642EDD-8F5F-344C-9902-E5C3ACD11684}">
      <dsp:nvSpPr>
        <dsp:cNvPr id="0" name=""/>
        <dsp:cNvSpPr/>
      </dsp:nvSpPr>
      <dsp:spPr>
        <a:xfrm>
          <a:off x="2875266" y="7161"/>
          <a:ext cx="1787450" cy="1123200"/>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EXPLORATION</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2875266" y="7161"/>
        <a:ext cx="1787450" cy="714980"/>
      </dsp:txXfrm>
    </dsp:sp>
    <dsp:sp modelId="{A6FE41C3-05BC-B04E-A14E-DFAD1FE62D5F}">
      <dsp:nvSpPr>
        <dsp:cNvPr id="0" name=""/>
        <dsp:cNvSpPr/>
      </dsp:nvSpPr>
      <dsp:spPr>
        <a:xfrm>
          <a:off x="3241370" y="722141"/>
          <a:ext cx="1787450" cy="1731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Data Distribution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Hypothesis Testing: Difference Between Groups, Normality, Linearity, Multicollinearity</a:t>
          </a:r>
          <a:endParaRPr lang="en-US" sz="1200" b="1" kern="1200" dirty="0"/>
        </a:p>
        <a:p>
          <a:pPr marL="114300" lvl="1" indent="-114300" algn="l" defTabSz="533400">
            <a:lnSpc>
              <a:spcPct val="90000"/>
            </a:lnSpc>
            <a:spcBef>
              <a:spcPct val="0"/>
            </a:spcBef>
            <a:spcAft>
              <a:spcPct val="15000"/>
            </a:spcAft>
            <a:buChar char="•"/>
          </a:pPr>
          <a:endParaRPr lang="en-US" sz="1200" b="1" kern="1200" dirty="0"/>
        </a:p>
      </dsp:txBody>
      <dsp:txXfrm>
        <a:off x="3292087" y="772858"/>
        <a:ext cx="1686016" cy="1630166"/>
      </dsp:txXfrm>
    </dsp:sp>
    <dsp:sp modelId="{52E5E4B3-30F9-B147-9319-1083D967F254}">
      <dsp:nvSpPr>
        <dsp:cNvPr id="0" name=""/>
        <dsp:cNvSpPr/>
      </dsp:nvSpPr>
      <dsp:spPr>
        <a:xfrm>
          <a:off x="4933688" y="142139"/>
          <a:ext cx="574458" cy="445023"/>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29999"/>
              </a:schemeClr>
            </a:gs>
            <a:gs pos="100000">
              <a:schemeClr val="accent3">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33688" y="231144"/>
        <a:ext cx="440951" cy="267013"/>
      </dsp:txXfrm>
    </dsp:sp>
    <dsp:sp modelId="{C1323156-0093-764C-8E13-AA4BA3A3B2ED}">
      <dsp:nvSpPr>
        <dsp:cNvPr id="0" name=""/>
        <dsp:cNvSpPr/>
      </dsp:nvSpPr>
      <dsp:spPr>
        <a:xfrm>
          <a:off x="5746601" y="7161"/>
          <a:ext cx="1787450" cy="1123200"/>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MODELING</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5746601" y="7161"/>
        <a:ext cx="1787450" cy="714980"/>
      </dsp:txXfrm>
    </dsp:sp>
    <dsp:sp modelId="{93BCB50A-3073-9C48-8EF6-1C01B23E9A22}">
      <dsp:nvSpPr>
        <dsp:cNvPr id="0" name=""/>
        <dsp:cNvSpPr/>
      </dsp:nvSpPr>
      <dsp:spPr>
        <a:xfrm>
          <a:off x="6112705" y="722141"/>
          <a:ext cx="1787450" cy="1731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Feature Selection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Feature Reduction (PCA)</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Regression Models: Linear, Polynomial, Ridge, Lasso, SVR</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Model Comparison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Prediction</a:t>
          </a:r>
          <a:endParaRPr lang="en-US" sz="1200" b="1" kern="1200" dirty="0"/>
        </a:p>
      </dsp:txBody>
      <dsp:txXfrm>
        <a:off x="6163422" y="772858"/>
        <a:ext cx="1686016" cy="16301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2"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3"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4"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5" name="Title Text"/>
          <p:cNvSpPr txBox="1">
            <a:spLocks noGrp="1"/>
          </p:cNvSpPr>
          <p:nvPr>
            <p:ph type="title"/>
          </p:nvPr>
        </p:nvSpPr>
        <p:spPr>
          <a:xfrm>
            <a:off x="1143000" y="841771"/>
            <a:ext cx="6858000" cy="1790701"/>
          </a:xfrm>
          <a:prstGeom prst="rect">
            <a:avLst/>
          </a:prstGeom>
        </p:spPr>
        <p:txBody>
          <a:bodyPr anchor="b"/>
          <a:lstStyle>
            <a:lvl1pPr algn="ctr">
              <a:defRPr sz="4500"/>
            </a:lvl1pPr>
          </a:lstStyle>
          <a:p>
            <a:r>
              <a:t>Title Text</a:t>
            </a:r>
          </a:p>
        </p:txBody>
      </p:sp>
      <p:sp>
        <p:nvSpPr>
          <p:cNvPr id="16" name="Body Level One…"/>
          <p:cNvSpPr txBox="1">
            <a:spLocks noGrp="1"/>
          </p:cNvSpPr>
          <p:nvPr>
            <p:ph type="body" sz="quarter" idx="1"/>
          </p:nvPr>
        </p:nvSpPr>
        <p:spPr>
          <a:xfrm>
            <a:off x="1143000" y="2701527"/>
            <a:ext cx="6858000" cy="124182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44"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45"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46"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47"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48" name="Title Text"/>
          <p:cNvSpPr txBox="1">
            <a:spLocks noGrp="1"/>
          </p:cNvSpPr>
          <p:nvPr>
            <p:ph type="title"/>
          </p:nvPr>
        </p:nvSpPr>
        <p:spPr>
          <a:xfrm>
            <a:off x="6543675" y="273843"/>
            <a:ext cx="1971675" cy="4358880"/>
          </a:xfrm>
          <a:prstGeom prst="rect">
            <a:avLst/>
          </a:prstGeom>
        </p:spPr>
        <p:txBody>
          <a:bodyPr/>
          <a:lstStyle/>
          <a:p>
            <a:r>
              <a:t>Title Text</a:t>
            </a:r>
          </a:p>
        </p:txBody>
      </p:sp>
      <p:sp>
        <p:nvSpPr>
          <p:cNvPr id="149" name="Body Level One…"/>
          <p:cNvSpPr txBox="1">
            <a:spLocks noGrp="1"/>
          </p:cNvSpPr>
          <p:nvPr>
            <p:ph type="body" idx="1"/>
          </p:nvPr>
        </p:nvSpPr>
        <p:spPr>
          <a:xfrm>
            <a:off x="628650" y="273843"/>
            <a:ext cx="5800725" cy="43588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0"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41"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42"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43"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44" name="Title Text"/>
          <p:cNvSpPr txBox="1">
            <a:spLocks noGrp="1"/>
          </p:cNvSpPr>
          <p:nvPr>
            <p:ph type="title"/>
          </p:nvPr>
        </p:nvSpPr>
        <p:spPr>
          <a:xfrm>
            <a:off x="623887" y="1282303"/>
            <a:ext cx="7886701" cy="2139554"/>
          </a:xfrm>
          <a:prstGeom prst="rect">
            <a:avLst/>
          </a:prstGeom>
        </p:spPr>
        <p:txBody>
          <a:bodyPr anchor="b"/>
          <a:lstStyle>
            <a:lvl1pPr>
              <a:defRPr sz="4500"/>
            </a:lvl1pPr>
          </a:lstStyle>
          <a:p>
            <a:r>
              <a:t>Title Text</a:t>
            </a:r>
          </a:p>
        </p:txBody>
      </p:sp>
      <p:sp>
        <p:nvSpPr>
          <p:cNvPr id="45" name="Body Level One…"/>
          <p:cNvSpPr txBox="1">
            <a:spLocks noGrp="1"/>
          </p:cNvSpPr>
          <p:nvPr>
            <p:ph type="body" sz="quarter" idx="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3"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54"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55"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56"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57"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58" name="Body Level One…"/>
          <p:cNvSpPr txBox="1">
            <a:spLocks noGrp="1"/>
          </p:cNvSpPr>
          <p:nvPr>
            <p:ph type="body" sz="half" idx="1"/>
          </p:nvPr>
        </p:nvSpPr>
        <p:spPr>
          <a:xfrm>
            <a:off x="628650" y="1369219"/>
            <a:ext cx="3886200" cy="326350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6"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67"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68"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69"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70" name="Title Text"/>
          <p:cNvSpPr txBox="1">
            <a:spLocks noGrp="1"/>
          </p:cNvSpPr>
          <p:nvPr>
            <p:ph type="title"/>
          </p:nvPr>
        </p:nvSpPr>
        <p:spPr>
          <a:xfrm>
            <a:off x="629841" y="273843"/>
            <a:ext cx="7886701" cy="994173"/>
          </a:xfrm>
          <a:prstGeom prst="rect">
            <a:avLst/>
          </a:prstGeom>
        </p:spPr>
        <p:txBody>
          <a:bodyPr/>
          <a:lstStyle/>
          <a:p>
            <a:r>
              <a:t>Title Text</a:t>
            </a:r>
          </a:p>
        </p:txBody>
      </p:sp>
      <p:sp>
        <p:nvSpPr>
          <p:cNvPr id="71" name="Body Level One…"/>
          <p:cNvSpPr txBox="1">
            <a:spLocks noGrp="1"/>
          </p:cNvSpPr>
          <p:nvPr>
            <p:ph type="body" sz="quarter" idx="1"/>
          </p:nvPr>
        </p:nvSpPr>
        <p:spPr>
          <a:xfrm>
            <a:off x="629841" y="1260871"/>
            <a:ext cx="3868341" cy="617935"/>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72" name="Text Placeholder 4"/>
          <p:cNvSpPr>
            <a:spLocks noGrp="1"/>
          </p:cNvSpPr>
          <p:nvPr>
            <p:ph type="body" sz="quarter" idx="13"/>
          </p:nvPr>
        </p:nvSpPr>
        <p:spPr>
          <a:xfrm>
            <a:off x="4629150" y="1260871"/>
            <a:ext cx="3887392" cy="617935"/>
          </a:xfrm>
          <a:prstGeom prst="rect">
            <a:avLst/>
          </a:prstGeom>
        </p:spPr>
        <p:txBody>
          <a:bodyPr anchor="b"/>
          <a:lstStyle/>
          <a:p>
            <a:pPr marL="0" indent="0">
              <a:buSzTx/>
              <a:buFontTx/>
              <a:buNone/>
              <a:defRPr sz="1800" b="1"/>
            </a:pPr>
            <a:endParaRPr/>
          </a:p>
        </p:txBody>
      </p:sp>
      <p:sp>
        <p:nvSpPr>
          <p:cNvPr id="73"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0"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81"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82"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83"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84"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85"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2"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93"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94"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95"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96"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3"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04"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05"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06"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07" name="Title Text"/>
          <p:cNvSpPr txBox="1">
            <a:spLocks noGrp="1"/>
          </p:cNvSpPr>
          <p:nvPr>
            <p:ph type="title"/>
          </p:nvPr>
        </p:nvSpPr>
        <p:spPr>
          <a:xfrm>
            <a:off x="629841" y="342900"/>
            <a:ext cx="2949178" cy="1200150"/>
          </a:xfrm>
          <a:prstGeom prst="rect">
            <a:avLst/>
          </a:prstGeom>
        </p:spPr>
        <p:txBody>
          <a:bodyPr anchor="b"/>
          <a:lstStyle>
            <a:lvl1pPr>
              <a:defRPr sz="2400"/>
            </a:lvl1pPr>
          </a:lstStyle>
          <a:p>
            <a:r>
              <a:t>Title Text</a:t>
            </a:r>
          </a:p>
        </p:txBody>
      </p:sp>
      <p:sp>
        <p:nvSpPr>
          <p:cNvPr id="108" name="Body Level One…"/>
          <p:cNvSpPr txBox="1">
            <a:spLocks noGrp="1"/>
          </p:cNvSpPr>
          <p:nvPr>
            <p:ph type="body" sz="half" idx="1"/>
          </p:nvPr>
        </p:nvSpPr>
        <p:spPr>
          <a:xfrm>
            <a:off x="3887391" y="740568"/>
            <a:ext cx="4629151" cy="3655221"/>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109" name="Text Placeholder 3"/>
          <p:cNvSpPr>
            <a:spLocks noGrp="1"/>
          </p:cNvSpPr>
          <p:nvPr>
            <p:ph type="body" sz="quarter" idx="13"/>
          </p:nvPr>
        </p:nvSpPr>
        <p:spPr>
          <a:xfrm>
            <a:off x="629840" y="1543050"/>
            <a:ext cx="2949180" cy="2858692"/>
          </a:xfrm>
          <a:prstGeom prst="rect">
            <a:avLst/>
          </a:prstGeom>
        </p:spPr>
        <p:txBody>
          <a:bodyPr/>
          <a:lstStyle/>
          <a:p>
            <a:pPr marL="0" indent="0">
              <a:buSzTx/>
              <a:buFontTx/>
              <a:buNone/>
              <a:defRPr sz="1200"/>
            </a:pPr>
            <a:endParaRPr/>
          </a:p>
        </p:txBody>
      </p:sp>
      <p:sp>
        <p:nvSpPr>
          <p:cNvPr id="110"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17"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18"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19"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20"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21" name="Title Text"/>
          <p:cNvSpPr txBox="1">
            <a:spLocks noGrp="1"/>
          </p:cNvSpPr>
          <p:nvPr>
            <p:ph type="title"/>
          </p:nvPr>
        </p:nvSpPr>
        <p:spPr>
          <a:xfrm>
            <a:off x="629841" y="342900"/>
            <a:ext cx="2949178" cy="1200150"/>
          </a:xfrm>
          <a:prstGeom prst="rect">
            <a:avLst/>
          </a:prstGeom>
        </p:spPr>
        <p:txBody>
          <a:bodyPr anchor="b"/>
          <a:lstStyle>
            <a:lvl1pPr>
              <a:defRPr sz="2400"/>
            </a:lvl1pPr>
          </a:lstStyle>
          <a:p>
            <a:r>
              <a:t>Title Text</a:t>
            </a:r>
          </a:p>
        </p:txBody>
      </p:sp>
      <p:sp>
        <p:nvSpPr>
          <p:cNvPr id="122" name="Picture Placeholder 2"/>
          <p:cNvSpPr>
            <a:spLocks noGrp="1"/>
          </p:cNvSpPr>
          <p:nvPr>
            <p:ph type="pic" sz="half" idx="13"/>
          </p:nvPr>
        </p:nvSpPr>
        <p:spPr>
          <a:xfrm>
            <a:off x="3887391" y="740568"/>
            <a:ext cx="4629151" cy="3655221"/>
          </a:xfrm>
          <a:prstGeom prst="rect">
            <a:avLst/>
          </a:prstGeom>
        </p:spPr>
        <p:txBody>
          <a:bodyPr lIns="91439" rIns="91439">
            <a:noAutofit/>
          </a:bodyPr>
          <a:lstStyle/>
          <a:p>
            <a:endParaRPr/>
          </a:p>
        </p:txBody>
      </p:sp>
      <p:sp>
        <p:nvSpPr>
          <p:cNvPr id="123" name="Body Level One…"/>
          <p:cNvSpPr txBox="1">
            <a:spLocks noGrp="1"/>
          </p:cNvSpPr>
          <p:nvPr>
            <p:ph type="body" sz="quarter" idx="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31"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32"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33"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34"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35"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1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628650" y="1369219"/>
            <a:ext cx="7886700" cy="326350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57200" y="0"/>
            <a:ext cx="8229600" cy="12692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a:t>Identifying Top Players and Significant Player Attributes Based on Player Position for European </a:t>
            </a:r>
            <a:r>
              <a:rPr lang="en-US" sz="3000" b="1" dirty="0" smtClean="0"/>
              <a:t>Football</a:t>
            </a:r>
            <a:endParaRPr lang="en-US" sz="3000" dirty="0"/>
          </a:p>
        </p:txBody>
      </p:sp>
      <p:sp>
        <p:nvSpPr>
          <p:cNvPr id="3" name="Text Placeholder 2"/>
          <p:cNvSpPr>
            <a:spLocks noGrp="1"/>
          </p:cNvSpPr>
          <p:nvPr>
            <p:ph type="body" sz="quarter" idx="1"/>
          </p:nvPr>
        </p:nvSpPr>
        <p:spPr/>
        <p:txBody>
          <a:bodyPr>
            <a:noAutofit/>
          </a:bodyPr>
          <a:lstStyle/>
          <a:p>
            <a:pPr algn="l"/>
            <a:r>
              <a:rPr lang="en-US" sz="900" b="1" i="1" dirty="0"/>
              <a:t>Springboard Intermediate Data Science: Python</a:t>
            </a:r>
            <a:endParaRPr lang="en-GB" sz="900" b="1" dirty="0"/>
          </a:p>
          <a:p>
            <a:pPr algn="l"/>
            <a:r>
              <a:rPr lang="en-US" sz="900" b="1" i="1" dirty="0"/>
              <a:t>Capstone Project Final </a:t>
            </a:r>
            <a:r>
              <a:rPr lang="en-US" sz="900" b="1" i="1" dirty="0" smtClean="0"/>
              <a:t>Report</a:t>
            </a:r>
            <a:endParaRPr lang="en-GB" sz="900" b="1" dirty="0"/>
          </a:p>
          <a:p>
            <a:pPr algn="l"/>
            <a:r>
              <a:rPr lang="en-US" sz="900" i="1" dirty="0"/>
              <a:t>Prepared by: Ruhama Ahale (ruhama.ahale@gmail.com)</a:t>
            </a:r>
            <a:endParaRPr lang="en-GB" sz="900" dirty="0"/>
          </a:p>
          <a:p>
            <a:pPr algn="l"/>
            <a:r>
              <a:rPr lang="en-US" sz="900" i="1" dirty="0"/>
              <a:t>Mentor: Raghunandan </a:t>
            </a:r>
            <a:r>
              <a:rPr lang="en-US" sz="900" i="1" dirty="0" smtClean="0"/>
              <a:t>Patthar</a:t>
            </a:r>
            <a:endParaRPr lang="en-GB" sz="900" dirty="0"/>
          </a:p>
          <a:p>
            <a:pPr algn="l"/>
            <a:r>
              <a:rPr lang="en-US" sz="900" dirty="0"/>
              <a:t> </a:t>
            </a:r>
            <a:endParaRPr lang="en-GB" sz="900" dirty="0"/>
          </a:p>
          <a:p>
            <a:pPr algn="r"/>
            <a:r>
              <a:rPr lang="en-US" sz="900" b="1" dirty="0"/>
              <a:t>October 2017</a:t>
            </a:r>
            <a:endParaRPr lang="en-GB" sz="900" dirty="0"/>
          </a:p>
          <a:p>
            <a:pPr algn="l"/>
            <a:endParaRPr lang="en-US" sz="900" dirty="0"/>
          </a:p>
        </p:txBody>
      </p:sp>
    </p:spTree>
    <p:extLst>
      <p:ext uri="{BB962C8B-B14F-4D97-AF65-F5344CB8AC3E}">
        <p14:creationId xmlns:p14="http://schemas.microsoft.com/office/powerpoint/2010/main" val="80402289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
          <p:cNvSpPr/>
          <p:nvPr/>
        </p:nvSpPr>
        <p:spPr>
          <a:xfrm>
            <a:off x="101244" y="92194"/>
            <a:ext cx="3669805" cy="1200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011" y="21600"/>
                </a:lnTo>
                <a:lnTo>
                  <a:pt x="0" y="21600"/>
                </a:lnTo>
                <a:close/>
              </a:path>
            </a:pathLst>
          </a:custGeom>
          <a:solidFill>
            <a:srgbClr val="595959"/>
          </a:solidFill>
          <a:ln w="12700">
            <a:miter lim="400000"/>
          </a:ln>
        </p:spPr>
        <p:txBody>
          <a:bodyPr lIns="45719" rIns="45719" anchor="ctr"/>
          <a:lstStyle/>
          <a:p>
            <a:pPr algn="ctr">
              <a:defRPr>
                <a:solidFill>
                  <a:srgbClr val="FFFFFF"/>
                </a:solidFill>
              </a:defRPr>
            </a:pPr>
            <a:endParaRPr/>
          </a:p>
        </p:txBody>
      </p:sp>
      <p:sp>
        <p:nvSpPr>
          <p:cNvPr id="5" name="Freeform 22"/>
          <p:cNvSpPr/>
          <p:nvPr/>
        </p:nvSpPr>
        <p:spPr>
          <a:xfrm>
            <a:off x="5360940" y="3519722"/>
            <a:ext cx="3672640" cy="1225628"/>
          </a:xfrm>
          <a:custGeom>
            <a:avLst/>
            <a:gdLst/>
            <a:ahLst/>
            <a:cxnLst>
              <a:cxn ang="0">
                <a:pos x="wd2" y="hd2"/>
              </a:cxn>
              <a:cxn ang="5400000">
                <a:pos x="wd2" y="hd2"/>
              </a:cxn>
              <a:cxn ang="10800000">
                <a:pos x="wd2" y="hd2"/>
              </a:cxn>
              <a:cxn ang="16200000">
                <a:pos x="wd2" y="hd2"/>
              </a:cxn>
            </a:cxnLst>
            <a:rect l="0" t="0" r="r" b="b"/>
            <a:pathLst>
              <a:path w="21600" h="21600" extrusionOk="0">
                <a:moveTo>
                  <a:pt x="3672" y="0"/>
                </a:moveTo>
                <a:lnTo>
                  <a:pt x="21600" y="0"/>
                </a:lnTo>
                <a:lnTo>
                  <a:pt x="21600" y="21600"/>
                </a:lnTo>
                <a:lnTo>
                  <a:pt x="0" y="21600"/>
                </a:lnTo>
                <a:close/>
              </a:path>
            </a:pathLst>
          </a:custGeom>
          <a:solidFill>
            <a:schemeClr val="accent4"/>
          </a:solidFill>
          <a:ln w="12700">
            <a:miter lim="400000"/>
          </a:ln>
        </p:spPr>
        <p:txBody>
          <a:bodyPr lIns="45719" rIns="45719" anchor="ctr"/>
          <a:lstStyle/>
          <a:p>
            <a:pPr algn="ctr">
              <a:defRPr>
                <a:solidFill>
                  <a:srgbClr val="FFFFFF"/>
                </a:solidFill>
              </a:defRPr>
            </a:pPr>
            <a:endParaRPr/>
          </a:p>
        </p:txBody>
      </p:sp>
      <p:sp>
        <p:nvSpPr>
          <p:cNvPr id="6" name="Freeform 21"/>
          <p:cNvSpPr/>
          <p:nvPr/>
        </p:nvSpPr>
        <p:spPr>
          <a:xfrm>
            <a:off x="4636374" y="92195"/>
            <a:ext cx="4397206" cy="1200762"/>
          </a:xfrm>
          <a:custGeom>
            <a:avLst/>
            <a:gdLst/>
            <a:ahLst/>
            <a:cxnLst>
              <a:cxn ang="0">
                <a:pos x="wd2" y="hd2"/>
              </a:cxn>
              <a:cxn ang="5400000">
                <a:pos x="wd2" y="hd2"/>
              </a:cxn>
              <a:cxn ang="10800000">
                <a:pos x="wd2" y="hd2"/>
              </a:cxn>
              <a:cxn ang="16200000">
                <a:pos x="wd2" y="hd2"/>
              </a:cxn>
            </a:cxnLst>
            <a:rect l="0" t="0" r="r" b="b"/>
            <a:pathLst>
              <a:path w="21600" h="21600" extrusionOk="0">
                <a:moveTo>
                  <a:pt x="13451" y="0"/>
                </a:moveTo>
                <a:lnTo>
                  <a:pt x="21600" y="0"/>
                </a:lnTo>
                <a:lnTo>
                  <a:pt x="21600" y="21596"/>
                </a:lnTo>
                <a:lnTo>
                  <a:pt x="18027" y="21596"/>
                </a:lnTo>
                <a:lnTo>
                  <a:pt x="18027" y="21600"/>
                </a:lnTo>
                <a:lnTo>
                  <a:pt x="0" y="21600"/>
                </a:lnTo>
                <a:lnTo>
                  <a:pt x="2995" y="0"/>
                </a:lnTo>
                <a:lnTo>
                  <a:pt x="13451" y="0"/>
                </a:lnTo>
                <a:close/>
              </a:path>
            </a:pathLst>
          </a:custGeom>
          <a:solidFill>
            <a:srgbClr val="E7E6E6"/>
          </a:solidFill>
          <a:ln w="12700">
            <a:miter lim="400000"/>
          </a:ln>
        </p:spPr>
        <p:txBody>
          <a:bodyPr lIns="45719" rIns="45719" anchor="ctr"/>
          <a:lstStyle/>
          <a:p>
            <a:pPr algn="ctr">
              <a:defRPr>
                <a:solidFill>
                  <a:srgbClr val="FFFFFF"/>
                </a:solidFill>
              </a:defRPr>
            </a:pPr>
            <a:endParaRPr/>
          </a:p>
        </p:txBody>
      </p:sp>
      <p:sp>
        <p:nvSpPr>
          <p:cNvPr id="7" name="Freeform 25"/>
          <p:cNvSpPr/>
          <p:nvPr/>
        </p:nvSpPr>
        <p:spPr>
          <a:xfrm>
            <a:off x="101244" y="3519722"/>
            <a:ext cx="4409836" cy="1225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542" y="21600"/>
                </a:lnTo>
                <a:lnTo>
                  <a:pt x="0" y="21600"/>
                </a:lnTo>
                <a:close/>
              </a:path>
            </a:pathLst>
          </a:custGeom>
          <a:solidFill>
            <a:srgbClr val="E7E6E6"/>
          </a:solidFill>
          <a:ln w="12700">
            <a:miter lim="400000"/>
          </a:ln>
        </p:spPr>
        <p:txBody>
          <a:bodyPr lIns="45719" rIns="45719" anchor="ctr"/>
          <a:lstStyle/>
          <a:p>
            <a:pPr algn="ctr">
              <a:defRPr>
                <a:solidFill>
                  <a:srgbClr val="FFFFFF"/>
                </a:solidFill>
              </a:defRPr>
            </a:pPr>
            <a:endParaRPr/>
          </a:p>
        </p:txBody>
      </p:sp>
      <p:sp>
        <p:nvSpPr>
          <p:cNvPr id="8" name="Title 1"/>
          <p:cNvSpPr txBox="1">
            <a:spLocks/>
          </p:cNvSpPr>
          <p:nvPr/>
        </p:nvSpPr>
        <p:spPr>
          <a:xfrm>
            <a:off x="713710" y="2038848"/>
            <a:ext cx="7886701" cy="994173"/>
          </a:xfrm>
          <a:prstGeom prst="rect">
            <a:avLst/>
          </a:prstGeom>
        </p:spPr>
        <p:txBody>
          <a:bodyPr/>
          <a:lstStyle>
            <a:lvl1pPr marL="0" marR="0" indent="0" algn="ctr" defTabSz="685800" rtl="0" latinLnBrk="0">
              <a:lnSpc>
                <a:spcPct val="90000"/>
              </a:lnSpc>
              <a:spcBef>
                <a:spcPts val="0"/>
              </a:spcBef>
              <a:spcAft>
                <a:spcPts val="0"/>
              </a:spcAft>
              <a:buClrTx/>
              <a:buSzTx/>
              <a:buFontTx/>
              <a:buNone/>
              <a:tabLst/>
              <a:defRPr sz="3300" b="0" i="0" u="none" strike="noStrike" cap="none" spc="0" baseline="0">
                <a:ln>
                  <a:noFill/>
                </a:ln>
                <a:solidFill>
                  <a:srgbClr val="808080"/>
                </a:solidFill>
                <a:uFillTx/>
                <a:latin typeface="Aller Display"/>
                <a:ea typeface="Aller Display"/>
                <a:cs typeface="Aller Display"/>
                <a:sym typeface="Aller Display"/>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a:lstStyle>
          <a:p>
            <a:pPr hangingPunct="1"/>
            <a:r>
              <a:rPr lang="en-US" dirty="0" smtClean="0"/>
              <a:t>APPENDIX</a:t>
            </a:r>
            <a:endParaRPr lang="en-US" dirty="0"/>
          </a:p>
        </p:txBody>
      </p:sp>
    </p:spTree>
    <p:extLst>
      <p:ext uri="{BB962C8B-B14F-4D97-AF65-F5344CB8AC3E}">
        <p14:creationId xmlns:p14="http://schemas.microsoft.com/office/powerpoint/2010/main" val="11782117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itle 1"/>
          <p:cNvSpPr txBox="1">
            <a:spLocks noGrp="1"/>
          </p:cNvSpPr>
          <p:nvPr>
            <p:ph type="title"/>
          </p:nvPr>
        </p:nvSpPr>
        <p:spPr>
          <a:xfrm>
            <a:off x="713710" y="2038848"/>
            <a:ext cx="7886701" cy="994173"/>
          </a:xfrm>
          <a:prstGeom prst="rect">
            <a:avLst/>
          </a:prstGeom>
        </p:spPr>
        <p:txBody>
          <a:bodyPr/>
          <a:lstStyle>
            <a:lvl1pPr algn="ctr">
              <a:defRPr>
                <a:solidFill>
                  <a:srgbClr val="808080"/>
                </a:solidFill>
                <a:latin typeface="Aller Display"/>
                <a:ea typeface="Aller Display"/>
                <a:cs typeface="Aller Display"/>
                <a:sym typeface="Aller Display"/>
              </a:defRPr>
            </a:lvl1pPr>
          </a:lstStyle>
          <a:p>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25" y="844168"/>
            <a:ext cx="4572000" cy="2877711"/>
          </a:xfrm>
          <a:prstGeom prst="rect">
            <a:avLst/>
          </a:prstGeom>
        </p:spPr>
        <p:txBody>
          <a:bodyPr>
            <a:spAutoFit/>
          </a:bodyPr>
          <a:lstStyle/>
          <a:p>
            <a:pPr marL="285750" lvl="0" indent="-285750">
              <a:buFont typeface="Arial" charset="0"/>
              <a:buChar char="•"/>
            </a:pPr>
            <a:r>
              <a:rPr lang="en-US" sz="900" b="1" dirty="0" smtClean="0">
                <a:solidFill>
                  <a:srgbClr val="3B3838"/>
                </a:solidFill>
                <a:latin typeface="Aller Light"/>
                <a:ea typeface="Aller Light"/>
                <a:cs typeface="Aller Light"/>
              </a:rPr>
              <a:t>INTRODUCTION</a:t>
            </a:r>
          </a:p>
          <a:p>
            <a:pPr marL="285750" lvl="0" indent="-285750">
              <a:buFont typeface="Arial" charset="0"/>
              <a:buChar char="•"/>
            </a:pPr>
            <a:endParaRPr lang="en-GB" sz="900" b="1" dirty="0">
              <a:solidFill>
                <a:srgbClr val="3B3838"/>
              </a:solidFill>
              <a:latin typeface="Aller Light"/>
              <a:ea typeface="Aller Light"/>
              <a:cs typeface="Aller Light"/>
            </a:endParaRPr>
          </a:p>
          <a:p>
            <a:pPr marL="285750" lvl="0" indent="-285750">
              <a:buFont typeface="Arial" charset="0"/>
              <a:buChar char="•"/>
            </a:pPr>
            <a:r>
              <a:rPr lang="en-US" sz="900" b="1" dirty="0" smtClean="0">
                <a:solidFill>
                  <a:srgbClr val="3B3838"/>
                </a:solidFill>
                <a:latin typeface="Aller Light"/>
                <a:ea typeface="Aller Light"/>
                <a:cs typeface="Aller Light"/>
              </a:rPr>
              <a:t>DATA </a:t>
            </a:r>
            <a:r>
              <a:rPr lang="en-US" sz="900" b="1" dirty="0">
                <a:solidFill>
                  <a:srgbClr val="3B3838"/>
                </a:solidFill>
                <a:latin typeface="Aller Light"/>
                <a:ea typeface="Aller Light"/>
                <a:cs typeface="Aller Light"/>
              </a:rPr>
              <a:t>ACQUISITION AND CLEANING</a:t>
            </a:r>
            <a:endParaRPr lang="en-GB" sz="900" b="1" dirty="0">
              <a:solidFill>
                <a:srgbClr val="3B3838"/>
              </a:solidFill>
              <a:latin typeface="Aller Light"/>
              <a:ea typeface="Aller Light"/>
              <a:cs typeface="Aller Light"/>
            </a:endParaRP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a:t>
            </a:r>
            <a:r>
              <a:rPr lang="en-US" sz="900" b="1" dirty="0">
                <a:solidFill>
                  <a:srgbClr val="3B3838"/>
                </a:solidFill>
                <a:latin typeface="Aller Light"/>
                <a:ea typeface="Aller Light"/>
                <a:cs typeface="Aller Light"/>
              </a:rPr>
              <a:t>SOURCE</a:t>
            </a:r>
            <a:endParaRPr lang="en-GB" sz="900" b="1" dirty="0">
              <a:solidFill>
                <a:srgbClr val="3B3838"/>
              </a:solidFill>
              <a:latin typeface="Aller Light"/>
              <a:ea typeface="Aller Light"/>
              <a:cs typeface="Aller Light"/>
            </a:endParaRP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HANDLING MISSING VALUES</a:t>
            </a: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METHODOLOGY</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PREPARATION</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EXPLORATION</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MODELING TECHNIQUES</a:t>
            </a:r>
            <a:endParaRPr lang="en-US" sz="900" dirty="0" smtClean="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POSITIONAL DATA INSIGHTS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RESULTS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LIMITATIONS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FUTURE WORK</a:t>
            </a: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CLIENT RECOMMENDATIONS</a:t>
            </a:r>
            <a:endParaRPr lang="en-US" sz="900" dirty="0"/>
          </a:p>
        </p:txBody>
      </p:sp>
      <p:sp>
        <p:nvSpPr>
          <p:cNvPr id="3" name="Title 1"/>
          <p:cNvSpPr txBox="1"/>
          <p:nvPr/>
        </p:nvSpPr>
        <p:spPr>
          <a:xfrm>
            <a:off x="162864" y="72201"/>
            <a:ext cx="8229601" cy="523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t>Table of Contents</a:t>
            </a:r>
          </a:p>
        </p:txBody>
      </p:sp>
    </p:spTree>
    <p:extLst>
      <p:ext uri="{BB962C8B-B14F-4D97-AF65-F5344CB8AC3E}">
        <p14:creationId xmlns:p14="http://schemas.microsoft.com/office/powerpoint/2010/main" val="5702376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type="body" idx="1"/>
          </p:nvPr>
        </p:nvSpPr>
        <p:spPr>
          <a:xfrm>
            <a:off x="256334" y="605618"/>
            <a:ext cx="8887667" cy="4095591"/>
          </a:xfrm>
          <a:prstGeom prst="rect">
            <a:avLst/>
          </a:prstGeom>
        </p:spPr>
        <p:txBody>
          <a:bodyPr/>
          <a:lstStyle/>
          <a:p>
            <a:pPr marL="0" indent="0" algn="l">
              <a:lnSpc>
                <a:spcPct val="100000"/>
              </a:lnSpc>
              <a:spcBef>
                <a:spcPts val="600"/>
              </a:spcBef>
              <a:buSzTx/>
              <a:buNone/>
              <a:defRPr sz="1200" b="1">
                <a:solidFill>
                  <a:srgbClr val="3B3838"/>
                </a:solidFill>
              </a:defRPr>
            </a:pPr>
            <a:r>
              <a:rPr dirty="0"/>
              <a:t>Content Overview</a:t>
            </a:r>
          </a:p>
          <a:p>
            <a:pPr algn="l">
              <a:lnSpc>
                <a:spcPct val="100000"/>
              </a:lnSpc>
              <a:spcBef>
                <a:spcPts val="600"/>
              </a:spcBef>
              <a:defRPr sz="1100">
                <a:solidFill>
                  <a:srgbClr val="3B3838"/>
                </a:solidFill>
              </a:defRPr>
            </a:pPr>
            <a:r>
              <a:rPr dirty="0"/>
              <a:t>Thomas the Tank Engine has </a:t>
            </a:r>
            <a:r>
              <a:rPr b="1" dirty="0"/>
              <a:t>18.6B+ views</a:t>
            </a:r>
            <a:r>
              <a:rPr dirty="0"/>
              <a:t> (earned + owned) and </a:t>
            </a:r>
            <a:r>
              <a:rPr b="1" dirty="0"/>
              <a:t>16.6K loyal creators </a:t>
            </a:r>
            <a:r>
              <a:rPr dirty="0"/>
              <a:t>creating </a:t>
            </a:r>
            <a:r>
              <a:rPr b="1" dirty="0"/>
              <a:t>102.2K YouTube videos</a:t>
            </a:r>
          </a:p>
          <a:p>
            <a:pPr algn="l">
              <a:lnSpc>
                <a:spcPct val="100000"/>
              </a:lnSpc>
              <a:spcBef>
                <a:spcPts val="600"/>
              </a:spcBef>
              <a:defRPr sz="1100">
                <a:solidFill>
                  <a:srgbClr val="3B3838"/>
                </a:solidFill>
              </a:defRPr>
            </a:pPr>
            <a:r>
              <a:rPr dirty="0"/>
              <a:t>In </a:t>
            </a:r>
            <a:r>
              <a:rPr b="1" dirty="0"/>
              <a:t>Last 365 days</a:t>
            </a:r>
            <a:r>
              <a:rPr dirty="0"/>
              <a:t>, </a:t>
            </a:r>
            <a:r>
              <a:rPr b="1" dirty="0"/>
              <a:t>3.7K creators </a:t>
            </a:r>
            <a:r>
              <a:rPr dirty="0"/>
              <a:t>have created more than </a:t>
            </a:r>
            <a:r>
              <a:rPr b="1" dirty="0"/>
              <a:t>24.7K</a:t>
            </a:r>
            <a:r>
              <a:rPr dirty="0"/>
              <a:t> videos for Thomas &amp; Friends, this content gained </a:t>
            </a:r>
            <a:r>
              <a:rPr b="1" dirty="0"/>
              <a:t>2.1B views </a:t>
            </a:r>
            <a:r>
              <a:rPr dirty="0"/>
              <a:t>and </a:t>
            </a:r>
            <a:r>
              <a:rPr b="1" dirty="0"/>
              <a:t>2.9M engagement</a:t>
            </a:r>
          </a:p>
          <a:p>
            <a:pPr algn="l">
              <a:lnSpc>
                <a:spcPct val="100000"/>
              </a:lnSpc>
              <a:spcBef>
                <a:spcPts val="600"/>
              </a:spcBef>
              <a:defRPr sz="1100" b="1">
                <a:solidFill>
                  <a:srgbClr val="3B3838"/>
                </a:solidFill>
              </a:defRPr>
            </a:pPr>
            <a:r>
              <a:rPr dirty="0"/>
              <a:t>Owned Content </a:t>
            </a:r>
            <a:r>
              <a:rPr b="0" dirty="0"/>
              <a:t>- Organic viewership MoM growth for the last 12 months (Dec’15 to Nov’16) is negative at </a:t>
            </a:r>
            <a:r>
              <a:rPr b="0" dirty="0">
                <a:solidFill>
                  <a:srgbClr val="DA0000"/>
                </a:solidFill>
              </a:rPr>
              <a:t>-4%</a:t>
            </a:r>
            <a:r>
              <a:rPr b="0" dirty="0"/>
              <a:t>, subscriber growth is at -</a:t>
            </a:r>
            <a:r>
              <a:rPr b="0" dirty="0">
                <a:solidFill>
                  <a:srgbClr val="DA0000"/>
                </a:solidFill>
              </a:rPr>
              <a:t>1%</a:t>
            </a:r>
            <a:r>
              <a:rPr b="0" dirty="0"/>
              <a:t> MoM. Thomas &amp; Friends needs to focus on creating more popular content to drive growth</a:t>
            </a:r>
          </a:p>
          <a:p>
            <a:pPr algn="l">
              <a:lnSpc>
                <a:spcPct val="100000"/>
              </a:lnSpc>
              <a:spcBef>
                <a:spcPts val="600"/>
              </a:spcBef>
              <a:defRPr sz="1100">
                <a:solidFill>
                  <a:srgbClr val="3B3838"/>
                </a:solidFill>
              </a:defRPr>
            </a:pPr>
            <a:r>
              <a:rPr dirty="0"/>
              <a:t>The </a:t>
            </a:r>
            <a:r>
              <a:rPr b="1" dirty="0"/>
              <a:t>top owned video</a:t>
            </a:r>
            <a:r>
              <a:rPr dirty="0"/>
              <a:t> has around </a:t>
            </a:r>
            <a:r>
              <a:rPr b="1" dirty="0"/>
              <a:t>34M</a:t>
            </a:r>
            <a:r>
              <a:rPr dirty="0"/>
              <a:t> views and </a:t>
            </a:r>
            <a:r>
              <a:rPr b="1" dirty="0"/>
              <a:t>19K</a:t>
            </a:r>
            <a:r>
              <a:rPr dirty="0"/>
              <a:t> engagements whereas the </a:t>
            </a:r>
            <a:r>
              <a:rPr b="1" dirty="0"/>
              <a:t>top performing</a:t>
            </a:r>
            <a:r>
              <a:rPr dirty="0"/>
              <a:t> </a:t>
            </a:r>
            <a:r>
              <a:rPr b="1" dirty="0"/>
              <a:t>earned video </a:t>
            </a:r>
            <a:r>
              <a:rPr dirty="0"/>
              <a:t>has over </a:t>
            </a:r>
            <a:r>
              <a:rPr b="1" dirty="0"/>
              <a:t>146M</a:t>
            </a:r>
            <a:r>
              <a:rPr dirty="0"/>
              <a:t> views and </a:t>
            </a:r>
            <a:r>
              <a:rPr b="1" dirty="0"/>
              <a:t>30K</a:t>
            </a:r>
            <a:r>
              <a:rPr dirty="0"/>
              <a:t> engagement, </a:t>
            </a:r>
            <a:r>
              <a:rPr b="1" dirty="0"/>
              <a:t>more than 4X the owned views</a:t>
            </a:r>
          </a:p>
          <a:p>
            <a:pPr algn="l">
              <a:lnSpc>
                <a:spcPct val="100000"/>
              </a:lnSpc>
              <a:spcBef>
                <a:spcPts val="600"/>
              </a:spcBef>
              <a:defRPr sz="1100">
                <a:solidFill>
                  <a:srgbClr val="3B3838"/>
                </a:solidFill>
              </a:defRPr>
            </a:pPr>
            <a:r>
              <a:rPr dirty="0"/>
              <a:t>The </a:t>
            </a:r>
            <a:r>
              <a:rPr b="1" dirty="0"/>
              <a:t>top 8% of channels videos contribute to 50% of the total organic lifetime views</a:t>
            </a:r>
            <a:r>
              <a:rPr dirty="0"/>
              <a:t>, some of the content is performs over its lifetime gaining high views long after its upload</a:t>
            </a:r>
          </a:p>
          <a:p>
            <a:pPr algn="l">
              <a:lnSpc>
                <a:spcPct val="100000"/>
              </a:lnSpc>
              <a:spcBef>
                <a:spcPts val="600"/>
              </a:spcBef>
              <a:defRPr sz="1100" b="1">
                <a:solidFill>
                  <a:srgbClr val="3B3838"/>
                </a:solidFill>
              </a:defRPr>
            </a:pPr>
            <a:r>
              <a:rPr dirty="0"/>
              <a:t>Earned Content </a:t>
            </a:r>
            <a:r>
              <a:rPr b="0" dirty="0"/>
              <a:t>– The UGC space for this industry is very active, top creators are creating engaging, shareable content which feature popular kids toys like Kinder Surprise, Peppa Pig, Spiderman, Superman, Paw Patrol etc.</a:t>
            </a:r>
          </a:p>
          <a:p>
            <a:pPr algn="l">
              <a:lnSpc>
                <a:spcPct val="100000"/>
              </a:lnSpc>
              <a:spcBef>
                <a:spcPts val="600"/>
              </a:spcBef>
              <a:defRPr sz="1100">
                <a:solidFill>
                  <a:srgbClr val="3B3838"/>
                </a:solidFill>
              </a:defRPr>
            </a:pPr>
            <a:r>
              <a:rPr dirty="0"/>
              <a:t>Dedicated Thomas &amp; Friends creators have higher subscriber base than Thomas &amp; Friends, with </a:t>
            </a:r>
            <a:r>
              <a:rPr b="1" dirty="0"/>
              <a:t>potential 5.4M subscribers </a:t>
            </a:r>
            <a:r>
              <a:rPr dirty="0"/>
              <a:t>of top creators as compared to 465K subscribers of Thomas &amp; Friends, these creators create average 30 videos per month. </a:t>
            </a:r>
            <a:r>
              <a:rPr b="1" dirty="0"/>
              <a:t>Thomas &amp; Friends needs to increase the upload frequency</a:t>
            </a:r>
          </a:p>
          <a:p>
            <a:pPr marL="0" indent="0" algn="l">
              <a:lnSpc>
                <a:spcPct val="100000"/>
              </a:lnSpc>
              <a:spcBef>
                <a:spcPts val="600"/>
              </a:spcBef>
              <a:buSzTx/>
              <a:buNone/>
              <a:defRPr sz="1200" b="1">
                <a:solidFill>
                  <a:srgbClr val="3B3838"/>
                </a:solidFill>
              </a:defRPr>
            </a:pPr>
            <a:r>
              <a:rPr dirty="0"/>
              <a:t>Audience Overview</a:t>
            </a:r>
          </a:p>
          <a:p>
            <a:pPr algn="l">
              <a:lnSpc>
                <a:spcPct val="100000"/>
              </a:lnSpc>
              <a:spcBef>
                <a:spcPts val="600"/>
              </a:spcBef>
              <a:defRPr sz="1100">
                <a:solidFill>
                  <a:srgbClr val="3B3838"/>
                </a:solidFill>
              </a:defRPr>
            </a:pPr>
            <a:r>
              <a:rPr dirty="0"/>
              <a:t>Thomas &amp; Friends has </a:t>
            </a:r>
            <a:r>
              <a:rPr b="1" dirty="0"/>
              <a:t>content catering majorly to kids under 13 years of age</a:t>
            </a:r>
            <a:r>
              <a:rPr dirty="0"/>
              <a:t>. The channel has majority viewership of </a:t>
            </a:r>
            <a:r>
              <a:rPr b="1" dirty="0"/>
              <a:t>42%</a:t>
            </a:r>
            <a:r>
              <a:rPr dirty="0"/>
              <a:t> in the last 12 months, coming from </a:t>
            </a:r>
            <a:r>
              <a:rPr b="1" dirty="0"/>
              <a:t>under 6 boys and girls </a:t>
            </a:r>
            <a:r>
              <a:rPr dirty="0"/>
              <a:t>(ages 25-34-assuming children watching from their parents accounts)</a:t>
            </a:r>
          </a:p>
        </p:txBody>
      </p:sp>
      <p:sp>
        <p:nvSpPr>
          <p:cNvPr id="4"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dirty="0" smtClean="0"/>
              <a:t>Summary</a:t>
            </a:r>
            <a:endParaRPr dirty="0"/>
          </a:p>
        </p:txBody>
      </p:sp>
    </p:spTree>
    <p:extLst>
      <p:ext uri="{BB962C8B-B14F-4D97-AF65-F5344CB8AC3E}">
        <p14:creationId xmlns:p14="http://schemas.microsoft.com/office/powerpoint/2010/main" val="19113102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2426103"/>
              </p:ext>
            </p:extLst>
          </p:nvPr>
        </p:nvGraphicFramePr>
        <p:xfrm>
          <a:off x="698374" y="1001388"/>
          <a:ext cx="7904088" cy="2460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82365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62206" y="1073274"/>
            <a:ext cx="2299335" cy="108712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4656011" y="1074372"/>
            <a:ext cx="2299970" cy="1135380"/>
          </a:xfrm>
          <a:prstGeom prst="rect">
            <a:avLst/>
          </a:prstGeom>
        </p:spPr>
      </p:pic>
      <p:sp>
        <p:nvSpPr>
          <p:cNvPr id="4" name="TextBox 3"/>
          <p:cNvSpPr txBox="1"/>
          <p:nvPr/>
        </p:nvSpPr>
        <p:spPr>
          <a:xfrm>
            <a:off x="1762207" y="790113"/>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Defender: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sp>
        <p:nvSpPr>
          <p:cNvPr id="5" name="TextBox 4"/>
          <p:cNvSpPr txBox="1"/>
          <p:nvPr/>
        </p:nvSpPr>
        <p:spPr>
          <a:xfrm>
            <a:off x="4698501" y="790113"/>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Forward:</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207" y="2572849"/>
            <a:ext cx="2300400" cy="1303560"/>
          </a:xfrm>
          <a:prstGeom prst="rect">
            <a:avLst/>
          </a:prstGeom>
        </p:spPr>
      </p:pic>
      <p:sp>
        <p:nvSpPr>
          <p:cNvPr id="7" name="TextBox 6"/>
          <p:cNvSpPr txBox="1"/>
          <p:nvPr/>
        </p:nvSpPr>
        <p:spPr>
          <a:xfrm>
            <a:off x="1762206" y="2326629"/>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Midfielder: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3090" y="2572849"/>
            <a:ext cx="2300400" cy="1519530"/>
          </a:xfrm>
          <a:prstGeom prst="rect">
            <a:avLst/>
          </a:prstGeom>
        </p:spPr>
      </p:pic>
      <p:sp>
        <p:nvSpPr>
          <p:cNvPr id="9" name="TextBox 8"/>
          <p:cNvSpPr txBox="1"/>
          <p:nvPr/>
        </p:nvSpPr>
        <p:spPr>
          <a:xfrm>
            <a:off x="4656011" y="2326629"/>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Goalkeeper: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78426491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10" y="124288"/>
            <a:ext cx="3129112" cy="226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10" y="2454432"/>
            <a:ext cx="3211200" cy="22679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415" y="135278"/>
            <a:ext cx="3193200" cy="226799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2667" y="2454368"/>
            <a:ext cx="3228948" cy="2268000"/>
          </a:xfrm>
          <a:prstGeom prst="rect">
            <a:avLst/>
          </a:prstGeom>
        </p:spPr>
      </p:pic>
    </p:spTree>
    <p:extLst>
      <p:ext uri="{BB962C8B-B14F-4D97-AF65-F5344CB8AC3E}">
        <p14:creationId xmlns:p14="http://schemas.microsoft.com/office/powerpoint/2010/main" val="203323434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p:nvPr/>
        </p:nvSpPr>
        <p:spPr>
          <a:xfrm>
            <a:off x="172803" y="83817"/>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title</a:t>
            </a:r>
            <a:endParaRPr dirty="0"/>
          </a:p>
        </p:txBody>
      </p:sp>
      <p:sp>
        <p:nvSpPr>
          <p:cNvPr id="8" name="Straight Connector 8"/>
          <p:cNvSpPr/>
          <p:nvPr/>
        </p:nvSpPr>
        <p:spPr>
          <a:xfrm>
            <a:off x="366164" y="2548992"/>
            <a:ext cx="8229601" cy="1"/>
          </a:xfrm>
          <a:prstGeom prst="line">
            <a:avLst/>
          </a:prstGeom>
          <a:ln w="6350">
            <a:solidFill>
              <a:srgbClr val="3B3838"/>
            </a:solidFill>
            <a:prstDash val="sysDot"/>
            <a:miter/>
          </a:ln>
        </p:spPr>
        <p:txBody>
          <a:bodyPr lIns="45719" rIns="45719"/>
          <a:lstStyle/>
          <a:p>
            <a:endParaRPr/>
          </a:p>
        </p:txBody>
      </p:sp>
      <p:grpSp>
        <p:nvGrpSpPr>
          <p:cNvPr id="9" name="Rectangle 9"/>
          <p:cNvGrpSpPr/>
          <p:nvPr/>
        </p:nvGrpSpPr>
        <p:grpSpPr>
          <a:xfrm>
            <a:off x="256496" y="639269"/>
            <a:ext cx="1214132" cy="1834997"/>
            <a:chOff x="-1" y="-1"/>
            <a:chExt cx="1214130" cy="1834995"/>
          </a:xfrm>
        </p:grpSpPr>
        <p:sp>
          <p:nvSpPr>
            <p:cNvPr id="10" name="Rectangle"/>
            <p:cNvSpPr/>
            <p:nvPr/>
          </p:nvSpPr>
          <p:spPr>
            <a:xfrm>
              <a:off x="-1" y="-1"/>
              <a:ext cx="1214130" cy="1834995"/>
            </a:xfrm>
            <a:prstGeom prst="rect">
              <a:avLst/>
            </a:prstGeom>
            <a:solidFill>
              <a:srgbClr val="E7E6E6"/>
            </a:solidFill>
            <a:ln w="12700" cap="flat">
              <a:noFill/>
              <a:miter lim="400000"/>
            </a:ln>
            <a:effectLst/>
          </p:spPr>
          <p:txBody>
            <a:bodyPr wrap="square" lIns="45719" tIns="45719" rIns="45719" bIns="45719" numCol="1" anchor="ctr">
              <a:noAutofit/>
            </a:bodyPr>
            <a:lstStyle/>
            <a:p>
              <a:pPr algn="ctr">
                <a:defRPr baseline="30000">
                  <a:latin typeface="Aller Light"/>
                  <a:ea typeface="Aller Light"/>
                  <a:cs typeface="Aller Light"/>
                  <a:sym typeface="Aller Light"/>
                </a:defRPr>
              </a:pPr>
              <a:endParaRPr/>
            </a:p>
          </p:txBody>
        </p:sp>
        <p:sp>
          <p:nvSpPr>
            <p:cNvPr id="11" name="Subscriber Insights"/>
            <p:cNvSpPr txBox="1"/>
            <p:nvPr/>
          </p:nvSpPr>
          <p:spPr>
            <a:xfrm>
              <a:off x="-1" y="771304"/>
              <a:ext cx="1214130" cy="292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model1</a:t>
              </a:r>
              <a:endParaRPr dirty="0"/>
            </a:p>
          </p:txBody>
        </p:sp>
      </p:grpSp>
      <p:grpSp>
        <p:nvGrpSpPr>
          <p:cNvPr id="12" name="Rectangle 10"/>
          <p:cNvGrpSpPr/>
          <p:nvPr/>
        </p:nvGrpSpPr>
        <p:grpSpPr>
          <a:xfrm>
            <a:off x="266435" y="2623720"/>
            <a:ext cx="1214132" cy="1834994"/>
            <a:chOff x="-1" y="-1"/>
            <a:chExt cx="1214130" cy="1834993"/>
          </a:xfrm>
        </p:grpSpPr>
        <p:sp>
          <p:nvSpPr>
            <p:cNvPr id="13" name="Rectangle"/>
            <p:cNvSpPr/>
            <p:nvPr/>
          </p:nvSpPr>
          <p:spPr>
            <a:xfrm>
              <a:off x="-1" y="-1"/>
              <a:ext cx="1214130" cy="1834993"/>
            </a:xfrm>
            <a:prstGeom prst="rect">
              <a:avLst/>
            </a:prstGeom>
            <a:solidFill>
              <a:srgbClr val="E7E6E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Engagement…"/>
            <p:cNvSpPr txBox="1"/>
            <p:nvPr/>
          </p:nvSpPr>
          <p:spPr>
            <a:xfrm>
              <a:off x="-1" y="771302"/>
              <a:ext cx="1214130" cy="292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latin typeface="Aller Light"/>
                  <a:ea typeface="Aller Light"/>
                  <a:cs typeface="Aller Light"/>
                  <a:sym typeface="Aller Light"/>
                </a:defRPr>
              </a:pPr>
              <a:r>
                <a:rPr lang="en-US" dirty="0" smtClean="0"/>
                <a:t>model2</a:t>
              </a:r>
              <a:endParaRPr dirty="0"/>
            </a:p>
          </p:txBody>
        </p:sp>
      </p:grpSp>
      <p:sp>
        <p:nvSpPr>
          <p:cNvPr id="15" name="Content Placeholder 1"/>
          <p:cNvSpPr txBox="1">
            <a:spLocks/>
          </p:cNvSpPr>
          <p:nvPr/>
        </p:nvSpPr>
        <p:spPr>
          <a:xfrm>
            <a:off x="5405482" y="639271"/>
            <a:ext cx="3228721" cy="1837945"/>
          </a:xfrm>
          <a:prstGeom prst="rect">
            <a:avLst/>
          </a:prstGeom>
        </p:spPr>
        <p:txBody>
          <a:bodyPr anchor="ctr"/>
          <a:lst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a:lstStyle>
          <a:p>
            <a:pPr hangingPunct="1">
              <a:defRPr sz="1000" b="1">
                <a:solidFill>
                  <a:srgbClr val="3B3838"/>
                </a:solidFill>
              </a:defRPr>
            </a:pPr>
            <a:r>
              <a:rPr lang="en-US" sz="1000" b="1" dirty="0" smtClean="0">
                <a:solidFill>
                  <a:srgbClr val="3B3838"/>
                </a:solidFill>
              </a:rPr>
              <a:t>a</a:t>
            </a:r>
            <a:endParaRPr lang="en-US" sz="1000" dirty="0" smtClean="0">
              <a:solidFill>
                <a:srgbClr val="3B3838"/>
              </a:solidFill>
            </a:endParaRPr>
          </a:p>
          <a:p>
            <a:pPr hangingPunct="1">
              <a:defRPr sz="1000">
                <a:solidFill>
                  <a:srgbClr val="3B3838"/>
                </a:solidFill>
              </a:defRPr>
            </a:pPr>
            <a:r>
              <a:rPr lang="en-US" sz="1000" dirty="0" smtClean="0">
                <a:solidFill>
                  <a:srgbClr val="3B3838"/>
                </a:solidFill>
              </a:rPr>
              <a:t>b</a:t>
            </a:r>
          </a:p>
          <a:p>
            <a:pPr hangingPunct="1">
              <a:defRPr sz="1000">
                <a:solidFill>
                  <a:srgbClr val="3B3838"/>
                </a:solidFill>
              </a:defRPr>
            </a:pPr>
            <a:r>
              <a:rPr lang="en-US" sz="1000" dirty="0" smtClean="0">
                <a:solidFill>
                  <a:srgbClr val="3B3838"/>
                </a:solidFill>
              </a:rPr>
              <a:t>c</a:t>
            </a:r>
            <a:endParaRPr lang="en-US" sz="1000" b="1" dirty="0">
              <a:solidFill>
                <a:srgbClr val="3B3838"/>
              </a:solidFill>
            </a:endParaRPr>
          </a:p>
        </p:txBody>
      </p:sp>
      <p:sp>
        <p:nvSpPr>
          <p:cNvPr id="17" name="TextBox 18"/>
          <p:cNvSpPr txBox="1"/>
          <p:nvPr/>
        </p:nvSpPr>
        <p:spPr>
          <a:xfrm>
            <a:off x="1477937" y="2645785"/>
            <a:ext cx="355223" cy="24622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atin typeface="Aller Light"/>
                <a:ea typeface="Aller Light"/>
                <a:cs typeface="Aller Light"/>
                <a:sym typeface="Aller Light"/>
              </a:defRPr>
            </a:lvl1pPr>
          </a:lstStyle>
          <a:p>
            <a:r>
              <a:rPr lang="en-US" dirty="0" err="1" smtClean="0"/>
              <a:t>titlex</a:t>
            </a:r>
            <a:endParaRPr dirty="0"/>
          </a:p>
        </p:txBody>
      </p:sp>
      <p:sp>
        <p:nvSpPr>
          <p:cNvPr id="18" name="Content Placeholder 1"/>
          <p:cNvSpPr txBox="1">
            <a:spLocks/>
          </p:cNvSpPr>
          <p:nvPr/>
        </p:nvSpPr>
        <p:spPr>
          <a:xfrm>
            <a:off x="5415421" y="2474266"/>
            <a:ext cx="3228721" cy="1837945"/>
          </a:xfrm>
          <a:prstGeom prst="rect">
            <a:avLst/>
          </a:prstGeom>
        </p:spPr>
        <p:txBody>
          <a:bodyPr anchor="ctr"/>
          <a:lst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a:lstStyle>
          <a:p>
            <a:pPr hangingPunct="1">
              <a:defRPr sz="1000" b="1">
                <a:solidFill>
                  <a:srgbClr val="3B3838"/>
                </a:solidFill>
              </a:defRPr>
            </a:pPr>
            <a:r>
              <a:rPr lang="en-US" sz="1000" b="1" dirty="0" smtClean="0">
                <a:solidFill>
                  <a:srgbClr val="3B3838"/>
                </a:solidFill>
              </a:rPr>
              <a:t>a</a:t>
            </a:r>
            <a:endParaRPr lang="en-US" sz="1000" dirty="0" smtClean="0">
              <a:solidFill>
                <a:srgbClr val="3B3838"/>
              </a:solidFill>
            </a:endParaRPr>
          </a:p>
          <a:p>
            <a:pPr hangingPunct="1">
              <a:defRPr sz="1000">
                <a:solidFill>
                  <a:srgbClr val="3B3838"/>
                </a:solidFill>
              </a:defRPr>
            </a:pPr>
            <a:r>
              <a:rPr lang="en-US" sz="1000" dirty="0" smtClean="0">
                <a:solidFill>
                  <a:srgbClr val="3B3838"/>
                </a:solidFill>
              </a:rPr>
              <a:t>b</a:t>
            </a:r>
          </a:p>
          <a:p>
            <a:pPr hangingPunct="1">
              <a:defRPr sz="1000">
                <a:solidFill>
                  <a:srgbClr val="3B3838"/>
                </a:solidFill>
              </a:defRPr>
            </a:pPr>
            <a:r>
              <a:rPr lang="en-US" sz="1000" smtClean="0">
                <a:solidFill>
                  <a:srgbClr val="3B3838"/>
                </a:solidFill>
              </a:rPr>
              <a:t>c</a:t>
            </a:r>
            <a:endParaRPr lang="en-US" sz="1000" b="1" dirty="0">
              <a:solidFill>
                <a:srgbClr val="3B3838"/>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p:nvPr/>
        </p:nvSpPr>
        <p:spPr>
          <a:xfrm>
            <a:off x="172803" y="83817"/>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Future Work</a:t>
            </a:r>
            <a:endParaRPr dirty="0"/>
          </a:p>
        </p:txBody>
      </p:sp>
      <p:grpSp>
        <p:nvGrpSpPr>
          <p:cNvPr id="4" name="Rounded Rectangle 1"/>
          <p:cNvGrpSpPr/>
          <p:nvPr/>
        </p:nvGrpSpPr>
        <p:grpSpPr>
          <a:xfrm>
            <a:off x="582626" y="1375645"/>
            <a:ext cx="2395243" cy="971045"/>
            <a:chOff x="0" y="0"/>
            <a:chExt cx="2395241" cy="971044"/>
          </a:xfrm>
        </p:grpSpPr>
        <p:sp>
          <p:nvSpPr>
            <p:cNvPr id="5" name="Rounded Rectangle"/>
            <p:cNvSpPr/>
            <p:nvPr/>
          </p:nvSpPr>
          <p:spPr>
            <a:xfrm>
              <a:off x="0" y="0"/>
              <a:ext cx="2395242" cy="971045"/>
            </a:xfrm>
            <a:prstGeom prst="roundRect">
              <a:avLst>
                <a:gd name="adj" fmla="val 16667"/>
              </a:avLst>
            </a:prstGeom>
            <a:solidFill>
              <a:srgbClr val="FBE5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 name="Add search viewership by creating popular and trending content"/>
            <p:cNvSpPr txBox="1"/>
            <p:nvPr/>
          </p:nvSpPr>
          <p:spPr>
            <a:xfrm>
              <a:off x="47401" y="135002"/>
              <a:ext cx="230044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dirty="0"/>
                <a:t>Add search viewership by creating popular and trending content</a:t>
              </a:r>
            </a:p>
          </p:txBody>
        </p:sp>
      </p:grpSp>
      <p:grpSp>
        <p:nvGrpSpPr>
          <p:cNvPr id="7" name="Rounded Rectangle 4"/>
          <p:cNvGrpSpPr/>
          <p:nvPr/>
        </p:nvGrpSpPr>
        <p:grpSpPr>
          <a:xfrm>
            <a:off x="3498455" y="2126244"/>
            <a:ext cx="2395243" cy="971045"/>
            <a:chOff x="0" y="0"/>
            <a:chExt cx="2395241" cy="971044"/>
          </a:xfrm>
        </p:grpSpPr>
        <p:sp>
          <p:nvSpPr>
            <p:cNvPr id="8" name="Rounded Rectangle"/>
            <p:cNvSpPr/>
            <p:nvPr/>
          </p:nvSpPr>
          <p:spPr>
            <a:xfrm>
              <a:off x="0" y="0"/>
              <a:ext cx="2395242" cy="971045"/>
            </a:xfrm>
            <a:prstGeom prst="roundRect">
              <a:avLst>
                <a:gd name="adj" fmla="val 16667"/>
              </a:avLst>
            </a:prstGeom>
            <a:solidFill>
              <a:srgbClr val="FFF2C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Acquire new subscribers"/>
            <p:cNvSpPr txBox="1"/>
            <p:nvPr/>
          </p:nvSpPr>
          <p:spPr>
            <a:xfrm>
              <a:off x="47401" y="338202"/>
              <a:ext cx="2300440"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t>Acquire new subscribers</a:t>
              </a:r>
            </a:p>
          </p:txBody>
        </p:sp>
      </p:grpSp>
      <p:grpSp>
        <p:nvGrpSpPr>
          <p:cNvPr id="10" name="Rounded Rectangle 5"/>
          <p:cNvGrpSpPr/>
          <p:nvPr/>
        </p:nvGrpSpPr>
        <p:grpSpPr>
          <a:xfrm>
            <a:off x="952163" y="3196228"/>
            <a:ext cx="2395242" cy="971045"/>
            <a:chOff x="0" y="0"/>
            <a:chExt cx="2395241" cy="971044"/>
          </a:xfrm>
        </p:grpSpPr>
        <p:sp>
          <p:nvSpPr>
            <p:cNvPr id="11" name="Rounded Rectangle"/>
            <p:cNvSpPr/>
            <p:nvPr/>
          </p:nvSpPr>
          <p:spPr>
            <a:xfrm>
              <a:off x="0" y="0"/>
              <a:ext cx="2395242" cy="971045"/>
            </a:xfrm>
            <a:prstGeom prst="roundRect">
              <a:avLst>
                <a:gd name="adj" fmla="val 16667"/>
              </a:avLst>
            </a:prstGeom>
            <a:solidFill>
              <a:srgbClr val="DAE3F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Increase frequency of video uploads"/>
            <p:cNvSpPr txBox="1"/>
            <p:nvPr/>
          </p:nvSpPr>
          <p:spPr>
            <a:xfrm>
              <a:off x="47401" y="236602"/>
              <a:ext cx="2300440"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t>Increase frequency of video uploads</a:t>
              </a:r>
            </a:p>
          </p:txBody>
        </p:sp>
      </p:grpSp>
      <p:grpSp>
        <p:nvGrpSpPr>
          <p:cNvPr id="13" name="Rounded Rectangle 6"/>
          <p:cNvGrpSpPr/>
          <p:nvPr/>
        </p:nvGrpSpPr>
        <p:grpSpPr>
          <a:xfrm>
            <a:off x="5385248" y="751946"/>
            <a:ext cx="2395243" cy="971046"/>
            <a:chOff x="0" y="0"/>
            <a:chExt cx="2395241" cy="971044"/>
          </a:xfrm>
        </p:grpSpPr>
        <p:sp>
          <p:nvSpPr>
            <p:cNvPr id="14" name="Rounded Rectangle"/>
            <p:cNvSpPr/>
            <p:nvPr/>
          </p:nvSpPr>
          <p:spPr>
            <a:xfrm>
              <a:off x="0" y="0"/>
              <a:ext cx="2395242" cy="971045"/>
            </a:xfrm>
            <a:prstGeom prst="roundRect">
              <a:avLst>
                <a:gd name="adj" fmla="val 16667"/>
              </a:avLst>
            </a:prstGeom>
            <a:solidFill>
              <a:srgbClr val="D6DCE5"/>
            </a:solidFill>
            <a:ln w="12700" cap="flat">
              <a:noFill/>
              <a:miter lim="400000"/>
            </a:ln>
            <a:effectLst/>
          </p:spPr>
          <p:txBody>
            <a:bodyPr wrap="square" lIns="45719" tIns="45719" rIns="45719" bIns="45719" numCol="1" anchor="ctr">
              <a:noAutofit/>
            </a:bodyPr>
            <a:lstStyle/>
            <a:p>
              <a:pPr algn="ctr">
                <a:defRPr>
                  <a:latin typeface="Aller Light"/>
                  <a:ea typeface="Aller Light"/>
                  <a:cs typeface="Aller Light"/>
                  <a:sym typeface="Aller Light"/>
                </a:defRPr>
              </a:pPr>
              <a:endParaRPr/>
            </a:p>
          </p:txBody>
        </p:sp>
        <p:sp>
          <p:nvSpPr>
            <p:cNvPr id="15" name="Consistently create good hygiene content"/>
            <p:cNvSpPr txBox="1"/>
            <p:nvPr/>
          </p:nvSpPr>
          <p:spPr>
            <a:xfrm>
              <a:off x="47401" y="236602"/>
              <a:ext cx="2300440"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t>Consistently create good hygiene content</a:t>
              </a:r>
            </a:p>
          </p:txBody>
        </p:sp>
      </p:grpSp>
      <p:grpSp>
        <p:nvGrpSpPr>
          <p:cNvPr id="16" name="Rounded Rectangle 7"/>
          <p:cNvGrpSpPr/>
          <p:nvPr/>
        </p:nvGrpSpPr>
        <p:grpSpPr>
          <a:xfrm>
            <a:off x="5893698" y="3581462"/>
            <a:ext cx="2395242" cy="971045"/>
            <a:chOff x="0" y="0"/>
            <a:chExt cx="2395241" cy="971044"/>
          </a:xfrm>
        </p:grpSpPr>
        <p:sp>
          <p:nvSpPr>
            <p:cNvPr id="17" name="Rounded Rectangle"/>
            <p:cNvSpPr/>
            <p:nvPr/>
          </p:nvSpPr>
          <p:spPr>
            <a:xfrm>
              <a:off x="0" y="0"/>
              <a:ext cx="2395242" cy="971045"/>
            </a:xfrm>
            <a:prstGeom prst="roundRect">
              <a:avLst>
                <a:gd name="adj" fmla="val 16667"/>
              </a:avLst>
            </a:prstGeom>
            <a:solidFill>
              <a:srgbClr val="E2F0D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Keep audiences engaged"/>
            <p:cNvSpPr txBox="1"/>
            <p:nvPr/>
          </p:nvSpPr>
          <p:spPr>
            <a:xfrm>
              <a:off x="47401" y="338202"/>
              <a:ext cx="2300440"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t>Keep audiences engaged</a:t>
              </a:r>
            </a:p>
          </p:txBody>
        </p:sp>
      </p:grpSp>
    </p:spTree>
    <p:extLst>
      <p:ext uri="{BB962C8B-B14F-4D97-AF65-F5344CB8AC3E}">
        <p14:creationId xmlns:p14="http://schemas.microsoft.com/office/powerpoint/2010/main" val="11157376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p:nvPr/>
        </p:nvSpPr>
        <p:spPr>
          <a:xfrm>
            <a:off x="172803" y="83817"/>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Future Work</a:t>
            </a:r>
            <a:endParaRPr dirty="0"/>
          </a:p>
        </p:txBody>
      </p:sp>
      <p:grpSp>
        <p:nvGrpSpPr>
          <p:cNvPr id="4" name="Rounded Rectangle 1"/>
          <p:cNvGrpSpPr/>
          <p:nvPr/>
        </p:nvGrpSpPr>
        <p:grpSpPr>
          <a:xfrm>
            <a:off x="582626" y="1375645"/>
            <a:ext cx="2395243" cy="971045"/>
            <a:chOff x="0" y="0"/>
            <a:chExt cx="2395241" cy="971044"/>
          </a:xfrm>
        </p:grpSpPr>
        <p:sp>
          <p:nvSpPr>
            <p:cNvPr id="5" name="Rounded Rectangle"/>
            <p:cNvSpPr/>
            <p:nvPr/>
          </p:nvSpPr>
          <p:spPr>
            <a:xfrm>
              <a:off x="0" y="0"/>
              <a:ext cx="2395242" cy="971045"/>
            </a:xfrm>
            <a:prstGeom prst="roundRect">
              <a:avLst>
                <a:gd name="adj" fmla="val 16667"/>
              </a:avLst>
            </a:prstGeom>
            <a:solidFill>
              <a:srgbClr val="FBE5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 name="Add search viewership by creating popular and trending content"/>
            <p:cNvSpPr txBox="1"/>
            <p:nvPr/>
          </p:nvSpPr>
          <p:spPr>
            <a:xfrm>
              <a:off x="47401" y="135002"/>
              <a:ext cx="230044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dirty="0"/>
                <a:t>Add search viewership by creating popular and trending content</a:t>
              </a:r>
            </a:p>
          </p:txBody>
        </p:sp>
      </p:grpSp>
      <p:grpSp>
        <p:nvGrpSpPr>
          <p:cNvPr id="7" name="Rounded Rectangle 4"/>
          <p:cNvGrpSpPr/>
          <p:nvPr/>
        </p:nvGrpSpPr>
        <p:grpSpPr>
          <a:xfrm>
            <a:off x="3498455" y="2126244"/>
            <a:ext cx="2395243" cy="971045"/>
            <a:chOff x="0" y="0"/>
            <a:chExt cx="2395241" cy="971044"/>
          </a:xfrm>
        </p:grpSpPr>
        <p:sp>
          <p:nvSpPr>
            <p:cNvPr id="8" name="Rounded Rectangle"/>
            <p:cNvSpPr/>
            <p:nvPr/>
          </p:nvSpPr>
          <p:spPr>
            <a:xfrm>
              <a:off x="0" y="0"/>
              <a:ext cx="2395242" cy="971045"/>
            </a:xfrm>
            <a:prstGeom prst="roundRect">
              <a:avLst>
                <a:gd name="adj" fmla="val 16667"/>
              </a:avLst>
            </a:prstGeom>
            <a:solidFill>
              <a:srgbClr val="FFF2C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Acquire new subscribers"/>
            <p:cNvSpPr txBox="1"/>
            <p:nvPr/>
          </p:nvSpPr>
          <p:spPr>
            <a:xfrm>
              <a:off x="47401" y="338202"/>
              <a:ext cx="2300440"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t>Acquire new subscribers</a:t>
              </a:r>
            </a:p>
          </p:txBody>
        </p:sp>
      </p:grpSp>
      <p:grpSp>
        <p:nvGrpSpPr>
          <p:cNvPr id="10" name="Rounded Rectangle 5"/>
          <p:cNvGrpSpPr/>
          <p:nvPr/>
        </p:nvGrpSpPr>
        <p:grpSpPr>
          <a:xfrm>
            <a:off x="952163" y="3196228"/>
            <a:ext cx="2395242" cy="971045"/>
            <a:chOff x="0" y="0"/>
            <a:chExt cx="2395241" cy="971044"/>
          </a:xfrm>
        </p:grpSpPr>
        <p:sp>
          <p:nvSpPr>
            <p:cNvPr id="11" name="Rounded Rectangle"/>
            <p:cNvSpPr/>
            <p:nvPr/>
          </p:nvSpPr>
          <p:spPr>
            <a:xfrm>
              <a:off x="0" y="0"/>
              <a:ext cx="2395242" cy="971045"/>
            </a:xfrm>
            <a:prstGeom prst="roundRect">
              <a:avLst>
                <a:gd name="adj" fmla="val 16667"/>
              </a:avLst>
            </a:prstGeom>
            <a:solidFill>
              <a:srgbClr val="DAE3F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Increase frequency of video uploads"/>
            <p:cNvSpPr txBox="1"/>
            <p:nvPr/>
          </p:nvSpPr>
          <p:spPr>
            <a:xfrm>
              <a:off x="47401" y="236602"/>
              <a:ext cx="2300440"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t>Increase frequency of video uploads</a:t>
              </a:r>
            </a:p>
          </p:txBody>
        </p:sp>
      </p:grpSp>
      <p:grpSp>
        <p:nvGrpSpPr>
          <p:cNvPr id="13" name="Rounded Rectangle 6"/>
          <p:cNvGrpSpPr/>
          <p:nvPr/>
        </p:nvGrpSpPr>
        <p:grpSpPr>
          <a:xfrm>
            <a:off x="5385248" y="751946"/>
            <a:ext cx="2395243" cy="971046"/>
            <a:chOff x="0" y="0"/>
            <a:chExt cx="2395241" cy="971044"/>
          </a:xfrm>
        </p:grpSpPr>
        <p:sp>
          <p:nvSpPr>
            <p:cNvPr id="14" name="Rounded Rectangle"/>
            <p:cNvSpPr/>
            <p:nvPr/>
          </p:nvSpPr>
          <p:spPr>
            <a:xfrm>
              <a:off x="0" y="0"/>
              <a:ext cx="2395242" cy="971045"/>
            </a:xfrm>
            <a:prstGeom prst="roundRect">
              <a:avLst>
                <a:gd name="adj" fmla="val 16667"/>
              </a:avLst>
            </a:prstGeom>
            <a:solidFill>
              <a:srgbClr val="D6DCE5"/>
            </a:solidFill>
            <a:ln w="12700" cap="flat">
              <a:noFill/>
              <a:miter lim="400000"/>
            </a:ln>
            <a:effectLst/>
          </p:spPr>
          <p:txBody>
            <a:bodyPr wrap="square" lIns="45719" tIns="45719" rIns="45719" bIns="45719" numCol="1" anchor="ctr">
              <a:noAutofit/>
            </a:bodyPr>
            <a:lstStyle/>
            <a:p>
              <a:pPr algn="ctr">
                <a:defRPr>
                  <a:latin typeface="Aller Light"/>
                  <a:ea typeface="Aller Light"/>
                  <a:cs typeface="Aller Light"/>
                  <a:sym typeface="Aller Light"/>
                </a:defRPr>
              </a:pPr>
              <a:endParaRPr/>
            </a:p>
          </p:txBody>
        </p:sp>
        <p:sp>
          <p:nvSpPr>
            <p:cNvPr id="15" name="Consistently create good hygiene content"/>
            <p:cNvSpPr txBox="1"/>
            <p:nvPr/>
          </p:nvSpPr>
          <p:spPr>
            <a:xfrm>
              <a:off x="47401" y="236602"/>
              <a:ext cx="2300440"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t>Consistently create good hygiene content</a:t>
              </a:r>
            </a:p>
          </p:txBody>
        </p:sp>
      </p:grpSp>
      <p:grpSp>
        <p:nvGrpSpPr>
          <p:cNvPr id="16" name="Rounded Rectangle 7"/>
          <p:cNvGrpSpPr/>
          <p:nvPr/>
        </p:nvGrpSpPr>
        <p:grpSpPr>
          <a:xfrm>
            <a:off x="5893698" y="3581462"/>
            <a:ext cx="2395242" cy="971045"/>
            <a:chOff x="0" y="0"/>
            <a:chExt cx="2395241" cy="971044"/>
          </a:xfrm>
        </p:grpSpPr>
        <p:sp>
          <p:nvSpPr>
            <p:cNvPr id="17" name="Rounded Rectangle"/>
            <p:cNvSpPr/>
            <p:nvPr/>
          </p:nvSpPr>
          <p:spPr>
            <a:xfrm>
              <a:off x="0" y="0"/>
              <a:ext cx="2395242" cy="971045"/>
            </a:xfrm>
            <a:prstGeom prst="roundRect">
              <a:avLst>
                <a:gd name="adj" fmla="val 16667"/>
              </a:avLst>
            </a:prstGeom>
            <a:solidFill>
              <a:srgbClr val="E2F0D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Keep audiences engaged"/>
            <p:cNvSpPr txBox="1"/>
            <p:nvPr/>
          </p:nvSpPr>
          <p:spPr>
            <a:xfrm>
              <a:off x="47401" y="338202"/>
              <a:ext cx="2300440"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t>Keep audiences engaged</a:t>
              </a:r>
            </a:p>
          </p:txBody>
        </p:sp>
      </p:grpSp>
    </p:spTree>
    <p:extLst>
      <p:ext uri="{BB962C8B-B14F-4D97-AF65-F5344CB8AC3E}">
        <p14:creationId xmlns:p14="http://schemas.microsoft.com/office/powerpoint/2010/main" val="171198110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TotalTime>
  <Words>486</Words>
  <Application>Microsoft Macintosh PowerPoint</Application>
  <PresentationFormat>On-screen Show (16:9)</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Aller Display</vt:lpstr>
      <vt:lpstr>Aller Light</vt:lpstr>
      <vt:lpstr>Calibri</vt:lpstr>
      <vt:lpstr>Calibri Light</vt:lpstr>
      <vt:lpstr>Arial</vt:lpstr>
      <vt:lpstr>Office Theme</vt:lpstr>
      <vt:lpstr>Identifying Top Players and Significant Player Attributes Based on Player Position for European Football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ruhama.ahale@gmail.com</cp:lastModifiedBy>
  <cp:revision>42</cp:revision>
  <dcterms:modified xsi:type="dcterms:W3CDTF">2017-10-23T06:22:00Z</dcterms:modified>
</cp:coreProperties>
</file>