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Fase ANALYZE- ANALISAR</a:t>
            </a: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20095" b="81661"/>
          <a:stretch/>
        </p:blipFill>
        <p:spPr>
          <a:xfrm>
            <a:off x="0" y="1709718"/>
            <a:ext cx="12192000" cy="24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t="28595" r="533" b="19608"/>
          <a:stretch/>
        </p:blipFill>
        <p:spPr>
          <a:xfrm>
            <a:off x="0" y="0"/>
            <a:ext cx="12192000" cy="58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282"/>
          <a:stretch/>
        </p:blipFill>
        <p:spPr>
          <a:xfrm>
            <a:off x="957836" y="1229893"/>
            <a:ext cx="4042592" cy="915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" y="2313247"/>
            <a:ext cx="5800725" cy="3335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47" y="1229893"/>
            <a:ext cx="3143622" cy="994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356"/>
          <a:stretch/>
        </p:blipFill>
        <p:spPr>
          <a:xfrm>
            <a:off x="5593562" y="2319249"/>
            <a:ext cx="6598438" cy="3329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93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Abrir o ROADMAP e demonstrar as fases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Abrir as planilhas comparativas e demonstrar os resultados obtidos.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25"/>
          <p:cNvPicPr>
            <a:picLocks noChangeAspect="1"/>
          </p:cNvPicPr>
          <p:nvPr/>
        </p:nvPicPr>
        <p:blipFill rotWithShape="1">
          <a:blip r:embed="rId2"/>
          <a:srcRect l="2387" t="15308" r="1652" b="7131"/>
          <a:stretch/>
        </p:blipFill>
        <p:spPr>
          <a:xfrm>
            <a:off x="-188595" y="286603"/>
            <a:ext cx="126301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0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21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DMAIC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Andre Rodrigues (Retail)</cp:lastModifiedBy>
  <cp:revision>3</cp:revision>
  <dcterms:created xsi:type="dcterms:W3CDTF">2017-11-22T19:31:44Z</dcterms:created>
  <dcterms:modified xsi:type="dcterms:W3CDTF">2017-11-22T19:42:31Z</dcterms:modified>
</cp:coreProperties>
</file>