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</a:t>
            </a:r>
            <a:r>
              <a:rPr lang="pt-BR" dirty="0" err="1" smtClean="0"/>
              <a:t>measure</a:t>
            </a:r>
            <a:r>
              <a:rPr lang="pt-BR" dirty="0" smtClean="0"/>
              <a:t>- medir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1417"/>
              </p:ext>
            </p:extLst>
          </p:nvPr>
        </p:nvGraphicFramePr>
        <p:xfrm>
          <a:off x="1401287" y="32848"/>
          <a:ext cx="9120251" cy="62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lanilha" r:id="rId3" imgW="9096386" imgH="6248445" progId="Excel.Sheet.12">
                  <p:embed/>
                </p:oleObj>
              </mc:Choice>
              <mc:Fallback>
                <p:oleObj name="Planilha" r:id="rId3" imgW="9096386" imgH="62484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287" y="32848"/>
                        <a:ext cx="9120251" cy="626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90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2" y="106958"/>
            <a:ext cx="8111417" cy="66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</a:t>
            </a:r>
            <a:r>
              <a:rPr lang="pt-BR" dirty="0"/>
              <a:t>os fatores de estratificação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03" y="1737360"/>
            <a:ext cx="6294277" cy="5104265"/>
          </a:xfrm>
          <a:prstGeom prst="rect">
            <a:avLst/>
          </a:prstGeom>
        </p:spPr>
      </p:pic>
      <p:pic>
        <p:nvPicPr>
          <p:cNvPr id="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5" y="1753735"/>
            <a:ext cx="2794715" cy="51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Quais são os focos do problema </a:t>
            </a:r>
            <a:r>
              <a:rPr lang="pt-BR" b="1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5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2864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6284890" y="283336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424416" y="2025386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266090" y="4515367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8871001" y="5441489"/>
            <a:ext cx="959972" cy="49038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t="-236" b="-236"/>
          <a:stretch/>
        </p:blipFill>
        <p:spPr>
          <a:xfrm>
            <a:off x="999009" y="61205"/>
            <a:ext cx="9249396" cy="6659819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5848957" y="388660"/>
            <a:ext cx="978011" cy="43642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945510" y="2025386"/>
            <a:ext cx="978010" cy="48237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733866" y="4543523"/>
            <a:ext cx="978011" cy="451434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372976" y="5289258"/>
            <a:ext cx="978011" cy="48696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755857" y="3333872"/>
            <a:ext cx="978009" cy="43918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210579" y="3591803"/>
            <a:ext cx="978010" cy="43918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040469" y="2868134"/>
            <a:ext cx="978011" cy="42831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 smtClean="0"/>
              <a:t>Cartas de Controle</a:t>
            </a:r>
            <a:endParaRPr lang="pt-BR" b="1" u="sng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249680" y="101198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Como os focos se comportam ao longo do </a:t>
            </a:r>
            <a:r>
              <a:rPr lang="pt-BR" sz="3200" b="1" dirty="0" smtClean="0"/>
              <a:t>tempo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06" y="237506"/>
            <a:ext cx="9476510" cy="6329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5" y="166255"/>
            <a:ext cx="10212778" cy="606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72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Quais são as metas específicas para cada um dos focos?</a:t>
            </a:r>
            <a:r>
              <a:rPr lang="pt-BR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20" y="1819630"/>
            <a:ext cx="6145531" cy="44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As metas específicas são suficientes para alcance da meta geral?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50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Retrospectiva</vt:lpstr>
      <vt:lpstr>Planilha do Microsoft Excel</vt:lpstr>
      <vt:lpstr>DMAIC</vt:lpstr>
      <vt:lpstr>Quais os fatores de estratificação</vt:lpstr>
      <vt:lpstr>Quais são os focos do problema ?</vt:lpstr>
      <vt:lpstr>Apresentação do PowerPoint</vt:lpstr>
      <vt:lpstr>Cartas de Controle</vt:lpstr>
      <vt:lpstr>Apresentação do PowerPoint</vt:lpstr>
      <vt:lpstr>Apresentação do PowerPoint</vt:lpstr>
      <vt:lpstr>Quais são as metas específicas para cada um dos focos? </vt:lpstr>
      <vt:lpstr>As metas específicas são suficientes para alcance da meta geral?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Ruhan Pablo Acosta Sanabria</cp:lastModifiedBy>
  <cp:revision>6</cp:revision>
  <dcterms:created xsi:type="dcterms:W3CDTF">2017-05-12T03:38:49Z</dcterms:created>
  <dcterms:modified xsi:type="dcterms:W3CDTF">2017-05-17T02:15:59Z</dcterms:modified>
</cp:coreProperties>
</file>