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FASE IMPROVE - </a:t>
            </a:r>
            <a:r>
              <a:rPr lang="pt-BR" b="1" dirty="0"/>
              <a:t>MELHORAR</a:t>
            </a:r>
            <a:endParaRPr lang="en-US" b="1" dirty="0"/>
          </a:p>
        </p:txBody>
      </p:sp>
      <p:pic>
        <p:nvPicPr>
          <p:cNvPr id="1026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758952"/>
            <a:ext cx="3053080" cy="30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691880" y="2697941"/>
            <a:ext cx="1417320" cy="1244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DMAIC – Revisão sobre a fase IMPROVE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FCD7-AC8B-4279-9C0C-0EB5A026C1B6}"/>
              </a:ext>
            </a:extLst>
          </p:cNvPr>
          <p:cNvSpPr txBox="1"/>
          <p:nvPr/>
        </p:nvSpPr>
        <p:spPr>
          <a:xfrm>
            <a:off x="357809" y="2173357"/>
            <a:ext cx="1079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Discutir</a:t>
            </a:r>
            <a:r>
              <a:rPr lang="en-GB" sz="2000" dirty="0"/>
              <a:t> -&gt; </a:t>
            </a:r>
            <a:r>
              <a:rPr lang="en-GB" sz="2000" dirty="0" err="1"/>
              <a:t>Gerar</a:t>
            </a:r>
            <a:r>
              <a:rPr lang="en-GB" sz="2000" dirty="0"/>
              <a:t> </a:t>
            </a:r>
            <a:r>
              <a:rPr lang="en-GB" sz="2000" dirty="0" err="1"/>
              <a:t>Soluções</a:t>
            </a:r>
            <a:r>
              <a:rPr lang="en-GB" sz="2000" dirty="0"/>
              <a:t> -&gt; </a:t>
            </a:r>
            <a:r>
              <a:rPr lang="en-GB" sz="2000" dirty="0" err="1"/>
              <a:t>Priorizar</a:t>
            </a:r>
            <a:r>
              <a:rPr lang="en-GB" sz="2000" dirty="0"/>
              <a:t> -&gt; </a:t>
            </a:r>
            <a:r>
              <a:rPr lang="en-GB" sz="2000" dirty="0" err="1"/>
              <a:t>Analisar</a:t>
            </a:r>
            <a:r>
              <a:rPr lang="en-GB" sz="2000" dirty="0"/>
              <a:t> </a:t>
            </a:r>
            <a:r>
              <a:rPr lang="en-GB" sz="2000" dirty="0" err="1"/>
              <a:t>Riscos</a:t>
            </a:r>
            <a:r>
              <a:rPr lang="en-GB" sz="2000" dirty="0"/>
              <a:t>  -&gt; </a:t>
            </a:r>
            <a:r>
              <a:rPr lang="en-GB" sz="2000" dirty="0" err="1"/>
              <a:t>Testar</a:t>
            </a:r>
            <a:r>
              <a:rPr lang="en-GB" sz="2000" dirty="0"/>
              <a:t> -&gt; </a:t>
            </a:r>
            <a:r>
              <a:rPr lang="en-GB" sz="2000" dirty="0" err="1"/>
              <a:t>Provar</a:t>
            </a:r>
            <a:r>
              <a:rPr lang="en-GB" sz="2000" dirty="0"/>
              <a:t> o </a:t>
            </a:r>
            <a:r>
              <a:rPr lang="en-GB" sz="2000" dirty="0" err="1"/>
              <a:t>atingimento</a:t>
            </a:r>
            <a:r>
              <a:rPr lang="en-GB" sz="2000" dirty="0"/>
              <a:t> da meta com </a:t>
            </a:r>
            <a:r>
              <a:rPr lang="en-GB" sz="2000" dirty="0" err="1"/>
              <a:t>os</a:t>
            </a:r>
            <a:r>
              <a:rPr lang="en-GB" sz="2000" dirty="0"/>
              <a:t> testes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8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9" y="376940"/>
            <a:ext cx="10038806" cy="58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DM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" y="1146132"/>
            <a:ext cx="11927395" cy="49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106EAD-A4AB-47C6-B080-5B62508A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68130"/>
              </p:ext>
            </p:extLst>
          </p:nvPr>
        </p:nvGraphicFramePr>
        <p:xfrm>
          <a:off x="715617" y="2235201"/>
          <a:ext cx="11476389" cy="3520681"/>
        </p:xfrm>
        <a:graphic>
          <a:graphicData uri="http://schemas.openxmlformats.org/drawingml/2006/table">
            <a:tbl>
              <a:tblPr/>
              <a:tblGrid>
                <a:gridCol w="3551758">
                  <a:extLst>
                    <a:ext uri="{9D8B030D-6E8A-4147-A177-3AD203B41FA5}">
                      <a16:colId xmlns:a16="http://schemas.microsoft.com/office/drawing/2014/main" val="1333101523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4057561418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418571863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565312714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209090606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1654921750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51230077"/>
                    </a:ext>
                  </a:extLst>
                </a:gridCol>
                <a:gridCol w="591960">
                  <a:extLst>
                    <a:ext uri="{9D8B030D-6E8A-4147-A177-3AD203B41FA5}">
                      <a16:colId xmlns:a16="http://schemas.microsoft.com/office/drawing/2014/main" val="3764478555"/>
                    </a:ext>
                  </a:extLst>
                </a:gridCol>
                <a:gridCol w="190955">
                  <a:extLst>
                    <a:ext uri="{9D8B030D-6E8A-4147-A177-3AD203B41FA5}">
                      <a16:colId xmlns:a16="http://schemas.microsoft.com/office/drawing/2014/main" val="278375573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3606925959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390708543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2940058566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2356789548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551625646"/>
                    </a:ext>
                  </a:extLst>
                </a:gridCol>
                <a:gridCol w="598326">
                  <a:extLst>
                    <a:ext uri="{9D8B030D-6E8A-4147-A177-3AD203B41FA5}">
                      <a16:colId xmlns:a16="http://schemas.microsoft.com/office/drawing/2014/main" val="1291258616"/>
                    </a:ext>
                  </a:extLst>
                </a:gridCol>
              </a:tblGrid>
              <a:tr h="573975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Padronização de Códigos para inserção de Comentários evitando baixo rastreamento dos retornos dos PADS (por exemplo: para ciencia, para correção, ...)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87580"/>
                  </a:ext>
                </a:extLst>
              </a:tr>
              <a:tr h="31290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Versionamento de Documentos para evitar duplicidades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951868"/>
                  </a:ext>
                </a:extLst>
              </a:tr>
              <a:tr h="2838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Padronização da Inspeção com o fim de torna-la mais objetiva.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70738"/>
                  </a:ext>
                </a:extLst>
              </a:tr>
              <a:tr h="312905"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Treinamentos sobre o que será inspecionado nos documentos e interessados sejam notificados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75609"/>
                  </a:ext>
                </a:extLst>
              </a:tr>
              <a:tr h="312905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Definição de horas para envio/recebimento de documentos para as áreas. Por exemplo: Antes de Feriado, Sexta Feira, Recessos.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95523"/>
                  </a:ext>
                </a:extLst>
              </a:tr>
              <a:tr h="573975">
                <a:tc gridSpan="9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de um repositório de conhecimento onde alterações nos padrões sejam replicadas mais rapidamente e as pessoas sejam notificadas destas mudanças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61654"/>
                  </a:ext>
                </a:extLst>
              </a:tr>
              <a:tr h="312905"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Utilização de tecnicas de desenvolvimento agil como ( Kanban e Stand Up meetings ) para alinhar o trabalho.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447469"/>
                  </a:ext>
                </a:extLst>
              </a:tr>
              <a:tr h="31290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Organização da pasta de conhecimento K onde estão contidos os modelos de documento. Todos precisam ser notificados quando houver alterações de forma automática.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681166"/>
                  </a:ext>
                </a:extLst>
              </a:tr>
              <a:tr h="312905">
                <a:tc gridSpan="15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Alterações nos modelos de checklist e Documentos precisam ser atualizados no site do TRE e todos precisam referir ao mesmo em caso de dúvidas. A versão valida e aprovada deve estar no site.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1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priorizar</a:t>
            </a:r>
            <a:r>
              <a:rPr lang="en-US" dirty="0"/>
              <a:t> as </a:t>
            </a:r>
            <a:r>
              <a:rPr lang="en-US" dirty="0" err="1"/>
              <a:t>soluções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C128C-5269-4983-8E62-782CC38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2" y="2190512"/>
            <a:ext cx="7941717" cy="414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90F63-BD5D-42CA-B0B8-B95CFD1D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698" y="5106410"/>
            <a:ext cx="1920645" cy="1230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7D4F8-F869-438F-8B2F-1D0060775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97" y="2389567"/>
            <a:ext cx="1802007" cy="13771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71CBCC-4773-4B79-A0BD-54DC0230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65" y="3842772"/>
            <a:ext cx="1950069" cy="11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334"/>
            <a:ext cx="10058400" cy="1450757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apresentam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712D8-ABDF-480A-9FF1-633E9857B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852"/>
            <a:ext cx="12192000" cy="42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334"/>
            <a:ext cx="10058400" cy="1450757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os</a:t>
            </a:r>
            <a:r>
              <a:rPr lang="en-US" dirty="0"/>
              <a:t> testes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46F3-81E6-4A3A-89DB-4BC510B2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121920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8A25-4DBE-4720-B0A5-CC412E20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Revisões arquivos- Aba Revisão</a:t>
            </a:r>
          </a:p>
        </p:txBody>
      </p:sp>
      <p:pic>
        <p:nvPicPr>
          <p:cNvPr id="5" name="Content Placeholder 4" descr="Alarme monitorado PB PAD 1811 16.docx - Word">
            <a:extLst>
              <a:ext uri="{FF2B5EF4-FFF2-40B4-BE49-F238E27FC236}">
                <a16:creationId xmlns:a16="http://schemas.microsoft.com/office/drawing/2014/main" id="{007AD428-C1A0-4962-8116-8113725EA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889" y="1737361"/>
            <a:ext cx="3971307" cy="2137954"/>
          </a:xfrm>
        </p:spPr>
      </p:pic>
      <p:pic>
        <p:nvPicPr>
          <p:cNvPr id="7" name="Picture 6" descr="Alarme monitorado PB PAD 1811 16.docx - Word">
            <a:extLst>
              <a:ext uri="{FF2B5EF4-FFF2-40B4-BE49-F238E27FC236}">
                <a16:creationId xmlns:a16="http://schemas.microsoft.com/office/drawing/2014/main" id="{F9524CB6-4404-429A-A2C4-4E808763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96" y="1849273"/>
            <a:ext cx="6981371" cy="37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2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</TotalTime>
  <Words>243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DMAIC</vt:lpstr>
      <vt:lpstr>DMAIC – Revisão sobre a fase IMPROVE</vt:lpstr>
      <vt:lpstr>PowerPoint Presentation</vt:lpstr>
      <vt:lpstr>Perguntas</vt:lpstr>
      <vt:lpstr>Perguntas</vt:lpstr>
      <vt:lpstr>Perguntas</vt:lpstr>
      <vt:lpstr>Perguntas</vt:lpstr>
      <vt:lpstr>Dicas Revisões arquivos- Aba Revisão</vt:lpstr>
    </vt:vector>
  </TitlesOfParts>
  <Company>Wipro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Ruhan Pablo Acosta Sanabria</cp:lastModifiedBy>
  <cp:revision>5</cp:revision>
  <dcterms:created xsi:type="dcterms:W3CDTF">2017-11-22T19:12:48Z</dcterms:created>
  <dcterms:modified xsi:type="dcterms:W3CDTF">2017-12-13T00:00:58Z</dcterms:modified>
</cp:coreProperties>
</file>