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8" r:id="rId6"/>
    <p:sldId id="262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68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9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6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3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545B-8CF4-43D1-8492-6EADB7639903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76A1-9558-43B3-8E02-082A5664D8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9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90524"/>
            <a:ext cx="6491556" cy="62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7" y="1713011"/>
            <a:ext cx="4563382" cy="5144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28" y="283101"/>
            <a:ext cx="4597854" cy="53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72" y="22204"/>
            <a:ext cx="6313714" cy="65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6858000" y="308610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/>
          <p:cNvSpPr/>
          <p:nvPr/>
        </p:nvSpPr>
        <p:spPr>
          <a:xfrm>
            <a:off x="7701910" y="304038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Pouco mais </a:t>
            </a:r>
          </a:p>
          <a:p>
            <a:pPr algn="ctr"/>
            <a:r>
              <a:rPr lang="pt-BR" sz="1400" dirty="0" smtClean="0"/>
              <a:t>que 2 horas</a:t>
            </a:r>
            <a:endParaRPr lang="pt-BR" sz="1400" dirty="0"/>
          </a:p>
        </p:txBody>
      </p:sp>
      <p:sp>
        <p:nvSpPr>
          <p:cNvPr id="8" name="Right Arrow 7"/>
          <p:cNvSpPr/>
          <p:nvPr/>
        </p:nvSpPr>
        <p:spPr>
          <a:xfrm>
            <a:off x="6858000" y="35090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/>
          <p:cNvSpPr/>
          <p:nvPr/>
        </p:nvSpPr>
        <p:spPr>
          <a:xfrm>
            <a:off x="7701910" y="34937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</a:t>
            </a:r>
            <a:r>
              <a:rPr lang="pt-BR" sz="1400" dirty="0" smtClean="0"/>
              <a:t>1 dia</a:t>
            </a:r>
            <a:endParaRPr lang="pt-BR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858000" y="415671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7701910" y="414147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 Dia e 3 horas</a:t>
            </a:r>
            <a:endParaRPr lang="pt-BR" sz="1400" dirty="0"/>
          </a:p>
        </p:txBody>
      </p:sp>
      <p:sp>
        <p:nvSpPr>
          <p:cNvPr id="14" name="Right Arrow 13"/>
          <p:cNvSpPr/>
          <p:nvPr/>
        </p:nvSpPr>
        <p:spPr>
          <a:xfrm rot="1755553">
            <a:off x="6885059" y="4613065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unded Rectangle 14"/>
          <p:cNvSpPr/>
          <p:nvPr/>
        </p:nvSpPr>
        <p:spPr>
          <a:xfrm>
            <a:off x="7701910" y="4617720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1 dia </a:t>
            </a:r>
          </a:p>
          <a:p>
            <a:pPr algn="ctr"/>
            <a:r>
              <a:rPr lang="pt-BR" sz="1400" dirty="0" smtClean="0"/>
              <a:t>(23 horas)</a:t>
            </a:r>
            <a:endParaRPr lang="pt-BR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76699"/>
              </p:ext>
            </p:extLst>
          </p:nvPr>
        </p:nvGraphicFramePr>
        <p:xfrm>
          <a:off x="8950633" y="2440521"/>
          <a:ext cx="3038168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084"/>
                <a:gridCol w="1519084"/>
              </a:tblGrid>
              <a:tr h="53136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inicial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Apenas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dias</a:t>
                      </a:r>
                      <a:r>
                        <a:rPr lang="en-US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baseline="0" dirty="0" smtClean="0"/>
                        <a:t> Real</a:t>
                      </a:r>
                    </a:p>
                    <a:p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Apenas</a:t>
                      </a:r>
                      <a:r>
                        <a:rPr lang="en-US" sz="1200" baseline="0" dirty="0" smtClean="0"/>
                        <a:t> horas)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 h 41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17 h 08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baseline="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 h 55 m 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22 h 59 m 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0" y="1385752"/>
            <a:ext cx="6457950" cy="4191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013622" y="1838036"/>
            <a:ext cx="844378" cy="382959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7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6589710" y="1833949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/>
          <p:cNvSpPr/>
          <p:nvPr/>
        </p:nvSpPr>
        <p:spPr>
          <a:xfrm>
            <a:off x="7374570" y="1795849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3 dias</a:t>
            </a:r>
            <a:endParaRPr lang="pt-BR" sz="1400" dirty="0"/>
          </a:p>
        </p:txBody>
      </p:sp>
      <p:sp>
        <p:nvSpPr>
          <p:cNvPr id="8" name="Right Arrow 7"/>
          <p:cNvSpPr/>
          <p:nvPr/>
        </p:nvSpPr>
        <p:spPr>
          <a:xfrm>
            <a:off x="6589710" y="2222569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/>
          <p:cNvSpPr/>
          <p:nvPr/>
        </p:nvSpPr>
        <p:spPr>
          <a:xfrm>
            <a:off x="7374570" y="2246211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2 dias</a:t>
            </a:r>
            <a:endParaRPr lang="pt-BR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466346" y="3317170"/>
            <a:ext cx="784860" cy="3124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7374570" y="3332123"/>
            <a:ext cx="1189673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Quase 3 dias</a:t>
            </a:r>
            <a:endParaRPr lang="pt-BR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5462"/>
              </p:ext>
            </p:extLst>
          </p:nvPr>
        </p:nvGraphicFramePr>
        <p:xfrm>
          <a:off x="8687607" y="1206569"/>
          <a:ext cx="3227302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5375"/>
                <a:gridCol w="1911927"/>
              </a:tblGrid>
              <a:tr h="53136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inicial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Apenas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dias</a:t>
                      </a:r>
                      <a:r>
                        <a:rPr lang="en-US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Calculo</a:t>
                      </a:r>
                      <a:r>
                        <a:rPr lang="en-US" sz="1200" baseline="0" dirty="0" smtClean="0"/>
                        <a:t> Real</a:t>
                      </a:r>
                    </a:p>
                    <a:p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Apenas</a:t>
                      </a:r>
                      <a:r>
                        <a:rPr lang="en-US" sz="1200" baseline="0" dirty="0" smtClean="0"/>
                        <a:t> horas)</a:t>
                      </a:r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</a:t>
                      </a:r>
                      <a:r>
                        <a:rPr lang="en-US" sz="1200" dirty="0" smtClean="0"/>
                        <a:t>48 </a:t>
                      </a:r>
                      <a:r>
                        <a:rPr lang="en-US" sz="1200" dirty="0" smtClean="0"/>
                        <a:t>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71 h 36 </a:t>
                      </a:r>
                      <a:r>
                        <a:rPr lang="en-US" sz="1200" b="1" dirty="0" smtClean="0"/>
                        <a:t>m </a:t>
                      </a:r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(</a:t>
                      </a:r>
                      <a:r>
                        <a:rPr lang="en-US" sz="1200" b="1" dirty="0" err="1" smtClean="0"/>
                        <a:t>diferença</a:t>
                      </a:r>
                      <a:r>
                        <a:rPr lang="en-US" sz="1200" b="1" baseline="0" dirty="0" smtClean="0"/>
                        <a:t> de 23:36 </a:t>
                      </a:r>
                      <a:r>
                        <a:rPr lang="en-US" sz="1200" b="1" baseline="0" dirty="0" err="1" smtClean="0"/>
                        <a:t>hrs</a:t>
                      </a:r>
                      <a:r>
                        <a:rPr lang="en-US" sz="1200" b="1" baseline="0" dirty="0" smtClean="0"/>
                        <a:t>)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= 24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45 </a:t>
                      </a:r>
                      <a:r>
                        <a:rPr lang="en-US" sz="1200" b="1" dirty="0" smtClean="0"/>
                        <a:t>h </a:t>
                      </a:r>
                      <a:r>
                        <a:rPr lang="en-US" sz="1200" b="1" dirty="0" smtClean="0"/>
                        <a:t>59 </a:t>
                      </a:r>
                      <a:r>
                        <a:rPr lang="en-US" sz="1200" b="1" dirty="0" smtClean="0"/>
                        <a:t>m </a:t>
                      </a:r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(</a:t>
                      </a:r>
                      <a:r>
                        <a:rPr lang="en-US" sz="1200" b="1" dirty="0" err="1" smtClean="0"/>
                        <a:t>diferença</a:t>
                      </a:r>
                      <a:r>
                        <a:rPr lang="en-US" sz="1200" b="1" dirty="0" smtClean="0"/>
                        <a:t> de 21:59 </a:t>
                      </a:r>
                      <a:r>
                        <a:rPr lang="en-US" sz="1200" b="1" dirty="0" err="1" smtClean="0"/>
                        <a:t>hrs</a:t>
                      </a:r>
                      <a:r>
                        <a:rPr lang="en-US" sz="1200" b="1" dirty="0" smtClean="0"/>
                        <a:t>)</a:t>
                      </a:r>
                      <a:endParaRPr lang="pt-BR" sz="1200" b="1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531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</a:t>
                      </a:r>
                      <a:r>
                        <a:rPr lang="en-US" sz="1200" dirty="0" err="1" smtClean="0"/>
                        <a:t>dia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dirty="0" smtClean="0"/>
                        <a:t>48 </a:t>
                      </a:r>
                      <a:r>
                        <a:rPr lang="en-US" sz="1200" dirty="0" smtClean="0"/>
                        <a:t>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68 </a:t>
                      </a:r>
                      <a:r>
                        <a:rPr lang="pt-BR" sz="1200" b="1" dirty="0" smtClean="0"/>
                        <a:t>h </a:t>
                      </a:r>
                      <a:r>
                        <a:rPr lang="pt-BR" sz="1200" b="1" dirty="0" smtClean="0"/>
                        <a:t>19 </a:t>
                      </a:r>
                      <a:r>
                        <a:rPr lang="pt-BR" sz="1200" b="1" dirty="0" smtClean="0"/>
                        <a:t>m </a:t>
                      </a:r>
                      <a:endParaRPr lang="pt-BR" sz="1200" b="1" dirty="0" smtClean="0"/>
                    </a:p>
                    <a:p>
                      <a:r>
                        <a:rPr lang="pt-BR" sz="1200" b="1" dirty="0" smtClean="0"/>
                        <a:t>(diferença de 20:19 hrs)</a:t>
                      </a:r>
                      <a:endParaRPr lang="pt-BR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06" y="1730908"/>
            <a:ext cx="6298262" cy="193493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712402" y="1417325"/>
            <a:ext cx="844378" cy="244608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7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79400"/>
            <a:ext cx="12032733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48" y="92115"/>
            <a:ext cx="3363211" cy="6544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38" y="202019"/>
            <a:ext cx="3588563" cy="6411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1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Rodrigues, Andre</dc:creator>
  <cp:lastModifiedBy>Rodrigues, Andre</cp:lastModifiedBy>
  <cp:revision>16</cp:revision>
  <dcterms:created xsi:type="dcterms:W3CDTF">2017-03-13T19:56:08Z</dcterms:created>
  <dcterms:modified xsi:type="dcterms:W3CDTF">2017-03-14T22:58:50Z</dcterms:modified>
</cp:coreProperties>
</file>