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DMAIC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</a:t>
            </a:r>
            <a:r>
              <a:rPr lang="pt-BR" dirty="0"/>
              <a:t>os fatores de estratificação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403" y="1737360"/>
            <a:ext cx="6294277" cy="5104265"/>
          </a:xfrm>
          <a:prstGeom prst="rect">
            <a:avLst/>
          </a:prstGeom>
        </p:spPr>
      </p:pic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75" y="1753735"/>
            <a:ext cx="2794715" cy="510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7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Quais são os focos do problema </a:t>
            </a:r>
            <a:r>
              <a:rPr lang="pt-BR" b="1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5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-236" b="-236"/>
          <a:stretch/>
        </p:blipFill>
        <p:spPr>
          <a:xfrm>
            <a:off x="1419253" y="0"/>
            <a:ext cx="9321728" cy="687905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6284890" y="283336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424416" y="2025386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266090" y="4515367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8871001" y="5441489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3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 smtClean="0"/>
              <a:t>Cartas de Controle</a:t>
            </a:r>
            <a:endParaRPr lang="pt-BR" b="1" u="sng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249680" y="101198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Como os focos se comportam ao longo do </a:t>
            </a:r>
            <a:r>
              <a:rPr lang="pt-BR" sz="3200" b="1" dirty="0" smtClean="0"/>
              <a:t>tempo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25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98" y="17141"/>
            <a:ext cx="10142806" cy="68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Quais são as metas específicas para cada um dos focos?</a:t>
            </a:r>
            <a:r>
              <a:rPr lang="pt-BR" dirty="0"/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20" y="1819630"/>
            <a:ext cx="6145531" cy="44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As metas específicas são suficientes para alcance da meta geral?</a:t>
            </a:r>
            <a:r>
              <a:rPr lang="pt-BR" dirty="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733425"/>
            <a:ext cx="65817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92" y="106958"/>
            <a:ext cx="8111417" cy="66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47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Retrospectiva</vt:lpstr>
      <vt:lpstr>DMAIC</vt:lpstr>
      <vt:lpstr>Quais os fatores de estratificação</vt:lpstr>
      <vt:lpstr>Quais são os focos do problema ?</vt:lpstr>
      <vt:lpstr>Apresentação do PowerPoint</vt:lpstr>
      <vt:lpstr>Cartas de Controle</vt:lpstr>
      <vt:lpstr>Apresentação do PowerPoint</vt:lpstr>
      <vt:lpstr>Quais são as metas específicas para cada um dos focos? </vt:lpstr>
      <vt:lpstr>As metas específicas são suficientes para alcance da meta geral?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Usuário do Windows</dc:creator>
  <cp:lastModifiedBy>Usuário do Windows</cp:lastModifiedBy>
  <cp:revision>3</cp:revision>
  <dcterms:created xsi:type="dcterms:W3CDTF">2017-05-12T03:38:49Z</dcterms:created>
  <dcterms:modified xsi:type="dcterms:W3CDTF">2017-05-12T04:38:37Z</dcterms:modified>
</cp:coreProperties>
</file>