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66" r:id="rId9"/>
    <p:sldId id="267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87096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05-17T15:01:10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25681 1804 0,'40'80'31,"-40"41"47,0-81-62,0 40 0,0 0-16,120 121 15,-79-81-15,-41-40 188,0 0-188,0 1 15,0-41 79,0 80-94,0-80 125,80 40 297,0-80-344,-40 41-78,81-41 125,-81 0-94,40 0 16,40 80-31,1-40 15,-81 0 0,40 0 16,0 40-15,1-80-1,-41 40-16,80-40 1,-40 40 203,-40-40-32,-40-80-155,0-40 124,0 80-62,0-80-48,281 160-30,-120-40 47,-241-121 30,80 41-46,-81 0-31,-119-81-1,79 41 1,81 80-16,-40-80 16,-40-1-16,-1 41 31,1 0-15,80 40-1,-41 0 16,81-81 32,-120 121 203,0 41-235,39-41 0,-39 0 16,80 0-16,-40 0 407,-1 0-329,1 40 125,160 80-234,-39-40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customXml" Target="../ink/ink1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DMAIC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Fase </a:t>
            </a:r>
            <a:r>
              <a:rPr lang="pt-BR" dirty="0" err="1" smtClean="0"/>
              <a:t>measure</a:t>
            </a:r>
            <a:r>
              <a:rPr lang="pt-BR" dirty="0" smtClean="0"/>
              <a:t>- medir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1417"/>
              </p:ext>
            </p:extLst>
          </p:nvPr>
        </p:nvGraphicFramePr>
        <p:xfrm>
          <a:off x="1401287" y="32848"/>
          <a:ext cx="9120251" cy="62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lanilha" r:id="rId3" imgW="9096386" imgH="6248445" progId="Excel.Sheet.12">
                  <p:embed/>
                </p:oleObj>
              </mc:Choice>
              <mc:Fallback>
                <p:oleObj name="Planilha" r:id="rId3" imgW="9096386" imgH="62484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1287" y="32848"/>
                        <a:ext cx="9120251" cy="626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/>
              <p14:cNvContentPartPr/>
              <p14:nvPr/>
            </p14:nvContentPartPr>
            <p14:xfrm>
              <a:off x="9245160" y="649440"/>
              <a:ext cx="679320" cy="5922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5800" y="640080"/>
                <a:ext cx="698040" cy="6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9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92" y="106958"/>
            <a:ext cx="8111417" cy="66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</a:t>
            </a:r>
            <a:r>
              <a:rPr lang="pt-BR" dirty="0"/>
              <a:t>os fatores de estratificação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03" y="1737360"/>
            <a:ext cx="6294277" cy="5104265"/>
          </a:xfrm>
          <a:prstGeom prst="rect">
            <a:avLst/>
          </a:prstGeom>
        </p:spPr>
      </p:pic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5" y="1753735"/>
            <a:ext cx="2794715" cy="510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7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Quais são os focos do problema </a:t>
            </a:r>
            <a:r>
              <a:rPr lang="pt-BR" b="1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5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2864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6284890" y="283336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424416" y="2025386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266090" y="4515367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8871001" y="5441489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t="-236" b="-236"/>
          <a:stretch/>
        </p:blipFill>
        <p:spPr>
          <a:xfrm>
            <a:off x="999009" y="61205"/>
            <a:ext cx="9249396" cy="6659819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5848957" y="388660"/>
            <a:ext cx="978011" cy="4364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945510" y="2025386"/>
            <a:ext cx="978010" cy="48237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7733866" y="4543523"/>
            <a:ext cx="978011" cy="45143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372976" y="5289258"/>
            <a:ext cx="978011" cy="486967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755857" y="3333872"/>
            <a:ext cx="978009" cy="43918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210579" y="3591803"/>
            <a:ext cx="978010" cy="43918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040469" y="2868134"/>
            <a:ext cx="978011" cy="42831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smtClean="0"/>
              <a:t>Cartas de Controle</a:t>
            </a:r>
            <a:endParaRPr lang="pt-BR" b="1" u="sng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249680" y="101198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Como os focos se comportam ao longo do </a:t>
            </a:r>
            <a:r>
              <a:rPr lang="pt-BR" sz="3200" b="1" dirty="0" smtClean="0"/>
              <a:t>tempo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25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06" y="237506"/>
            <a:ext cx="9476510" cy="6329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7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95" y="166255"/>
            <a:ext cx="10212778" cy="6068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7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Quais são as metas específicas para cada um dos focos?</a:t>
            </a:r>
            <a:r>
              <a:rPr lang="pt-BR" dirty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20" y="1819630"/>
            <a:ext cx="6145531" cy="44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As metas específicas são suficientes para alcance da meta geral?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2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50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Retrospectiva</vt:lpstr>
      <vt:lpstr>Planilha</vt:lpstr>
      <vt:lpstr>DMAIC</vt:lpstr>
      <vt:lpstr>Quais os fatores de estratificação</vt:lpstr>
      <vt:lpstr>Quais são os focos do problema ?</vt:lpstr>
      <vt:lpstr>Apresentação do PowerPoint</vt:lpstr>
      <vt:lpstr>Cartas de Controle</vt:lpstr>
      <vt:lpstr>Apresentação do PowerPoint</vt:lpstr>
      <vt:lpstr>Apresentação do PowerPoint</vt:lpstr>
      <vt:lpstr>Quais são as metas específicas para cada um dos focos? </vt:lpstr>
      <vt:lpstr>As metas específicas são suficientes para alcance da meta geral?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Usuário do Windows</dc:creator>
  <cp:lastModifiedBy>Ruhan Pablo Acosta Sanabria</cp:lastModifiedBy>
  <cp:revision>8</cp:revision>
  <dcterms:created xsi:type="dcterms:W3CDTF">2017-05-12T03:38:49Z</dcterms:created>
  <dcterms:modified xsi:type="dcterms:W3CDTF">2017-05-17T15:54:16Z</dcterms:modified>
</cp:coreProperties>
</file>