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68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9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6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2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56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3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545B-8CF4-43D1-8492-6EADB7639903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9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90524"/>
            <a:ext cx="6491556" cy="62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  <a:r>
              <a:rPr lang="pt-BR" dirty="0" smtClean="0"/>
              <a:t>ação dos Somatorios</a:t>
            </a:r>
          </a:p>
          <a:p>
            <a:r>
              <a:rPr lang="pt-BR" dirty="0" smtClean="0"/>
              <a:t>Alteração das Medias</a:t>
            </a:r>
          </a:p>
          <a:p>
            <a:r>
              <a:rPr lang="pt-BR" dirty="0" smtClean="0"/>
              <a:t>Alteração da Meta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0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7" y="1713011"/>
            <a:ext cx="4563382" cy="5144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28" y="283101"/>
            <a:ext cx="4597854" cy="53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72" y="22204"/>
            <a:ext cx="6313714" cy="65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314450"/>
            <a:ext cx="116776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5" y="1319891"/>
            <a:ext cx="6477000" cy="43053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858000" y="308610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/>
          <p:cNvSpPr/>
          <p:nvPr/>
        </p:nvSpPr>
        <p:spPr>
          <a:xfrm>
            <a:off x="7701910" y="304038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Pouco mais </a:t>
            </a:r>
          </a:p>
          <a:p>
            <a:pPr algn="ctr"/>
            <a:r>
              <a:rPr lang="pt-BR" sz="1400" dirty="0" smtClean="0"/>
              <a:t>que 2 horas</a:t>
            </a:r>
            <a:endParaRPr lang="pt-BR" sz="1400" dirty="0"/>
          </a:p>
        </p:txBody>
      </p:sp>
      <p:sp>
        <p:nvSpPr>
          <p:cNvPr id="8" name="Right Arrow 7"/>
          <p:cNvSpPr/>
          <p:nvPr/>
        </p:nvSpPr>
        <p:spPr>
          <a:xfrm>
            <a:off x="6858000" y="35090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/>
          <p:cNvSpPr/>
          <p:nvPr/>
        </p:nvSpPr>
        <p:spPr>
          <a:xfrm>
            <a:off x="7701910" y="34937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2 dias</a:t>
            </a:r>
            <a:endParaRPr lang="pt-BR" sz="1400" dirty="0"/>
          </a:p>
        </p:txBody>
      </p:sp>
      <p:sp>
        <p:nvSpPr>
          <p:cNvPr id="12" name="Right Arrow 11"/>
          <p:cNvSpPr/>
          <p:nvPr/>
        </p:nvSpPr>
        <p:spPr>
          <a:xfrm>
            <a:off x="6858000" y="41567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7701910" y="41414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 Dia e 3 horas</a:t>
            </a:r>
            <a:endParaRPr lang="pt-BR" sz="1400" dirty="0"/>
          </a:p>
        </p:txBody>
      </p:sp>
      <p:sp>
        <p:nvSpPr>
          <p:cNvPr id="14" name="Right Arrow 13"/>
          <p:cNvSpPr/>
          <p:nvPr/>
        </p:nvSpPr>
        <p:spPr>
          <a:xfrm rot="1755553">
            <a:off x="6885059" y="4613065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unded Rectangle 14"/>
          <p:cNvSpPr/>
          <p:nvPr/>
        </p:nvSpPr>
        <p:spPr>
          <a:xfrm>
            <a:off x="7701910" y="461772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1 dia </a:t>
            </a:r>
          </a:p>
          <a:p>
            <a:pPr algn="ctr"/>
            <a:r>
              <a:rPr lang="pt-BR" sz="1400" dirty="0" smtClean="0"/>
              <a:t>(23 horas)</a:t>
            </a:r>
            <a:endParaRPr lang="pt-BR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76699"/>
              </p:ext>
            </p:extLst>
          </p:nvPr>
        </p:nvGraphicFramePr>
        <p:xfrm>
          <a:off x="8950633" y="2440521"/>
          <a:ext cx="3038168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084"/>
                <a:gridCol w="1519084"/>
              </a:tblGrid>
              <a:tr h="53136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inicial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Apenas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dias</a:t>
                      </a:r>
                      <a:r>
                        <a:rPr lang="en-US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baseline="0" dirty="0" smtClean="0"/>
                        <a:t> Real</a:t>
                      </a:r>
                    </a:p>
                    <a:p>
                      <a:r>
                        <a:rPr lang="en-US" sz="1200" baseline="0" dirty="0" smtClean="0"/>
                        <a:t>(</a:t>
                      </a:r>
                      <a:r>
                        <a:rPr lang="en-US" sz="1200" baseline="0" dirty="0" err="1" smtClean="0"/>
                        <a:t>Apenas</a:t>
                      </a:r>
                      <a:r>
                        <a:rPr lang="en-US" sz="1200" baseline="0" dirty="0" smtClean="0"/>
                        <a:t> horas)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02 h 41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17 h 08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baseline="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 h 55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22 h 59 m 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3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6858000" y="308610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/>
          <p:cNvSpPr/>
          <p:nvPr/>
        </p:nvSpPr>
        <p:spPr>
          <a:xfrm>
            <a:off x="7701910" y="304038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Pouco mais </a:t>
            </a:r>
          </a:p>
          <a:p>
            <a:pPr algn="ctr"/>
            <a:r>
              <a:rPr lang="pt-BR" sz="1400" dirty="0" smtClean="0"/>
              <a:t>que 2 horas</a:t>
            </a:r>
            <a:endParaRPr lang="pt-BR" sz="1400" dirty="0"/>
          </a:p>
        </p:txBody>
      </p:sp>
      <p:sp>
        <p:nvSpPr>
          <p:cNvPr id="8" name="Right Arrow 7"/>
          <p:cNvSpPr/>
          <p:nvPr/>
        </p:nvSpPr>
        <p:spPr>
          <a:xfrm>
            <a:off x="6858000" y="35090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/>
          <p:cNvSpPr/>
          <p:nvPr/>
        </p:nvSpPr>
        <p:spPr>
          <a:xfrm>
            <a:off x="7701910" y="34937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2 dias</a:t>
            </a:r>
            <a:endParaRPr lang="pt-BR" sz="1400" dirty="0"/>
          </a:p>
        </p:txBody>
      </p:sp>
      <p:sp>
        <p:nvSpPr>
          <p:cNvPr id="12" name="Right Arrow 11"/>
          <p:cNvSpPr/>
          <p:nvPr/>
        </p:nvSpPr>
        <p:spPr>
          <a:xfrm>
            <a:off x="6858000" y="41567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7701910" y="41414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 Dia e 3 horas</a:t>
            </a:r>
            <a:endParaRPr lang="pt-BR" sz="1400" dirty="0"/>
          </a:p>
        </p:txBody>
      </p:sp>
      <p:sp>
        <p:nvSpPr>
          <p:cNvPr id="14" name="Right Arrow 13"/>
          <p:cNvSpPr/>
          <p:nvPr/>
        </p:nvSpPr>
        <p:spPr>
          <a:xfrm rot="1755553">
            <a:off x="6885059" y="4613065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unded Rectangle 14"/>
          <p:cNvSpPr/>
          <p:nvPr/>
        </p:nvSpPr>
        <p:spPr>
          <a:xfrm>
            <a:off x="7701910" y="461772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1 dia </a:t>
            </a:r>
          </a:p>
          <a:p>
            <a:pPr algn="ctr"/>
            <a:r>
              <a:rPr lang="pt-BR" sz="1400" dirty="0" smtClean="0"/>
              <a:t>(23 horas)</a:t>
            </a:r>
            <a:endParaRPr lang="pt-BR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76699"/>
              </p:ext>
            </p:extLst>
          </p:nvPr>
        </p:nvGraphicFramePr>
        <p:xfrm>
          <a:off x="8950633" y="2440521"/>
          <a:ext cx="3038168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084"/>
                <a:gridCol w="1519084"/>
              </a:tblGrid>
              <a:tr h="53136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inicial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Apenas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dias</a:t>
                      </a:r>
                      <a:r>
                        <a:rPr lang="en-US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baseline="0" dirty="0" smtClean="0"/>
                        <a:t> Real</a:t>
                      </a:r>
                    </a:p>
                    <a:p>
                      <a:r>
                        <a:rPr lang="en-US" sz="1200" baseline="0" dirty="0" smtClean="0"/>
                        <a:t>(</a:t>
                      </a:r>
                      <a:r>
                        <a:rPr lang="en-US" sz="1200" baseline="0" dirty="0" err="1" smtClean="0"/>
                        <a:t>Apenas</a:t>
                      </a:r>
                      <a:r>
                        <a:rPr lang="en-US" sz="1200" baseline="0" dirty="0" smtClean="0"/>
                        <a:t> horas)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02 h 41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17 h 08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baseline="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 h 55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22 h 59 m 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0" y="1385752"/>
            <a:ext cx="6457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6858000" y="308610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/>
          <p:cNvSpPr/>
          <p:nvPr/>
        </p:nvSpPr>
        <p:spPr>
          <a:xfrm>
            <a:off x="7701910" y="304038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Pouco mais </a:t>
            </a:r>
          </a:p>
          <a:p>
            <a:pPr algn="ctr"/>
            <a:r>
              <a:rPr lang="pt-BR" sz="1400" dirty="0" smtClean="0"/>
              <a:t>que 2 horas</a:t>
            </a:r>
            <a:endParaRPr lang="pt-BR" sz="1400" dirty="0"/>
          </a:p>
        </p:txBody>
      </p:sp>
      <p:sp>
        <p:nvSpPr>
          <p:cNvPr id="8" name="Right Arrow 7"/>
          <p:cNvSpPr/>
          <p:nvPr/>
        </p:nvSpPr>
        <p:spPr>
          <a:xfrm>
            <a:off x="6858000" y="35090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/>
          <p:cNvSpPr/>
          <p:nvPr/>
        </p:nvSpPr>
        <p:spPr>
          <a:xfrm>
            <a:off x="7701910" y="34937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2 dias</a:t>
            </a:r>
            <a:endParaRPr lang="pt-BR" sz="1400" dirty="0"/>
          </a:p>
        </p:txBody>
      </p:sp>
      <p:sp>
        <p:nvSpPr>
          <p:cNvPr id="12" name="Right Arrow 11"/>
          <p:cNvSpPr/>
          <p:nvPr/>
        </p:nvSpPr>
        <p:spPr>
          <a:xfrm>
            <a:off x="6858000" y="41567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7701910" y="41414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 Dia e 3 horas</a:t>
            </a:r>
            <a:endParaRPr lang="pt-BR" sz="1400" dirty="0"/>
          </a:p>
        </p:txBody>
      </p:sp>
      <p:sp>
        <p:nvSpPr>
          <p:cNvPr id="14" name="Right Arrow 13"/>
          <p:cNvSpPr/>
          <p:nvPr/>
        </p:nvSpPr>
        <p:spPr>
          <a:xfrm rot="1755553">
            <a:off x="6885059" y="4613065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unded Rectangle 14"/>
          <p:cNvSpPr/>
          <p:nvPr/>
        </p:nvSpPr>
        <p:spPr>
          <a:xfrm>
            <a:off x="7701910" y="461772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1 dia </a:t>
            </a:r>
          </a:p>
          <a:p>
            <a:pPr algn="ctr"/>
            <a:r>
              <a:rPr lang="pt-BR" sz="1400" dirty="0" smtClean="0"/>
              <a:t>(23 horas)</a:t>
            </a:r>
            <a:endParaRPr lang="pt-BR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76699"/>
              </p:ext>
            </p:extLst>
          </p:nvPr>
        </p:nvGraphicFramePr>
        <p:xfrm>
          <a:off x="8950633" y="2440521"/>
          <a:ext cx="3038168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084"/>
                <a:gridCol w="1519084"/>
              </a:tblGrid>
              <a:tr h="53136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inicial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Apenas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dias</a:t>
                      </a:r>
                      <a:r>
                        <a:rPr lang="en-US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baseline="0" dirty="0" smtClean="0"/>
                        <a:t> Real</a:t>
                      </a:r>
                    </a:p>
                    <a:p>
                      <a:r>
                        <a:rPr lang="en-US" sz="1200" baseline="0" dirty="0" smtClean="0"/>
                        <a:t>(</a:t>
                      </a:r>
                      <a:r>
                        <a:rPr lang="en-US" sz="1200" baseline="0" dirty="0" err="1" smtClean="0"/>
                        <a:t>Apenas</a:t>
                      </a:r>
                      <a:r>
                        <a:rPr lang="en-US" sz="1200" baseline="0" dirty="0" smtClean="0"/>
                        <a:t> horas)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02 h 41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17 h 08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baseline="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 h 55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22 h 59 m 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0" y="1385752"/>
            <a:ext cx="6457950" cy="4191000"/>
          </a:xfrm>
          <a:prstGeom prst="rect">
            <a:avLst/>
          </a:prstGeom>
        </p:spPr>
      </p:pic>
      <p:sp>
        <p:nvSpPr>
          <p:cNvPr id="2" name="Explosion 1 1"/>
          <p:cNvSpPr/>
          <p:nvPr/>
        </p:nvSpPr>
        <p:spPr>
          <a:xfrm>
            <a:off x="2416629" y="992777"/>
            <a:ext cx="7863840" cy="495082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Colar</a:t>
            </a:r>
            <a:r>
              <a:rPr lang="en-US" dirty="0" smtClean="0"/>
              <a:t> outro </a:t>
            </a:r>
            <a:r>
              <a:rPr lang="en-US" dirty="0" err="1" smtClean="0"/>
              <a:t>exemplo</a:t>
            </a:r>
            <a:r>
              <a:rPr lang="en-US" dirty="0" smtClean="0"/>
              <a:t> de Pad be m </a:t>
            </a:r>
            <a:r>
              <a:rPr lang="en-US" dirty="0" err="1" smtClean="0"/>
              <a:t>Chocante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7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5367"/>
            <a:ext cx="12131040" cy="58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7" y="1149531"/>
            <a:ext cx="12050720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9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224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Rodrigues, Andre</dc:creator>
  <cp:lastModifiedBy>Rodrigues, Andre</cp:lastModifiedBy>
  <cp:revision>7</cp:revision>
  <dcterms:created xsi:type="dcterms:W3CDTF">2017-03-13T19:56:08Z</dcterms:created>
  <dcterms:modified xsi:type="dcterms:W3CDTF">2017-03-14T02:42:20Z</dcterms:modified>
</cp:coreProperties>
</file>