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Fase ANALYZE- ANALISAR</a:t>
            </a:r>
            <a:br>
              <a:rPr lang="pt-BR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20095" b="81661"/>
          <a:stretch/>
        </p:blipFill>
        <p:spPr>
          <a:xfrm>
            <a:off x="0" y="1709718"/>
            <a:ext cx="12192000" cy="24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8" y="623083"/>
            <a:ext cx="11036568" cy="481482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905250" y="1866900"/>
            <a:ext cx="2181226" cy="638175"/>
            <a:chOff x="3905250" y="1866900"/>
            <a:chExt cx="2181226" cy="638175"/>
          </a:xfrm>
        </p:grpSpPr>
        <p:cxnSp>
          <p:nvCxnSpPr>
            <p:cNvPr id="13" name="Conector reto 12"/>
            <p:cNvCxnSpPr/>
            <p:nvPr/>
          </p:nvCxnSpPr>
          <p:spPr>
            <a:xfrm flipH="1" flipV="1">
              <a:off x="6076950" y="1866900"/>
              <a:ext cx="9526" cy="638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H="1" flipV="1">
              <a:off x="3905250" y="1866900"/>
              <a:ext cx="9526" cy="638175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H="1">
              <a:off x="3914776" y="1866900"/>
              <a:ext cx="21621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8309016" y="1871662"/>
            <a:ext cx="2181226" cy="638175"/>
            <a:chOff x="8309016" y="1871662"/>
            <a:chExt cx="2181226" cy="638175"/>
          </a:xfrm>
        </p:grpSpPr>
        <p:cxnSp>
          <p:nvCxnSpPr>
            <p:cNvPr id="18" name="Conector reto 17"/>
            <p:cNvCxnSpPr/>
            <p:nvPr/>
          </p:nvCxnSpPr>
          <p:spPr>
            <a:xfrm flipH="1" flipV="1">
              <a:off x="10480716" y="1871662"/>
              <a:ext cx="9526" cy="6381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 flipV="1">
              <a:off x="8309016" y="1871662"/>
              <a:ext cx="9526" cy="638175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8318542" y="1871662"/>
              <a:ext cx="21621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ultiplicar 20"/>
          <p:cNvSpPr/>
          <p:nvPr/>
        </p:nvSpPr>
        <p:spPr>
          <a:xfrm>
            <a:off x="4313220" y="1200150"/>
            <a:ext cx="1285875" cy="1333500"/>
          </a:xfrm>
          <a:prstGeom prst="mathMultiply">
            <a:avLst/>
          </a:prstGeom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icar 21"/>
          <p:cNvSpPr/>
          <p:nvPr/>
        </p:nvSpPr>
        <p:spPr>
          <a:xfrm>
            <a:off x="8756691" y="1171575"/>
            <a:ext cx="1285875" cy="1333500"/>
          </a:xfrm>
          <a:prstGeom prst="mathMultiply">
            <a:avLst/>
          </a:prstGeom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" t="28595" r="533" b="19608"/>
          <a:stretch/>
        </p:blipFill>
        <p:spPr>
          <a:xfrm>
            <a:off x="0" y="0"/>
            <a:ext cx="12192000" cy="58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282"/>
          <a:stretch/>
        </p:blipFill>
        <p:spPr>
          <a:xfrm>
            <a:off x="957836" y="1229893"/>
            <a:ext cx="4042592" cy="915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" y="2313247"/>
            <a:ext cx="5800725" cy="3335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47" y="1229893"/>
            <a:ext cx="3143622" cy="994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356"/>
          <a:stretch/>
        </p:blipFill>
        <p:spPr>
          <a:xfrm>
            <a:off x="5593562" y="2319249"/>
            <a:ext cx="6598438" cy="3329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93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a serem lançadas: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Observa-se 1 Não Conformidade &gt;&gt; retorna ao passo anterior</a:t>
            </a:r>
          </a:p>
          <a:p>
            <a:r>
              <a:rPr lang="pt-BR" dirty="0" smtClean="0"/>
              <a:t>- Observa-se outra(s) </a:t>
            </a:r>
            <a:r>
              <a:rPr lang="pt-BR" dirty="0"/>
              <a:t>Não Conformidade</a:t>
            </a:r>
            <a:r>
              <a:rPr lang="pt-BR" dirty="0" smtClean="0"/>
              <a:t> (s) &gt;&gt; retorna ao passo anterior (novamente)</a:t>
            </a:r>
          </a:p>
          <a:p>
            <a:endParaRPr lang="pt-BR" dirty="0"/>
          </a:p>
          <a:p>
            <a:r>
              <a:rPr lang="pt-BR" dirty="0" smtClean="0"/>
              <a:t>O que vocês acham?</a:t>
            </a:r>
          </a:p>
          <a:p>
            <a:r>
              <a:rPr lang="pt-BR" dirty="0" smtClean="0"/>
              <a:t>PERGUNTA 1: Qual seria o cenário ideal ? – Retornar quantas vezes?</a:t>
            </a:r>
          </a:p>
          <a:p>
            <a:r>
              <a:rPr lang="pt-BR" dirty="0" smtClean="0"/>
              <a:t>PERGUNTA 2: COMO fazer  para não haver retornos? / Quais os motivos dos retornos?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Abrir o ROADMAP e demonstrar as fases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Abrir as planilhas comparativas e demonstrar os resultados obtidos.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 smtClean="0"/>
              <a:t>Baseado nas perguntas anteriores...</a:t>
            </a:r>
            <a:br>
              <a:rPr lang="pt-BR" dirty="0" smtClean="0"/>
            </a:br>
            <a:r>
              <a:rPr lang="pt-BR" dirty="0" smtClean="0"/>
              <a:t>Elaboramos o seguinte estudo: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8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25"/>
          <p:cNvPicPr>
            <a:picLocks noChangeAspect="1"/>
          </p:cNvPicPr>
          <p:nvPr/>
        </p:nvPicPr>
        <p:blipFill rotWithShape="1">
          <a:blip r:embed="rId2"/>
          <a:srcRect l="2387" t="15308" r="1652" b="7131"/>
          <a:stretch/>
        </p:blipFill>
        <p:spPr>
          <a:xfrm>
            <a:off x="-188595" y="286603"/>
            <a:ext cx="126301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94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DMAIC</vt:lpstr>
      <vt:lpstr>Apresentação do PowerPoint</vt:lpstr>
      <vt:lpstr>Apresentação do PowerPoint</vt:lpstr>
      <vt:lpstr>Apresentação do PowerPoint</vt:lpstr>
      <vt:lpstr>Apresentação do PowerPoint</vt:lpstr>
      <vt:lpstr>Questões a serem lançadas:</vt:lpstr>
      <vt:lpstr>Baseado nas perguntas anteriores... Elaboramos o seguinte estudo:</vt:lpstr>
      <vt:lpstr>Apresentação do PowerPoint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André Ricardo L. Rodrigues</cp:lastModifiedBy>
  <cp:revision>7</cp:revision>
  <dcterms:created xsi:type="dcterms:W3CDTF">2017-11-22T19:31:44Z</dcterms:created>
  <dcterms:modified xsi:type="dcterms:W3CDTF">2017-11-24T02:16:30Z</dcterms:modified>
</cp:coreProperties>
</file>