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427" autoAdjust="0"/>
  </p:normalViewPr>
  <p:slideViewPr>
    <p:cSldViewPr snapToGrid="0">
      <p:cViewPr varScale="1">
        <p:scale>
          <a:sx n="102" d="100"/>
          <a:sy n="102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B8F05-53F5-4762-9A30-CAFF443272B3}" type="datetimeFigureOut">
              <a:rPr lang="pt-BR" smtClean="0"/>
              <a:t>04/12/2017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84432-31B4-46B7-8EAA-32E7316190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68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t-BR" baseline="0" dirty="0" smtClean="0"/>
              <a:t>Projeto, documento, Story, PB, EP, Checklist, etc</a:t>
            </a:r>
          </a:p>
          <a:p>
            <a:pPr marL="228600" indent="-228600">
              <a:buAutoNum type="arabicPeriod"/>
            </a:pPr>
            <a:r>
              <a:rPr lang="pt-BR" baseline="0" dirty="0" smtClean="0"/>
              <a:t>ESTADO DO DOC: 2. Em desenvolvimento, aguardando informação, enviado para revisão...</a:t>
            </a:r>
          </a:p>
          <a:p>
            <a:pPr marL="228600" indent="-228600">
              <a:buAutoNum type="arabicPeriod"/>
            </a:pPr>
            <a:r>
              <a:rPr lang="pt-BR" baseline="0" dirty="0" smtClean="0"/>
              <a:t>Quem me mandou isos? Daonde veio? O que foi trabalhado nisso antes de mim?</a:t>
            </a:r>
          </a:p>
          <a:p>
            <a:pPr marL="228600" indent="-228600">
              <a:buAutoNum type="arabicPeriod"/>
            </a:pPr>
            <a:endParaRPr lang="pt-BR" baseline="0" dirty="0" smtClean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84432-31B4-46B7-8EAA-32E7316190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86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DMAIC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Fase </a:t>
            </a:r>
            <a:r>
              <a:rPr lang="pt-BR" dirty="0" err="1" smtClean="0"/>
              <a:t>measure</a:t>
            </a:r>
            <a:r>
              <a:rPr lang="pt-BR" dirty="0" smtClean="0"/>
              <a:t>- medir</a:t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- Revisar PADs 1811/2016 e 12708/2016</a:t>
            </a:r>
          </a:p>
          <a:p>
            <a:r>
              <a:rPr lang="pt-BR" dirty="0" smtClean="0"/>
              <a:t>- Apresentação do modelo Kanban e Ágil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848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Kanban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1. Visualizar e compartilhar o trabalho em equipe</a:t>
            </a:r>
          </a:p>
          <a:p>
            <a:r>
              <a:rPr lang="pt-BR" dirty="0" smtClean="0"/>
              <a:t>2. Limitar o seu Trabalho-em-Progresso (WIP – Work in Progress)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929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 Kanban	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u="sng" dirty="0" smtClean="0"/>
              <a:t>4 Princípios Básicos</a:t>
            </a:r>
          </a:p>
          <a:p>
            <a:r>
              <a:rPr lang="pt-BR" dirty="0" smtClean="0"/>
              <a:t>1. Comece com o que você está fazendo agora.</a:t>
            </a:r>
          </a:p>
          <a:p>
            <a:r>
              <a:rPr lang="pt-BR" dirty="0" smtClean="0"/>
              <a:t>2. Entenda o fluxo incrementao e a evolução diária do Kanban.</a:t>
            </a:r>
          </a:p>
          <a:p>
            <a:r>
              <a:rPr lang="pt-BR" dirty="0" smtClean="0"/>
              <a:t>3. Respeite o processo, os papéis e as responsabilidades.</a:t>
            </a:r>
          </a:p>
          <a:p>
            <a:r>
              <a:rPr lang="pt-BR" smtClean="0"/>
              <a:t>4.Encorage á liderança agir em todos os níveis do processo.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075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Kanban board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- Utilização de CARTÕES / POST IT</a:t>
            </a:r>
          </a:p>
          <a:p>
            <a:r>
              <a:rPr lang="pt-BR" dirty="0" smtClean="0"/>
              <a:t>- Mapear o processo Coletivamente</a:t>
            </a:r>
          </a:p>
          <a:p>
            <a:r>
              <a:rPr lang="pt-BR" dirty="0" smtClean="0"/>
              <a:t>- Evite querer re-desenhar o processo fazendo melhorias.</a:t>
            </a:r>
          </a:p>
          <a:p>
            <a:r>
              <a:rPr lang="pt-BR" dirty="0"/>
              <a:t> </a:t>
            </a:r>
            <a:r>
              <a:rPr lang="pt-BR" dirty="0" smtClean="0"/>
              <a:t> &gt; Comece com </a:t>
            </a:r>
            <a:r>
              <a:rPr lang="pt-BR" u="sng" dirty="0" smtClean="0"/>
              <a:t>o que você tem agora.</a:t>
            </a:r>
          </a:p>
          <a:p>
            <a:r>
              <a:rPr lang="pt-BR" u="sng" dirty="0" smtClean="0"/>
              <a:t>- 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155184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</a:t>
            </a:r>
            <a:r>
              <a:rPr lang="pt-BR" dirty="0" smtClean="0"/>
              <a:t>1 – Descrevendo seus Itens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5 minutos:</a:t>
            </a:r>
          </a:p>
          <a:p>
            <a:r>
              <a:rPr lang="pt-BR" dirty="0" smtClean="0"/>
              <a:t>- Num papel, escreva de 5 a 10 itens que você está trabalhando.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890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</a:t>
            </a:r>
            <a:r>
              <a:rPr lang="pt-BR" dirty="0" smtClean="0"/>
              <a:t>2 – Colando os itens no Board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10 minutos:</a:t>
            </a:r>
          </a:p>
          <a:p>
            <a:r>
              <a:rPr lang="pt-BR" dirty="0" smtClean="0"/>
              <a:t>Pra cada item de WIP escrito, responda as seguintes questões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r>
              <a:rPr lang="pt-BR" dirty="0" smtClean="0"/>
              <a:t>1. Que tipo de trabalho é este?</a:t>
            </a:r>
          </a:p>
          <a:p>
            <a:r>
              <a:rPr lang="pt-BR" dirty="0" smtClean="0"/>
              <a:t>2. Onde ele está agora ?</a:t>
            </a:r>
          </a:p>
          <a:p>
            <a:r>
              <a:rPr lang="pt-BR" dirty="0" smtClean="0"/>
              <a:t>3. Onde estava antes eu pegar este trabalho?</a:t>
            </a:r>
          </a:p>
          <a:p>
            <a:r>
              <a:rPr lang="pt-BR" dirty="0" smtClean="0"/>
              <a:t>4.  Para onde ele vai após eu trabalhar nele?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701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Finalmente, desenhe seu Board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u="sng" dirty="0" smtClean="0"/>
              <a:t>3 Colunas:</a:t>
            </a:r>
          </a:p>
          <a:p>
            <a:pPr algn="ctr"/>
            <a:r>
              <a:rPr lang="pt-BR" sz="2800" u="sng" dirty="0" smtClean="0"/>
              <a:t> </a:t>
            </a:r>
          </a:p>
          <a:p>
            <a:pPr algn="ctr"/>
            <a:r>
              <a:rPr lang="pt-BR" sz="2800" b="1" dirty="0" smtClean="0"/>
              <a:t>A FAZER</a:t>
            </a:r>
          </a:p>
          <a:p>
            <a:pPr algn="ctr"/>
            <a:r>
              <a:rPr lang="pt-BR" sz="2800" b="1" dirty="0" smtClean="0"/>
              <a:t>FAZENDO</a:t>
            </a:r>
          </a:p>
          <a:p>
            <a:pPr algn="ctr"/>
            <a:r>
              <a:rPr lang="pt-BR" sz="2800" b="1" dirty="0" smtClean="0"/>
              <a:t>FEITO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53298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Àgil	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- Stand up meetings</a:t>
            </a:r>
          </a:p>
          <a:p>
            <a:pPr lvl="1"/>
            <a:r>
              <a:rPr lang="pt-BR" sz="2000" dirty="0" smtClean="0"/>
              <a:t>Reuniões diárias de 15 minutos (FEITAS EM PÉ)</a:t>
            </a:r>
          </a:p>
          <a:p>
            <a:pPr lvl="1"/>
            <a:r>
              <a:rPr lang="pt-BR" sz="2000" dirty="0" smtClean="0"/>
              <a:t>Deve haver um condutor, que pergunta a cada participante as 3 perguntas abaixo:</a:t>
            </a:r>
          </a:p>
          <a:p>
            <a:pPr lvl="2"/>
            <a:r>
              <a:rPr lang="pt-BR" sz="1600" dirty="0" smtClean="0"/>
              <a:t>O que eu fiz ontem</a:t>
            </a:r>
          </a:p>
          <a:p>
            <a:pPr lvl="2"/>
            <a:r>
              <a:rPr lang="pt-BR" sz="1600" dirty="0" smtClean="0"/>
              <a:t>O que farei hoje</a:t>
            </a:r>
          </a:p>
          <a:p>
            <a:pPr lvl="2"/>
            <a:r>
              <a:rPr lang="pt-BR" sz="1600" dirty="0" smtClean="0"/>
              <a:t>Existem impeditivos para meu trabalho?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8757615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281</TotalTime>
  <Words>318</Words>
  <Application>Microsoft Office PowerPoint</Application>
  <PresentationFormat>Widescreen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Retrospectiva</vt:lpstr>
      <vt:lpstr>DMAIC</vt:lpstr>
      <vt:lpstr>Agenda</vt:lpstr>
      <vt:lpstr>Kanban</vt:lpstr>
      <vt:lpstr>O Método Kanban </vt:lpstr>
      <vt:lpstr>Kanban board</vt:lpstr>
      <vt:lpstr>Exercício 1 – Descrevendo seus Itens</vt:lpstr>
      <vt:lpstr>Exercício 2 – Colando os itens no Board</vt:lpstr>
      <vt:lpstr>Finalmente, desenhe seu Board</vt:lpstr>
      <vt:lpstr>Modelo Àgil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DMAIC</dc:title>
  <dc:creator>Usuário do Windows</dc:creator>
  <cp:lastModifiedBy>Rodrigues, Andre</cp:lastModifiedBy>
  <cp:revision>14</cp:revision>
  <dcterms:created xsi:type="dcterms:W3CDTF">2017-05-12T03:38:49Z</dcterms:created>
  <dcterms:modified xsi:type="dcterms:W3CDTF">2017-12-04T13:10:05Z</dcterms:modified>
</cp:coreProperties>
</file>