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90524"/>
            <a:ext cx="6491556" cy="6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7" y="1713011"/>
            <a:ext cx="4563382" cy="5144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8" y="283101"/>
            <a:ext cx="4597854" cy="53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2" y="22204"/>
            <a:ext cx="6313714" cy="65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14450"/>
            <a:ext cx="116776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1385752"/>
            <a:ext cx="6457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1385752"/>
            <a:ext cx="6457950" cy="4191000"/>
          </a:xfrm>
          <a:prstGeom prst="rect">
            <a:avLst/>
          </a:prstGeom>
        </p:spPr>
      </p:pic>
      <p:sp>
        <p:nvSpPr>
          <p:cNvPr id="2" name="Explosion 1 1"/>
          <p:cNvSpPr/>
          <p:nvPr/>
        </p:nvSpPr>
        <p:spPr>
          <a:xfrm>
            <a:off x="2416629" y="992777"/>
            <a:ext cx="7863840" cy="49508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Colar</a:t>
            </a:r>
            <a:r>
              <a:rPr lang="en-US" dirty="0" smtClean="0"/>
              <a:t> outro </a:t>
            </a:r>
            <a:r>
              <a:rPr lang="en-US" dirty="0" err="1" smtClean="0"/>
              <a:t>exemplo</a:t>
            </a:r>
            <a:r>
              <a:rPr lang="en-US" dirty="0" smtClean="0"/>
              <a:t> de Pad be m </a:t>
            </a:r>
            <a:r>
              <a:rPr lang="en-US" dirty="0" err="1" smtClean="0"/>
              <a:t>Chocante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5367"/>
            <a:ext cx="12131040" cy="58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7" y="1149531"/>
            <a:ext cx="1205072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r>
              <a:rPr lang="pt-BR" dirty="0" smtClean="0"/>
              <a:t>ação dos Somatorios</a:t>
            </a:r>
          </a:p>
          <a:p>
            <a:r>
              <a:rPr lang="pt-BR" dirty="0" smtClean="0"/>
              <a:t>Alteração das Medias</a:t>
            </a:r>
          </a:p>
          <a:p>
            <a:r>
              <a:rPr lang="pt-BR" dirty="0" smtClean="0"/>
              <a:t>Alteração da Meta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156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Andre</dc:creator>
  <cp:lastModifiedBy>Rodrigues, Andre</cp:lastModifiedBy>
  <cp:revision>9</cp:revision>
  <dcterms:created xsi:type="dcterms:W3CDTF">2017-03-13T19:56:08Z</dcterms:created>
  <dcterms:modified xsi:type="dcterms:W3CDTF">2017-03-14T21:09:45Z</dcterms:modified>
</cp:coreProperties>
</file>