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0" r:id="rId3"/>
    <p:sldId id="261" r:id="rId4"/>
    <p:sldId id="259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60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869EB-FAFC-4007-8CC7-9A0D897D6BFB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FEBC4-F316-4BB0-AA71-497EB7A83A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10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FEBC4-F316-4BB0-AA71-497EB7A83A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10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18DB-2FC4-4C78-9078-69FD04C86135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032518DB-2FC4-4C78-9078-69FD04C86135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D94A19A-C746-4CFF-A58E-6C901B8A9705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TRE PR – Projeto PUC PR – TCC </a:t>
            </a:r>
            <a:r>
              <a:rPr lang="pt-BR" dirty="0" err="1" smtClean="0"/>
              <a:t>Hands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– Lean </a:t>
            </a:r>
            <a:r>
              <a:rPr lang="pt-BR" dirty="0" err="1" smtClean="0"/>
              <a:t>Six</a:t>
            </a:r>
            <a:r>
              <a:rPr lang="pt-BR" dirty="0" smtClean="0"/>
              <a:t> Sigma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Reunião: 17/02/2017</a:t>
            </a:r>
            <a:endParaRPr lang="en-US" dirty="0"/>
          </a:p>
          <a:p>
            <a:r>
              <a:rPr lang="pt-BR" dirty="0" smtClean="0"/>
              <a:t>DEFINE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7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sz="3200" dirty="0" smtClean="0"/>
              <a:t>Foco de Atuação</a:t>
            </a:r>
            <a:endParaRPr lang="en-US" sz="32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951228" y="1600198"/>
          <a:ext cx="7241544" cy="45259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1731"/>
                <a:gridCol w="301731"/>
                <a:gridCol w="301731"/>
                <a:gridCol w="301731"/>
                <a:gridCol w="301731"/>
                <a:gridCol w="301731"/>
                <a:gridCol w="301731"/>
                <a:gridCol w="301731"/>
                <a:gridCol w="301731"/>
                <a:gridCol w="301731"/>
                <a:gridCol w="301731"/>
                <a:gridCol w="301731"/>
                <a:gridCol w="301731"/>
                <a:gridCol w="301731"/>
                <a:gridCol w="301731"/>
                <a:gridCol w="301731"/>
                <a:gridCol w="301731"/>
                <a:gridCol w="301731"/>
                <a:gridCol w="301731"/>
                <a:gridCol w="301731"/>
                <a:gridCol w="301731"/>
                <a:gridCol w="301731"/>
                <a:gridCol w="301731"/>
                <a:gridCol w="301731"/>
              </a:tblGrid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9429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 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pic>
        <p:nvPicPr>
          <p:cNvPr id="14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843" y="1035151"/>
            <a:ext cx="9343385" cy="6560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3" y="729678"/>
            <a:ext cx="2944519" cy="61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tângulo 15"/>
          <p:cNvSpPr/>
          <p:nvPr/>
        </p:nvSpPr>
        <p:spPr>
          <a:xfrm>
            <a:off x="4502645" y="4860391"/>
            <a:ext cx="1293491" cy="28336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100"/>
          </a:p>
        </p:txBody>
      </p:sp>
      <p:cxnSp>
        <p:nvCxnSpPr>
          <p:cNvPr id="17" name="Conector reto 16"/>
          <p:cNvCxnSpPr/>
          <p:nvPr/>
        </p:nvCxnSpPr>
        <p:spPr>
          <a:xfrm>
            <a:off x="3412064" y="2060848"/>
            <a:ext cx="1102785" cy="34725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14" idx="2"/>
          </p:cNvCxnSpPr>
          <p:nvPr/>
        </p:nvCxnSpPr>
        <p:spPr>
          <a:xfrm flipH="1" flipV="1">
            <a:off x="3412064" y="7029400"/>
            <a:ext cx="1102786" cy="5661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-324542" y="548680"/>
            <a:ext cx="3736606" cy="71365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100"/>
          </a:p>
        </p:txBody>
      </p:sp>
    </p:spTree>
    <p:extLst>
      <p:ext uri="{BB962C8B-B14F-4D97-AF65-F5344CB8AC3E}">
        <p14:creationId xmlns:p14="http://schemas.microsoft.com/office/powerpoint/2010/main" val="40011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7315200" cy="1154097"/>
          </a:xfrm>
        </p:spPr>
        <p:txBody>
          <a:bodyPr/>
          <a:lstStyle/>
          <a:p>
            <a:r>
              <a:rPr lang="pt-BR" dirty="0" smtClean="0"/>
              <a:t>COLETA DE DADOS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3568" y="2348880"/>
            <a:ext cx="7315200" cy="3539527"/>
          </a:xfrm>
        </p:spPr>
        <p:txBody>
          <a:bodyPr/>
          <a:lstStyle/>
          <a:p>
            <a:r>
              <a:rPr lang="pt-BR" dirty="0" smtClean="0"/>
              <a:t>Tramitação de 31 processos obtidos diretamente do Sistema de Processamento Administrativo Digital;</a:t>
            </a:r>
          </a:p>
          <a:p>
            <a:r>
              <a:rPr lang="pt-BR" dirty="0" smtClean="0"/>
              <a:t>Registros históricos desde 2012 até 2016;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6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Gráfico de Pareto</a:t>
            </a:r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6382072" y="2595057"/>
            <a:ext cx="22943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LEAD TIME GERAL PARA 29 PROCESSOS</a:t>
            </a:r>
          </a:p>
          <a:p>
            <a:endParaRPr lang="pt-BR" sz="1400" dirty="0"/>
          </a:p>
          <a:p>
            <a:r>
              <a:rPr lang="pt-BR" sz="1400" dirty="0" smtClean="0"/>
              <a:t>LEAD TIME = Média de Registro de Preços  + Média de Licitação   + Média de Dispensa  =   242 + 148 + 103      =            493 dias </a:t>
            </a:r>
          </a:p>
        </p:txBody>
      </p:sp>
      <p:pic>
        <p:nvPicPr>
          <p:cNvPr id="8366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56" y="1565795"/>
            <a:ext cx="6103316" cy="4068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227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95" y="1612900"/>
            <a:ext cx="7054750" cy="4192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314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604</TotalTime>
  <Words>79</Words>
  <Application>Microsoft Office PowerPoint</Application>
  <PresentationFormat>Apresentação na tela (4:3)</PresentationFormat>
  <Paragraphs>1164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Perspectiva</vt:lpstr>
      <vt:lpstr>TRE PR – Projeto PUC PR – TCC Hands On – Lean Six Sigma</vt:lpstr>
      <vt:lpstr>Foco de Atuação</vt:lpstr>
      <vt:lpstr>COLETA DE DADOS</vt:lpstr>
      <vt:lpstr>Gráfico de Pareto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 – Projeto PUC PR</dc:title>
  <dc:creator>Ruhan Pablo Acosta Sanabria</dc:creator>
  <cp:lastModifiedBy>Ruhan Pablo Acosta Sanabria</cp:lastModifiedBy>
  <cp:revision>22</cp:revision>
  <dcterms:created xsi:type="dcterms:W3CDTF">2016-12-15T22:17:20Z</dcterms:created>
  <dcterms:modified xsi:type="dcterms:W3CDTF">2017-02-17T17:55:52Z</dcterms:modified>
</cp:coreProperties>
</file>