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han Pablo Acosta Sanabria" userId="d322386435acaf7d" providerId="LiveId" clId="{B618085E-CE01-4A72-89B0-24A39072198D}"/>
    <pc:docChg chg="custSel addSld delSld modSld">
      <pc:chgData name="Ruhan Pablo Acosta Sanabria" userId="d322386435acaf7d" providerId="LiveId" clId="{B618085E-CE01-4A72-89B0-24A39072198D}" dt="2018-01-08T23:42:35.675" v="711" actId="20577"/>
      <pc:docMkLst>
        <pc:docMk/>
      </pc:docMkLst>
      <pc:sldChg chg="addSp delSp modSp">
        <pc:chgData name="Ruhan Pablo Acosta Sanabria" userId="d322386435acaf7d" providerId="LiveId" clId="{B618085E-CE01-4A72-89B0-24A39072198D}" dt="2018-01-08T23:22:43.911" v="101" actId="478"/>
        <pc:sldMkLst>
          <pc:docMk/>
          <pc:sldMk cId="1093814632" sldId="257"/>
        </pc:sldMkLst>
        <pc:spChg chg="mod">
          <ac:chgData name="Ruhan Pablo Acosta Sanabria" userId="d322386435acaf7d" providerId="LiveId" clId="{B618085E-CE01-4A72-89B0-24A39072198D}" dt="2018-01-08T23:16:12.080" v="59" actId="20577"/>
          <ac:spMkLst>
            <pc:docMk/>
            <pc:sldMk cId="1093814632" sldId="257"/>
            <ac:spMk id="2" creationId="{00000000-0000-0000-0000-000000000000}"/>
          </ac:spMkLst>
        </pc:spChg>
        <pc:spChg chg="mod">
          <ac:chgData name="Ruhan Pablo Acosta Sanabria" userId="d322386435acaf7d" providerId="LiveId" clId="{B618085E-CE01-4A72-89B0-24A39072198D}" dt="2018-01-08T23:16:45.939" v="91" actId="14100"/>
          <ac:spMkLst>
            <pc:docMk/>
            <pc:sldMk cId="1093814632" sldId="257"/>
            <ac:spMk id="3" creationId="{15A2FCD7-AC8B-4279-9C0C-0EB5A026C1B6}"/>
          </ac:spMkLst>
        </pc:spChg>
        <pc:picChg chg="add del mod">
          <ac:chgData name="Ruhan Pablo Acosta Sanabria" userId="d322386435acaf7d" providerId="LiveId" clId="{B618085E-CE01-4A72-89B0-24A39072198D}" dt="2018-01-08T23:22:43.911" v="101" actId="478"/>
          <ac:picMkLst>
            <pc:docMk/>
            <pc:sldMk cId="1093814632" sldId="257"/>
            <ac:picMk id="5" creationId="{19481488-0425-4632-868B-024A12173E46}"/>
          </ac:picMkLst>
        </pc:picChg>
      </pc:sldChg>
      <pc:sldChg chg="delSp del delAnim">
        <pc:chgData name="Ruhan Pablo Acosta Sanabria" userId="d322386435acaf7d" providerId="LiveId" clId="{B618085E-CE01-4A72-89B0-24A39072198D}" dt="2018-01-08T23:17:00.908" v="93" actId="2696"/>
        <pc:sldMkLst>
          <pc:docMk/>
          <pc:sldMk cId="2599021627" sldId="258"/>
        </pc:sldMkLst>
        <pc:picChg chg="del">
          <ac:chgData name="Ruhan Pablo Acosta Sanabria" userId="d322386435acaf7d" providerId="LiveId" clId="{B618085E-CE01-4A72-89B0-24A39072198D}" dt="2018-01-08T23:16:57.593" v="92" actId="478"/>
          <ac:picMkLst>
            <pc:docMk/>
            <pc:sldMk cId="2599021627" sldId="258"/>
            <ac:picMk id="3074" creationId="{00000000-0000-0000-0000-000000000000}"/>
          </ac:picMkLst>
        </pc:picChg>
      </pc:sldChg>
      <pc:sldChg chg="delSp modSp add">
        <pc:chgData name="Ruhan Pablo Acosta Sanabria" userId="d322386435acaf7d" providerId="LiveId" clId="{B618085E-CE01-4A72-89B0-24A39072198D}" dt="2018-01-08T23:23:01.690" v="107" actId="14100"/>
        <pc:sldMkLst>
          <pc:docMk/>
          <pc:sldMk cId="3379853152" sldId="258"/>
        </pc:sldMkLst>
        <pc:spChg chg="del mod">
          <ac:chgData name="Ruhan Pablo Acosta Sanabria" userId="d322386435acaf7d" providerId="LiveId" clId="{B618085E-CE01-4A72-89B0-24A39072198D}" dt="2018-01-08T23:22:55.637" v="105" actId="478"/>
          <ac:spMkLst>
            <pc:docMk/>
            <pc:sldMk cId="3379853152" sldId="258"/>
            <ac:spMk id="3" creationId="{15A2FCD7-AC8B-4279-9C0C-0EB5A026C1B6}"/>
          </ac:spMkLst>
        </pc:spChg>
        <pc:picChg chg="mod">
          <ac:chgData name="Ruhan Pablo Acosta Sanabria" userId="d322386435acaf7d" providerId="LiveId" clId="{B618085E-CE01-4A72-89B0-24A39072198D}" dt="2018-01-08T23:23:01.690" v="107" actId="14100"/>
          <ac:picMkLst>
            <pc:docMk/>
            <pc:sldMk cId="3379853152" sldId="258"/>
            <ac:picMk id="5" creationId="{19481488-0425-4632-868B-024A12173E46}"/>
          </ac:picMkLst>
        </pc:picChg>
      </pc:sldChg>
      <pc:sldChg chg="del">
        <pc:chgData name="Ruhan Pablo Acosta Sanabria" userId="d322386435acaf7d" providerId="LiveId" clId="{B618085E-CE01-4A72-89B0-24A39072198D}" dt="2018-01-08T23:17:01.928" v="94" actId="2696"/>
        <pc:sldMkLst>
          <pc:docMk/>
          <pc:sldMk cId="714910709" sldId="259"/>
        </pc:sldMkLst>
      </pc:sldChg>
      <pc:sldChg chg="addSp delSp modSp add">
        <pc:chgData name="Ruhan Pablo Acosta Sanabria" userId="d322386435acaf7d" providerId="LiveId" clId="{B618085E-CE01-4A72-89B0-24A39072198D}" dt="2018-01-08T23:31:41.038" v="512" actId="478"/>
        <pc:sldMkLst>
          <pc:docMk/>
          <pc:sldMk cId="3899350064" sldId="259"/>
        </pc:sldMkLst>
        <pc:spChg chg="add del mod">
          <ac:chgData name="Ruhan Pablo Acosta Sanabria" userId="d322386435acaf7d" providerId="LiveId" clId="{B618085E-CE01-4A72-89B0-24A39072198D}" dt="2018-01-08T23:31:41.038" v="512" actId="478"/>
          <ac:spMkLst>
            <pc:docMk/>
            <pc:sldMk cId="3899350064" sldId="259"/>
            <ac:spMk id="6" creationId="{6C504E3A-F45E-44E5-82B4-0E4819686949}"/>
          </ac:spMkLst>
        </pc:spChg>
        <pc:picChg chg="add mod">
          <ac:chgData name="Ruhan Pablo Acosta Sanabria" userId="d322386435acaf7d" providerId="LiveId" clId="{B618085E-CE01-4A72-89B0-24A39072198D}" dt="2018-01-08T23:24:32.387" v="111" actId="1076"/>
          <ac:picMkLst>
            <pc:docMk/>
            <pc:sldMk cId="3899350064" sldId="259"/>
            <ac:picMk id="4" creationId="{D171A3EA-92AC-418C-A830-C67C9D97575A}"/>
          </ac:picMkLst>
        </pc:picChg>
        <pc:picChg chg="del">
          <ac:chgData name="Ruhan Pablo Acosta Sanabria" userId="d322386435acaf7d" providerId="LiveId" clId="{B618085E-CE01-4A72-89B0-24A39072198D}" dt="2018-01-08T23:23:50.181" v="109" actId="478"/>
          <ac:picMkLst>
            <pc:docMk/>
            <pc:sldMk cId="3899350064" sldId="259"/>
            <ac:picMk id="5" creationId="{19481488-0425-4632-868B-024A12173E46}"/>
          </ac:picMkLst>
        </pc:picChg>
      </pc:sldChg>
      <pc:sldChg chg="addSp delSp modSp add">
        <pc:chgData name="Ruhan Pablo Acosta Sanabria" userId="d322386435acaf7d" providerId="LiveId" clId="{B618085E-CE01-4A72-89B0-24A39072198D}" dt="2018-01-08T23:27:21.674" v="125" actId="1076"/>
        <pc:sldMkLst>
          <pc:docMk/>
          <pc:sldMk cId="197285341" sldId="260"/>
        </pc:sldMkLst>
        <pc:picChg chg="del">
          <ac:chgData name="Ruhan Pablo Acosta Sanabria" userId="d322386435acaf7d" providerId="LiveId" clId="{B618085E-CE01-4A72-89B0-24A39072198D}" dt="2018-01-08T23:24:41.149" v="113" actId="478"/>
          <ac:picMkLst>
            <pc:docMk/>
            <pc:sldMk cId="197285341" sldId="260"/>
            <ac:picMk id="4" creationId="{D171A3EA-92AC-418C-A830-C67C9D97575A}"/>
          </ac:picMkLst>
        </pc:picChg>
        <pc:picChg chg="add mod">
          <ac:chgData name="Ruhan Pablo Acosta Sanabria" userId="d322386435acaf7d" providerId="LiveId" clId="{B618085E-CE01-4A72-89B0-24A39072198D}" dt="2018-01-08T23:25:53.203" v="115" actId="1076"/>
          <ac:picMkLst>
            <pc:docMk/>
            <pc:sldMk cId="197285341" sldId="260"/>
            <ac:picMk id="5" creationId="{EA1A3F4F-3066-4910-A351-9A6C8BB686DB}"/>
          </ac:picMkLst>
        </pc:picChg>
        <pc:picChg chg="add mod">
          <ac:chgData name="Ruhan Pablo Acosta Sanabria" userId="d322386435acaf7d" providerId="LiveId" clId="{B618085E-CE01-4A72-89B0-24A39072198D}" dt="2018-01-08T23:27:12.275" v="123" actId="1076"/>
          <ac:picMkLst>
            <pc:docMk/>
            <pc:sldMk cId="197285341" sldId="260"/>
            <ac:picMk id="7" creationId="{48E491E7-0AA5-4654-994F-F6A1E52F79A0}"/>
          </ac:picMkLst>
        </pc:picChg>
        <pc:picChg chg="add mod">
          <ac:chgData name="Ruhan Pablo Acosta Sanabria" userId="d322386435acaf7d" providerId="LiveId" clId="{B618085E-CE01-4A72-89B0-24A39072198D}" dt="2018-01-08T23:27:21.674" v="125" actId="1076"/>
          <ac:picMkLst>
            <pc:docMk/>
            <pc:sldMk cId="197285341" sldId="260"/>
            <ac:picMk id="9" creationId="{D65FE0AC-A3C6-4C71-9E41-59E340D76D13}"/>
          </ac:picMkLst>
        </pc:picChg>
      </pc:sldChg>
      <pc:sldChg chg="del">
        <pc:chgData name="Ruhan Pablo Acosta Sanabria" userId="d322386435acaf7d" providerId="LiveId" clId="{B618085E-CE01-4A72-89B0-24A39072198D}" dt="2018-01-08T23:17:02.690" v="95" actId="2696"/>
        <pc:sldMkLst>
          <pc:docMk/>
          <pc:sldMk cId="1358830760" sldId="260"/>
        </pc:sldMkLst>
      </pc:sldChg>
      <pc:sldChg chg="addSp delSp modSp add">
        <pc:chgData name="Ruhan Pablo Acosta Sanabria" userId="d322386435acaf7d" providerId="LiveId" clId="{B618085E-CE01-4A72-89B0-24A39072198D}" dt="2018-01-08T23:31:36.542" v="511"/>
        <pc:sldMkLst>
          <pc:docMk/>
          <pc:sldMk cId="3547934046" sldId="261"/>
        </pc:sldMkLst>
        <pc:spChg chg="mod">
          <ac:chgData name="Ruhan Pablo Acosta Sanabria" userId="d322386435acaf7d" providerId="LiveId" clId="{B618085E-CE01-4A72-89B0-24A39072198D}" dt="2018-01-08T23:26:25.223" v="119"/>
          <ac:spMkLst>
            <pc:docMk/>
            <pc:sldMk cId="3547934046" sldId="261"/>
            <ac:spMk id="2" creationId="{58C958A9-381E-4CC2-8979-258C50843A25}"/>
          </ac:spMkLst>
        </pc:spChg>
        <pc:spChg chg="del">
          <ac:chgData name="Ruhan Pablo Acosta Sanabria" userId="d322386435acaf7d" providerId="LiveId" clId="{B618085E-CE01-4A72-89B0-24A39072198D}" dt="2018-01-08T23:26:41.483" v="120" actId="478"/>
          <ac:spMkLst>
            <pc:docMk/>
            <pc:sldMk cId="3547934046" sldId="261"/>
            <ac:spMk id="3" creationId="{A381C25E-3EBB-4230-94CF-6B2D6DA18DE1}"/>
          </ac:spMkLst>
        </pc:spChg>
        <pc:spChg chg="add">
          <ac:chgData name="Ruhan Pablo Acosta Sanabria" userId="d322386435acaf7d" providerId="LiveId" clId="{B618085E-CE01-4A72-89B0-24A39072198D}" dt="2018-01-08T23:31:36.542" v="511"/>
          <ac:spMkLst>
            <pc:docMk/>
            <pc:sldMk cId="3547934046" sldId="261"/>
            <ac:spMk id="6" creationId="{01BF4FDC-9DCD-422D-999A-7C65646B0657}"/>
          </ac:spMkLst>
        </pc:spChg>
        <pc:picChg chg="add mod">
          <ac:chgData name="Ruhan Pablo Acosta Sanabria" userId="d322386435acaf7d" providerId="LiveId" clId="{B618085E-CE01-4A72-89B0-24A39072198D}" dt="2018-01-08T23:27:50.755" v="127" actId="1076"/>
          <ac:picMkLst>
            <pc:docMk/>
            <pc:sldMk cId="3547934046" sldId="261"/>
            <ac:picMk id="5" creationId="{43C20F1C-0B0F-4FBD-A27A-B660AD0D223A}"/>
          </ac:picMkLst>
        </pc:picChg>
      </pc:sldChg>
      <pc:sldChg chg="del">
        <pc:chgData name="Ruhan Pablo Acosta Sanabria" userId="d322386435acaf7d" providerId="LiveId" clId="{B618085E-CE01-4A72-89B0-24A39072198D}" dt="2018-01-08T23:17:03.215" v="96" actId="2696"/>
        <pc:sldMkLst>
          <pc:docMk/>
          <pc:sldMk cId="4191231944" sldId="261"/>
        </pc:sldMkLst>
      </pc:sldChg>
      <pc:sldChg chg="addSp delSp modSp add">
        <pc:chgData name="Ruhan Pablo Acosta Sanabria" userId="d322386435acaf7d" providerId="LiveId" clId="{B618085E-CE01-4A72-89B0-24A39072198D}" dt="2018-01-08T23:42:35.675" v="711" actId="20577"/>
        <pc:sldMkLst>
          <pc:docMk/>
          <pc:sldMk cId="2362815694" sldId="262"/>
        </pc:sldMkLst>
        <pc:spChg chg="del">
          <ac:chgData name="Ruhan Pablo Acosta Sanabria" userId="d322386435acaf7d" providerId="LiveId" clId="{B618085E-CE01-4A72-89B0-24A39072198D}" dt="2018-01-08T23:32:16.249" v="516" actId="478"/>
          <ac:spMkLst>
            <pc:docMk/>
            <pc:sldMk cId="2362815694" sldId="262"/>
            <ac:spMk id="2" creationId="{58C958A9-381E-4CC2-8979-258C50843A25}"/>
          </ac:spMkLst>
        </pc:spChg>
        <pc:spChg chg="add del mod">
          <ac:chgData name="Ruhan Pablo Acosta Sanabria" userId="d322386435acaf7d" providerId="LiveId" clId="{B618085E-CE01-4A72-89B0-24A39072198D}" dt="2018-01-08T23:32:18.852" v="517" actId="478"/>
          <ac:spMkLst>
            <pc:docMk/>
            <pc:sldMk cId="2362815694" sldId="262"/>
            <ac:spMk id="4" creationId="{11216639-917D-40F8-B5EC-68F2C2404F3B}"/>
          </ac:spMkLst>
        </pc:spChg>
        <pc:spChg chg="del">
          <ac:chgData name="Ruhan Pablo Acosta Sanabria" userId="d322386435acaf7d" providerId="LiveId" clId="{B618085E-CE01-4A72-89B0-24A39072198D}" dt="2018-01-08T23:32:13.147" v="515" actId="478"/>
          <ac:spMkLst>
            <pc:docMk/>
            <pc:sldMk cId="2362815694" sldId="262"/>
            <ac:spMk id="6" creationId="{01BF4FDC-9DCD-422D-999A-7C65646B0657}"/>
          </ac:spMkLst>
        </pc:spChg>
        <pc:spChg chg="add mod">
          <ac:chgData name="Ruhan Pablo Acosta Sanabria" userId="d322386435acaf7d" providerId="LiveId" clId="{B618085E-CE01-4A72-89B0-24A39072198D}" dt="2018-01-08T23:34:52.901" v="568" actId="14100"/>
          <ac:spMkLst>
            <pc:docMk/>
            <pc:sldMk cId="2362815694" sldId="262"/>
            <ac:spMk id="8" creationId="{996631B9-6C41-45C0-938A-6AF27C9A8B95}"/>
          </ac:spMkLst>
        </pc:spChg>
        <pc:spChg chg="add mod">
          <ac:chgData name="Ruhan Pablo Acosta Sanabria" userId="d322386435acaf7d" providerId="LiveId" clId="{B618085E-CE01-4A72-89B0-24A39072198D}" dt="2018-01-08T23:35:33.075" v="614" actId="1076"/>
          <ac:spMkLst>
            <pc:docMk/>
            <pc:sldMk cId="2362815694" sldId="262"/>
            <ac:spMk id="10" creationId="{8B2E7C1E-106E-42CD-945D-6A665D504B54}"/>
          </ac:spMkLst>
        </pc:spChg>
        <pc:spChg chg="add mod">
          <ac:chgData name="Ruhan Pablo Acosta Sanabria" userId="d322386435acaf7d" providerId="LiveId" clId="{B618085E-CE01-4A72-89B0-24A39072198D}" dt="2018-01-08T23:42:35.675" v="711" actId="20577"/>
          <ac:spMkLst>
            <pc:docMk/>
            <pc:sldMk cId="2362815694" sldId="262"/>
            <ac:spMk id="14" creationId="{B7515906-49A5-4C47-B33B-0AA4A5762D15}"/>
          </ac:spMkLst>
        </pc:spChg>
        <pc:picChg chg="del">
          <ac:chgData name="Ruhan Pablo Acosta Sanabria" userId="d322386435acaf7d" providerId="LiveId" clId="{B618085E-CE01-4A72-89B0-24A39072198D}" dt="2018-01-08T23:32:10.252" v="514" actId="478"/>
          <ac:picMkLst>
            <pc:docMk/>
            <pc:sldMk cId="2362815694" sldId="262"/>
            <ac:picMk id="5" creationId="{43C20F1C-0B0F-4FBD-A27A-B660AD0D223A}"/>
          </ac:picMkLst>
        </pc:picChg>
        <pc:picChg chg="add mod">
          <ac:chgData name="Ruhan Pablo Acosta Sanabria" userId="d322386435acaf7d" providerId="LiveId" clId="{B618085E-CE01-4A72-89B0-24A39072198D}" dt="2018-01-08T23:34:22.954" v="524" actId="1076"/>
          <ac:picMkLst>
            <pc:docMk/>
            <pc:sldMk cId="2362815694" sldId="262"/>
            <ac:picMk id="7" creationId="{BC179344-10C2-4DE9-B901-091F54513A67}"/>
          </ac:picMkLst>
        </pc:picChg>
        <pc:picChg chg="add mod">
          <ac:chgData name="Ruhan Pablo Acosta Sanabria" userId="d322386435acaf7d" providerId="LiveId" clId="{B618085E-CE01-4A72-89B0-24A39072198D}" dt="2018-01-08T23:34:18.677" v="523" actId="1076"/>
          <ac:picMkLst>
            <pc:docMk/>
            <pc:sldMk cId="2362815694" sldId="262"/>
            <ac:picMk id="1026" creationId="{914788C6-4A64-40C3-A83C-08CF0C45DB47}"/>
          </ac:picMkLst>
        </pc:picChg>
        <pc:cxnChg chg="add mod">
          <ac:chgData name="Ruhan Pablo Acosta Sanabria" userId="d322386435acaf7d" providerId="LiveId" clId="{B618085E-CE01-4A72-89B0-24A39072198D}" dt="2018-01-08T23:40:18.548" v="652" actId="1076"/>
          <ac:cxnSpMkLst>
            <pc:docMk/>
            <pc:sldMk cId="2362815694" sldId="262"/>
            <ac:cxnSpMk id="11" creationId="{5CB69584-D88E-4BE2-9880-00C5838A5C5E}"/>
          </ac:cxnSpMkLst>
        </pc:cxnChg>
        <pc:cxnChg chg="add mod">
          <ac:chgData name="Ruhan Pablo Acosta Sanabria" userId="d322386435acaf7d" providerId="LiveId" clId="{B618085E-CE01-4A72-89B0-24A39072198D}" dt="2018-01-08T23:36:19.459" v="616" actId="11529"/>
          <ac:cxnSpMkLst>
            <pc:docMk/>
            <pc:sldMk cId="2362815694" sldId="262"/>
            <ac:cxnSpMk id="13" creationId="{190EAE53-FBA4-4C4A-B537-5317D17ACFE0}"/>
          </ac:cxnSpMkLst>
        </pc:cxnChg>
        <pc:cxnChg chg="add mod">
          <ac:chgData name="Ruhan Pablo Acosta Sanabria" userId="d322386435acaf7d" providerId="LiveId" clId="{B618085E-CE01-4A72-89B0-24A39072198D}" dt="2018-01-08T23:36:28.403" v="618" actId="1076"/>
          <ac:cxnSpMkLst>
            <pc:docMk/>
            <pc:sldMk cId="2362815694" sldId="262"/>
            <ac:cxnSpMk id="15" creationId="{E554F538-A75A-4DE4-B813-165F281B81A6}"/>
          </ac:cxnSpMkLst>
        </pc:cxnChg>
        <pc:cxnChg chg="add mod">
          <ac:chgData name="Ruhan Pablo Acosta Sanabria" userId="d322386435acaf7d" providerId="LiveId" clId="{B618085E-CE01-4A72-89B0-24A39072198D}" dt="2018-01-08T23:36:53.891" v="621" actId="1076"/>
          <ac:cxnSpMkLst>
            <pc:docMk/>
            <pc:sldMk cId="2362815694" sldId="262"/>
            <ac:cxnSpMk id="16" creationId="{D2043A25-A8E3-4EA1-8B8D-8E58DAC3C17D}"/>
          </ac:cxnSpMkLst>
        </pc:cxnChg>
      </pc:sldChg>
      <pc:sldChg chg="del">
        <pc:chgData name="Ruhan Pablo Acosta Sanabria" userId="d322386435acaf7d" providerId="LiveId" clId="{B618085E-CE01-4A72-89B0-24A39072198D}" dt="2018-01-08T23:17:03.600" v="97" actId="2696"/>
        <pc:sldMkLst>
          <pc:docMk/>
          <pc:sldMk cId="3825737845" sldId="262"/>
        </pc:sldMkLst>
      </pc:sldChg>
      <pc:sldChg chg="addSp delSp modSp add">
        <pc:chgData name="Ruhan Pablo Acosta Sanabria" userId="d322386435acaf7d" providerId="LiveId" clId="{B618085E-CE01-4A72-89B0-24A39072198D}" dt="2018-01-08T23:39:56.012" v="651" actId="1076"/>
        <pc:sldMkLst>
          <pc:docMk/>
          <pc:sldMk cId="2833618417" sldId="263"/>
        </pc:sldMkLst>
        <pc:spChg chg="add mod">
          <ac:chgData name="Ruhan Pablo Acosta Sanabria" userId="d322386435acaf7d" providerId="LiveId" clId="{B618085E-CE01-4A72-89B0-24A39072198D}" dt="2018-01-08T23:39:28.188" v="650" actId="1076"/>
          <ac:spMkLst>
            <pc:docMk/>
            <pc:sldMk cId="2833618417" sldId="263"/>
            <ac:spMk id="9" creationId="{E68320DF-8EA0-4591-81BF-E8AF74BF8440}"/>
          </ac:spMkLst>
        </pc:spChg>
        <pc:picChg chg="add mod">
          <ac:chgData name="Ruhan Pablo Acosta Sanabria" userId="d322386435acaf7d" providerId="LiveId" clId="{B618085E-CE01-4A72-89B0-24A39072198D}" dt="2018-01-08T23:37:59.716" v="626" actId="1076"/>
          <ac:picMkLst>
            <pc:docMk/>
            <pc:sldMk cId="2833618417" sldId="263"/>
            <ac:picMk id="2" creationId="{BA7B0577-77D2-4873-9B5B-2CCBABC0C33E}"/>
          </ac:picMkLst>
        </pc:picChg>
        <pc:picChg chg="del">
          <ac:chgData name="Ruhan Pablo Acosta Sanabria" userId="d322386435acaf7d" providerId="LiveId" clId="{B618085E-CE01-4A72-89B0-24A39072198D}" dt="2018-01-08T23:37:47.744" v="624" actId="478"/>
          <ac:picMkLst>
            <pc:docMk/>
            <pc:sldMk cId="2833618417" sldId="263"/>
            <ac:picMk id="7" creationId="{BC179344-10C2-4DE9-B901-091F54513A67}"/>
          </ac:picMkLst>
        </pc:picChg>
        <pc:cxnChg chg="add mod">
          <ac:chgData name="Ruhan Pablo Acosta Sanabria" userId="d322386435acaf7d" providerId="LiveId" clId="{B618085E-CE01-4A72-89B0-24A39072198D}" dt="2018-01-08T23:39:07.132" v="638" actId="11529"/>
          <ac:cxnSpMkLst>
            <pc:docMk/>
            <pc:sldMk cId="2833618417" sldId="263"/>
            <ac:cxnSpMk id="6" creationId="{4757B8EC-9C13-4B1D-97E3-C62D04141909}"/>
          </ac:cxnSpMkLst>
        </pc:cxnChg>
        <pc:cxnChg chg="del mod">
          <ac:chgData name="Ruhan Pablo Acosta Sanabria" userId="d322386435acaf7d" providerId="LiveId" clId="{B618085E-CE01-4A72-89B0-24A39072198D}" dt="2018-01-08T23:38:04.010" v="628" actId="478"/>
          <ac:cxnSpMkLst>
            <pc:docMk/>
            <pc:sldMk cId="2833618417" sldId="263"/>
            <ac:cxnSpMk id="11" creationId="{5CB69584-D88E-4BE2-9880-00C5838A5C5E}"/>
          </ac:cxnSpMkLst>
        </pc:cxnChg>
        <pc:cxnChg chg="add mod">
          <ac:chgData name="Ruhan Pablo Acosta Sanabria" userId="d322386435acaf7d" providerId="LiveId" clId="{B618085E-CE01-4A72-89B0-24A39072198D}" dt="2018-01-08T23:38:11.748" v="630" actId="1076"/>
          <ac:cxnSpMkLst>
            <pc:docMk/>
            <pc:sldMk cId="2833618417" sldId="263"/>
            <ac:cxnSpMk id="12" creationId="{10D85997-9875-4F81-9494-7DD67C866BA7}"/>
          </ac:cxnSpMkLst>
        </pc:cxnChg>
        <pc:cxnChg chg="mod">
          <ac:chgData name="Ruhan Pablo Acosta Sanabria" userId="d322386435acaf7d" providerId="LiveId" clId="{B618085E-CE01-4A72-89B0-24A39072198D}" dt="2018-01-08T23:38:57.060" v="637" actId="14100"/>
          <ac:cxnSpMkLst>
            <pc:docMk/>
            <pc:sldMk cId="2833618417" sldId="263"/>
            <ac:cxnSpMk id="13" creationId="{190EAE53-FBA4-4C4A-B537-5317D17ACFE0}"/>
          </ac:cxnSpMkLst>
        </pc:cxnChg>
        <pc:cxnChg chg="add mod">
          <ac:chgData name="Ruhan Pablo Acosta Sanabria" userId="d322386435acaf7d" providerId="LiveId" clId="{B618085E-CE01-4A72-89B0-24A39072198D}" dt="2018-01-08T23:39:56.012" v="651" actId="1076"/>
          <ac:cxnSpMkLst>
            <pc:docMk/>
            <pc:sldMk cId="2833618417" sldId="263"/>
            <ac:cxnSpMk id="14" creationId="{04A58E5C-BA0E-4F5E-96EB-C59FE49A9ED8}"/>
          </ac:cxnSpMkLst>
        </pc:cxnChg>
        <pc:cxnChg chg="del">
          <ac:chgData name="Ruhan Pablo Acosta Sanabria" userId="d322386435acaf7d" providerId="LiveId" clId="{B618085E-CE01-4A72-89B0-24A39072198D}" dt="2018-01-08T23:38:14.933" v="631" actId="478"/>
          <ac:cxnSpMkLst>
            <pc:docMk/>
            <pc:sldMk cId="2833618417" sldId="263"/>
            <ac:cxnSpMk id="16" creationId="{D2043A25-A8E3-4EA1-8B8D-8E58DAC3C17D}"/>
          </ac:cxnSpMkLst>
        </pc:cxnChg>
        <pc:cxnChg chg="add mod">
          <ac:chgData name="Ruhan Pablo Acosta Sanabria" userId="d322386435acaf7d" providerId="LiveId" clId="{B618085E-CE01-4A72-89B0-24A39072198D}" dt="2018-01-08T23:38:47.324" v="636" actId="14100"/>
          <ac:cxnSpMkLst>
            <pc:docMk/>
            <pc:sldMk cId="2833618417" sldId="263"/>
            <ac:cxnSpMk id="17" creationId="{6C9765C0-0AF2-4023-801D-CF96A29F9B07}"/>
          </ac:cxnSpMkLst>
        </pc:cxnChg>
      </pc:sldChg>
      <pc:sldChg chg="del">
        <pc:chgData name="Ruhan Pablo Acosta Sanabria" userId="d322386435acaf7d" providerId="LiveId" clId="{B618085E-CE01-4A72-89B0-24A39072198D}" dt="2018-01-08T23:17:04.657" v="98" actId="2696"/>
        <pc:sldMkLst>
          <pc:docMk/>
          <pc:sldMk cId="3172872878" sldId="263"/>
        </pc:sldMkLst>
      </pc:sldChg>
      <pc:sldChg chg="add del">
        <pc:chgData name="Ruhan Pablo Acosta Sanabria" userId="d322386435acaf7d" providerId="LiveId" clId="{B618085E-CE01-4A72-89B0-24A39072198D}" dt="2018-01-08T23:32:23.224" v="519"/>
        <pc:sldMkLst>
          <pc:docMk/>
          <pc:sldMk cId="361574111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DMAIC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FASE IMPROVE - </a:t>
            </a:r>
            <a:r>
              <a:rPr lang="pt-BR" b="1" dirty="0"/>
              <a:t>MELHORAR</a:t>
            </a:r>
            <a:endParaRPr lang="en-US" b="1" dirty="0"/>
          </a:p>
        </p:txBody>
      </p:sp>
      <p:pic>
        <p:nvPicPr>
          <p:cNvPr id="1026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758952"/>
            <a:ext cx="3053080" cy="30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691880" y="2697941"/>
            <a:ext cx="1417320" cy="1244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Improve-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melhoria</a:t>
            </a:r>
            <a:r>
              <a:rPr lang="en-US" dirty="0"/>
              <a:t> do </a:t>
            </a:r>
            <a:r>
              <a:rPr lang="en-US" dirty="0" err="1"/>
              <a:t>processo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FCD7-AC8B-4279-9C0C-0EB5A026C1B6}"/>
              </a:ext>
            </a:extLst>
          </p:cNvPr>
          <p:cNvSpPr txBox="1"/>
          <p:nvPr/>
        </p:nvSpPr>
        <p:spPr>
          <a:xfrm>
            <a:off x="4015409" y="2054088"/>
            <a:ext cx="2590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Média x Desvio Padrão</a:t>
            </a:r>
          </a:p>
        </p:txBody>
      </p:sp>
    </p:spTree>
    <p:extLst>
      <p:ext uri="{BB962C8B-B14F-4D97-AF65-F5344CB8AC3E}">
        <p14:creationId xmlns:p14="http://schemas.microsoft.com/office/powerpoint/2010/main" val="109381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Improve-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melhoria</a:t>
            </a:r>
            <a:r>
              <a:rPr lang="en-US" dirty="0"/>
              <a:t> do </a:t>
            </a:r>
            <a:r>
              <a:rPr lang="en-US" dirty="0" err="1"/>
              <a:t>processo</a:t>
            </a:r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19481488-0425-4632-868B-024A1217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737360"/>
            <a:ext cx="6777445" cy="45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Improve-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melhoria</a:t>
            </a:r>
            <a:r>
              <a:rPr lang="en-US" dirty="0"/>
              <a:t> do </a:t>
            </a:r>
            <a:r>
              <a:rPr lang="en-US" dirty="0" err="1"/>
              <a:t>processo</a:t>
            </a:r>
            <a:endParaRPr lang="en-US" dirty="0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D171A3EA-92AC-418C-A830-C67C9D97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74" y="1171892"/>
            <a:ext cx="700185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Improve-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melhoria</a:t>
            </a:r>
            <a:r>
              <a:rPr lang="en-US" dirty="0"/>
              <a:t> do </a:t>
            </a:r>
            <a:r>
              <a:rPr lang="en-US" dirty="0" err="1"/>
              <a:t>processo</a:t>
            </a:r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A1A3F4F-3066-4910-A351-9A6C8BB6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9" y="1828074"/>
            <a:ext cx="6735115" cy="2029108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48E491E7-0AA5-4654-994F-F6A1E52F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780" y="2164817"/>
            <a:ext cx="6773220" cy="4286848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D65FE0AC-A3C6-4C71-9E41-59E340D76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42" y="6256818"/>
            <a:ext cx="4086795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58A9-381E-4CC2-8979-258C5084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Improve-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melhoria</a:t>
            </a:r>
            <a:r>
              <a:rPr lang="en-US" dirty="0"/>
              <a:t> do </a:t>
            </a:r>
            <a:r>
              <a:rPr lang="en-US" dirty="0" err="1"/>
              <a:t>processo</a:t>
            </a:r>
            <a:endParaRPr lang="pt-BR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43C20F1C-0B0F-4FBD-A27A-B660AD0D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95" y="1737360"/>
            <a:ext cx="5544324" cy="453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F4FDC-9DCD-422D-999A-7C65646B0657}"/>
              </a:ext>
            </a:extLst>
          </p:cNvPr>
          <p:cNvSpPr txBox="1"/>
          <p:nvPr/>
        </p:nvSpPr>
        <p:spPr>
          <a:xfrm>
            <a:off x="331304" y="2093843"/>
            <a:ext cx="2968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Traduzindo para o Six Sigma , em poucas palavras, quanto maior for o desvio padrão de um processo maior será a dispersão de seus dados.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Exemplo: Quanto maior o desvio padrão na tramitação entre as seções significa que teremos mais processos com durações elevadas, causando essa dispersão</a:t>
            </a:r>
          </a:p>
        </p:txBody>
      </p:sp>
    </p:spTree>
    <p:extLst>
      <p:ext uri="{BB962C8B-B14F-4D97-AF65-F5344CB8AC3E}">
        <p14:creationId xmlns:p14="http://schemas.microsoft.com/office/powerpoint/2010/main" val="354793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179344-10C2-4DE9-B901-091F5451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5" y="1881653"/>
            <a:ext cx="5231017" cy="3501094"/>
          </a:xfrm>
          <a:prstGeom prst="rect">
            <a:avLst/>
          </a:prstGeom>
        </p:spPr>
      </p:pic>
      <p:pic>
        <p:nvPicPr>
          <p:cNvPr id="1026" name="Picture 2" descr="Resultado de imagem para histograma seis sigma">
            <a:extLst>
              <a:ext uri="{FF2B5EF4-FFF2-40B4-BE49-F238E27FC236}">
                <a16:creationId xmlns:a16="http://schemas.microsoft.com/office/drawing/2014/main" id="{914788C6-4A64-40C3-A83C-08CF0C45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99" y="1881653"/>
            <a:ext cx="53625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31B9-6C41-45C0-938A-6AF27C9A8B95}"/>
              </a:ext>
            </a:extLst>
          </p:cNvPr>
          <p:cNvSpPr txBox="1"/>
          <p:nvPr/>
        </p:nvSpPr>
        <p:spPr>
          <a:xfrm>
            <a:off x="624114" y="1233714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Histograma com Desvio Padrão Elevado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E7C1E-106E-42CD-945D-6A665D504B54}"/>
              </a:ext>
            </a:extLst>
          </p:cNvPr>
          <p:cNvSpPr txBox="1"/>
          <p:nvPr/>
        </p:nvSpPr>
        <p:spPr>
          <a:xfrm>
            <a:off x="7126516" y="109521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Histograma com Desvio Padrão dos 6 Sigma ou 6 Desvios padroes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B69584-D88E-4BE2-9880-00C5838A5C5E}"/>
              </a:ext>
            </a:extLst>
          </p:cNvPr>
          <p:cNvCxnSpPr/>
          <p:nvPr/>
        </p:nvCxnSpPr>
        <p:spPr>
          <a:xfrm flipV="1">
            <a:off x="4095552" y="4924051"/>
            <a:ext cx="0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EAE53-FBA4-4C4A-B537-5317D17ACFE0}"/>
              </a:ext>
            </a:extLst>
          </p:cNvPr>
          <p:cNvCxnSpPr/>
          <p:nvPr/>
        </p:nvCxnSpPr>
        <p:spPr>
          <a:xfrm flipV="1">
            <a:off x="11184835" y="5065486"/>
            <a:ext cx="0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54F538-A75A-4DE4-B813-165F281B81A6}"/>
              </a:ext>
            </a:extLst>
          </p:cNvPr>
          <p:cNvCxnSpPr/>
          <p:nvPr/>
        </p:nvCxnSpPr>
        <p:spPr>
          <a:xfrm flipV="1">
            <a:off x="7626627" y="4895182"/>
            <a:ext cx="0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043A25-A8E3-4EA1-8B8D-8E58DAC3C17D}"/>
              </a:ext>
            </a:extLst>
          </p:cNvPr>
          <p:cNvCxnSpPr/>
          <p:nvPr/>
        </p:nvCxnSpPr>
        <p:spPr>
          <a:xfrm flipV="1">
            <a:off x="1531258" y="4895182"/>
            <a:ext cx="0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515906-49A5-4C47-B33B-0AA4A5762D15}"/>
              </a:ext>
            </a:extLst>
          </p:cNvPr>
          <p:cNvSpPr txBox="1"/>
          <p:nvPr/>
        </p:nvSpPr>
        <p:spPr>
          <a:xfrm>
            <a:off x="761488" y="6052457"/>
            <a:ext cx="432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 que o histograma pula de 40 em 40</a:t>
            </a:r>
          </a:p>
        </p:txBody>
      </p:sp>
    </p:spTree>
    <p:extLst>
      <p:ext uri="{BB962C8B-B14F-4D97-AF65-F5344CB8AC3E}">
        <p14:creationId xmlns:p14="http://schemas.microsoft.com/office/powerpoint/2010/main" val="236281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histograma seis sigma">
            <a:extLst>
              <a:ext uri="{FF2B5EF4-FFF2-40B4-BE49-F238E27FC236}">
                <a16:creationId xmlns:a16="http://schemas.microsoft.com/office/drawing/2014/main" id="{914788C6-4A64-40C3-A83C-08CF0C45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99" y="1881653"/>
            <a:ext cx="53625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31B9-6C41-45C0-938A-6AF27C9A8B95}"/>
              </a:ext>
            </a:extLst>
          </p:cNvPr>
          <p:cNvSpPr txBox="1"/>
          <p:nvPr/>
        </p:nvSpPr>
        <p:spPr>
          <a:xfrm>
            <a:off x="624114" y="1233714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Histograma com Desvio Padrão Elevado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E7C1E-106E-42CD-945D-6A665D504B54}"/>
              </a:ext>
            </a:extLst>
          </p:cNvPr>
          <p:cNvSpPr txBox="1"/>
          <p:nvPr/>
        </p:nvSpPr>
        <p:spPr>
          <a:xfrm>
            <a:off x="7126516" y="109521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Histograma com Desvio Padrão dos 6 Sigma ou 6 Desvios padroes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EAE53-FBA4-4C4A-B537-5317D17ACFE0}"/>
              </a:ext>
            </a:extLst>
          </p:cNvPr>
          <p:cNvCxnSpPr>
            <a:cxnSpLocks/>
          </p:cNvCxnSpPr>
          <p:nvPr/>
        </p:nvCxnSpPr>
        <p:spPr>
          <a:xfrm flipV="1">
            <a:off x="11184835" y="4895182"/>
            <a:ext cx="0" cy="11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54F538-A75A-4DE4-B813-165F281B81A6}"/>
              </a:ext>
            </a:extLst>
          </p:cNvPr>
          <p:cNvCxnSpPr/>
          <p:nvPr/>
        </p:nvCxnSpPr>
        <p:spPr>
          <a:xfrm flipV="1">
            <a:off x="7626627" y="4895182"/>
            <a:ext cx="0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A7B0577-77D2-4873-9B5B-2CCBABC0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5" y="1881653"/>
            <a:ext cx="5231017" cy="35010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D85997-9875-4F81-9494-7DD67C866BA7}"/>
              </a:ext>
            </a:extLst>
          </p:cNvPr>
          <p:cNvCxnSpPr/>
          <p:nvPr/>
        </p:nvCxnSpPr>
        <p:spPr>
          <a:xfrm flipV="1">
            <a:off x="4209144" y="4975010"/>
            <a:ext cx="0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A58E5C-BA0E-4F5E-96EB-C59FE49A9ED8}"/>
              </a:ext>
            </a:extLst>
          </p:cNvPr>
          <p:cNvCxnSpPr/>
          <p:nvPr/>
        </p:nvCxnSpPr>
        <p:spPr>
          <a:xfrm flipV="1">
            <a:off x="1428396" y="5093488"/>
            <a:ext cx="0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765C0-0AF2-4023-801D-CF96A29F9B07}"/>
              </a:ext>
            </a:extLst>
          </p:cNvPr>
          <p:cNvCxnSpPr>
            <a:cxnSpLocks/>
          </p:cNvCxnSpPr>
          <p:nvPr/>
        </p:nvCxnSpPr>
        <p:spPr>
          <a:xfrm flipV="1">
            <a:off x="2286001" y="4310743"/>
            <a:ext cx="0" cy="156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57B8EC-9C13-4B1D-97E3-C62D04141909}"/>
              </a:ext>
            </a:extLst>
          </p:cNvPr>
          <p:cNvCxnSpPr/>
          <p:nvPr/>
        </p:nvCxnSpPr>
        <p:spPr>
          <a:xfrm>
            <a:off x="7626627" y="5689600"/>
            <a:ext cx="35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320DF-8EA0-4591-81BF-E8AF74BF8440}"/>
              </a:ext>
            </a:extLst>
          </p:cNvPr>
          <p:cNvSpPr txBox="1"/>
          <p:nvPr/>
        </p:nvSpPr>
        <p:spPr>
          <a:xfrm>
            <a:off x="8784442" y="5741802"/>
            <a:ext cx="161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desvios</a:t>
            </a:r>
          </a:p>
        </p:txBody>
      </p:sp>
    </p:spTree>
    <p:extLst>
      <p:ext uri="{BB962C8B-B14F-4D97-AF65-F5344CB8AC3E}">
        <p14:creationId xmlns:p14="http://schemas.microsoft.com/office/powerpoint/2010/main" val="28336184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109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DMAIC</vt:lpstr>
      <vt:lpstr>Improve- Medindo a melhoria do processo</vt:lpstr>
      <vt:lpstr>Improve- Medindo a melhoria do processo</vt:lpstr>
      <vt:lpstr>Improve- Medindo a melhoria do processo</vt:lpstr>
      <vt:lpstr>Improve- Medindo a melhoria do processo</vt:lpstr>
      <vt:lpstr>Improve- Medindo a melhoria do processo</vt:lpstr>
      <vt:lpstr>PowerPoint Presentation</vt:lpstr>
      <vt:lpstr>PowerPoint Presentation</vt:lpstr>
    </vt:vector>
  </TitlesOfParts>
  <Company>Wipro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Andre Rodrigues (Retail)</dc:creator>
  <cp:lastModifiedBy>Ruhan Pablo Acosta Sanabria</cp:lastModifiedBy>
  <cp:revision>5</cp:revision>
  <dcterms:created xsi:type="dcterms:W3CDTF">2017-11-22T19:12:48Z</dcterms:created>
  <dcterms:modified xsi:type="dcterms:W3CDTF">2018-01-08T23:42:42Z</dcterms:modified>
</cp:coreProperties>
</file>