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FASE IMPROVE - </a:t>
            </a:r>
            <a:r>
              <a:rPr lang="pt-BR" b="1" dirty="0" smtClean="0"/>
              <a:t>MELHORAR</a:t>
            </a:r>
            <a:endParaRPr lang="en-US" b="1" dirty="0"/>
          </a:p>
        </p:txBody>
      </p:sp>
      <p:pic>
        <p:nvPicPr>
          <p:cNvPr id="1026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758952"/>
            <a:ext cx="3053080" cy="30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691880" y="2697941"/>
            <a:ext cx="1417320" cy="1244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DMAIC – Revisão sobre a fase 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9" y="376940"/>
            <a:ext cx="10038806" cy="58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DM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" y="1146132"/>
            <a:ext cx="11927395" cy="49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DMAIC</vt:lpstr>
      <vt:lpstr>DMAIC – Revisão sobre a fase IMPROVE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Andre Rodrigues (Retail)</cp:lastModifiedBy>
  <cp:revision>2</cp:revision>
  <dcterms:created xsi:type="dcterms:W3CDTF">2017-11-22T19:12:48Z</dcterms:created>
  <dcterms:modified xsi:type="dcterms:W3CDTF">2017-11-22T19:23:22Z</dcterms:modified>
</cp:coreProperties>
</file>