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63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3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7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2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2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DA6B-7E69-4791-9C52-5CA05EA4247E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A891-7789-4BF7-81D8-E11B250DD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5946"/>
          </a:xfrm>
        </p:spPr>
        <p:txBody>
          <a:bodyPr>
            <a:normAutofit/>
          </a:bodyPr>
          <a:lstStyle/>
          <a:p>
            <a:r>
              <a:rPr lang="en-IN" sz="6200" dirty="0"/>
              <a:t>Income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736" y="2773902"/>
            <a:ext cx="9144000" cy="1655762"/>
          </a:xfrm>
        </p:spPr>
        <p:txBody>
          <a:bodyPr>
            <a:normAutofit/>
          </a:bodyPr>
          <a:lstStyle/>
          <a:p>
            <a:r>
              <a:rPr lang="en-IN" sz="6200" dirty="0" smtClean="0"/>
              <a:t>EDA</a:t>
            </a:r>
            <a:endParaRPr lang="en-IN" sz="6200" dirty="0"/>
          </a:p>
        </p:txBody>
      </p:sp>
    </p:spTree>
    <p:extLst>
      <p:ext uri="{BB962C8B-B14F-4D97-AF65-F5344CB8AC3E}">
        <p14:creationId xmlns:p14="http://schemas.microsoft.com/office/powerpoint/2010/main" val="1025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830" y="2548746"/>
            <a:ext cx="4020989" cy="149704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>
              <a:latin typeface="+mj-lt"/>
            </a:endParaRPr>
          </a:p>
          <a:p>
            <a:pPr marL="0" indent="0">
              <a:buNone/>
            </a:pPr>
            <a:r>
              <a:rPr lang="en-IN" sz="1800" dirty="0" smtClean="0">
                <a:latin typeface="+mj-lt"/>
              </a:rPr>
              <a:t>We see that the occupation variable has ? Values which are replaced by the mode of the column. </a:t>
            </a:r>
            <a:endParaRPr lang="en-IN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3" y="1936271"/>
            <a:ext cx="27813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073" y="1860071"/>
            <a:ext cx="2705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973" y="2122099"/>
            <a:ext cx="4252823" cy="23722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dirty="0"/>
              <a:t>1</a:t>
            </a:r>
            <a:r>
              <a:rPr lang="en-IN" sz="1800" dirty="0" smtClean="0"/>
              <a:t>) The ? </a:t>
            </a:r>
            <a:r>
              <a:rPr lang="en-IN" sz="1800" dirty="0"/>
              <a:t>Values in the </a:t>
            </a:r>
            <a:r>
              <a:rPr lang="en-IN" sz="1800" dirty="0" err="1" smtClean="0"/>
              <a:t>native.country</a:t>
            </a:r>
            <a:r>
              <a:rPr lang="en-IN" sz="1800" dirty="0" smtClean="0"/>
              <a:t> variable can be replaced by the mode of the column.</a:t>
            </a:r>
            <a:br>
              <a:rPr lang="en-IN" sz="1800" dirty="0" smtClean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2) As the no.of categories are very large in this column we can ignore this column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2412"/>
            <a:ext cx="2647950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35" y="618228"/>
            <a:ext cx="22955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006" y="2932981"/>
            <a:ext cx="4649639" cy="14147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dirty="0" smtClean="0"/>
              <a:t>We can see that the entries for male sex is more than that for female sex.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94" y="2141492"/>
            <a:ext cx="4029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Variables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08810"/>
              </p:ext>
            </p:extLst>
          </p:nvPr>
        </p:nvGraphicFramePr>
        <p:xfrm>
          <a:off x="838200" y="1799747"/>
          <a:ext cx="10246743" cy="4211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70894"/>
                <a:gridCol w="517584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 smtClean="0">
                          <a:effectLst/>
                        </a:rPr>
                        <a:t>relationship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workclass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 smtClean="0">
                          <a:effectLst/>
                        </a:rPr>
                        <a:t>Race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fnlwgt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Sex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 smtClean="0">
                          <a:effectLst/>
                        </a:rPr>
                        <a:t>education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capital.gain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education.num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 err="1" smtClean="0">
                          <a:effectLst/>
                        </a:rPr>
                        <a:t>capital.loss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marital.status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hours.per.week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effectLst/>
                        </a:rPr>
                        <a:t>occupation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native.country</a:t>
                      </a:r>
                      <a:endParaRPr lang="en-IN" b="1" dirty="0" smtClean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Dependent Variable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408322"/>
              </p:ext>
            </p:extLst>
          </p:nvPr>
        </p:nvGraphicFramePr>
        <p:xfrm>
          <a:off x="838200" y="1825624"/>
          <a:ext cx="10515600" cy="142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142653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Income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63172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predict whether the income is &gt;50K or &lt;=</a:t>
            </a:r>
            <a:r>
              <a:rPr lang="en-IN" dirty="0"/>
              <a:t>50K</a:t>
            </a:r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81722"/>
              </p:ext>
            </p:extLst>
          </p:nvPr>
        </p:nvGraphicFramePr>
        <p:xfrm>
          <a:off x="838200" y="4380615"/>
          <a:ext cx="10515600" cy="1468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1468093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Classification Problem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4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/>
          <a:lstStyle/>
          <a:p>
            <a:r>
              <a:rPr lang="en-IN" dirty="0" smtClean="0"/>
              <a:t>Checking for null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49"/>
          <a:stretch/>
        </p:blipFill>
        <p:spPr>
          <a:xfrm>
            <a:off x="3975879" y="2087592"/>
            <a:ext cx="3981450" cy="33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for data types of variables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87"/>
          <a:stretch/>
        </p:blipFill>
        <p:spPr>
          <a:xfrm>
            <a:off x="3380925" y="2165229"/>
            <a:ext cx="4981575" cy="34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5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691" y="2536166"/>
            <a:ext cx="4675518" cy="16319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dirty="0" smtClean="0"/>
              <a:t>We can see that the data is highly imbalanced.</a:t>
            </a:r>
            <a:br>
              <a:rPr lang="en-IN" sz="1800" dirty="0" smtClean="0"/>
            </a:br>
            <a:r>
              <a:rPr lang="en-IN" sz="1800" dirty="0" smtClean="0"/>
              <a:t>The no of records for income &lt;=50k is more than the records for income&gt;50k.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96"/>
          <a:stretch/>
        </p:blipFill>
        <p:spPr>
          <a:xfrm>
            <a:off x="795068" y="1483743"/>
            <a:ext cx="5469754" cy="39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167" y="2616619"/>
            <a:ext cx="4063042" cy="1549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dirty="0" smtClean="0"/>
              <a:t>We see that the values for age are not normally distributed instead they are right skewed.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20"/>
          <a:stretch/>
        </p:blipFill>
        <p:spPr>
          <a:xfrm>
            <a:off x="838200" y="2096218"/>
            <a:ext cx="5514043" cy="39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162" y="1928625"/>
            <a:ext cx="3502326" cy="237226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1</a:t>
            </a:r>
            <a:r>
              <a:rPr lang="en-IN" sz="1800" dirty="0" smtClean="0"/>
              <a:t>) We see that </a:t>
            </a:r>
            <a:r>
              <a:rPr lang="en-IN" sz="1800" dirty="0" err="1" smtClean="0"/>
              <a:t>workclass</a:t>
            </a:r>
            <a:r>
              <a:rPr lang="en-IN" sz="1800" dirty="0"/>
              <a:t> </a:t>
            </a:r>
            <a:r>
              <a:rPr lang="en-IN" sz="1800" dirty="0" smtClean="0"/>
              <a:t>variable has various categories which can be combined to form five different categories.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2) Also the ? Values are replaced by the mode of </a:t>
            </a:r>
            <a:r>
              <a:rPr lang="en-IN" sz="1800" dirty="0" err="1" smtClean="0"/>
              <a:t>workclass</a:t>
            </a:r>
            <a:r>
              <a:rPr lang="en-IN" sz="1800" dirty="0" smtClean="0"/>
              <a:t> column.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95"/>
          <a:stretch/>
        </p:blipFill>
        <p:spPr>
          <a:xfrm>
            <a:off x="625686" y="2044460"/>
            <a:ext cx="3221696" cy="2140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51" y="2044460"/>
            <a:ext cx="2762250" cy="16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439" y="2156011"/>
            <a:ext cx="3899140" cy="151670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We </a:t>
            </a:r>
            <a:r>
              <a:rPr lang="en-IN" sz="1800" dirty="0"/>
              <a:t>see that </a:t>
            </a:r>
            <a:r>
              <a:rPr lang="en-IN" sz="1800" dirty="0" err="1" smtClean="0"/>
              <a:t>marital.status</a:t>
            </a:r>
            <a:r>
              <a:rPr lang="en-IN" sz="1800" dirty="0" smtClean="0"/>
              <a:t> variable </a:t>
            </a:r>
            <a:r>
              <a:rPr lang="en-IN" sz="1800" dirty="0"/>
              <a:t>has various categories which can be combined to form </a:t>
            </a:r>
            <a:r>
              <a:rPr lang="en-IN" sz="1800" dirty="0" smtClean="0"/>
              <a:t>two </a:t>
            </a:r>
            <a:r>
              <a:rPr lang="en-IN" sz="1800" dirty="0"/>
              <a:t>different categories.</a:t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092" y="2142840"/>
            <a:ext cx="309562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829" y="2380891"/>
            <a:ext cx="3429000" cy="9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127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Income Prediction</vt:lpstr>
      <vt:lpstr>Independent Variables</vt:lpstr>
      <vt:lpstr>Dependent Variable </vt:lpstr>
      <vt:lpstr>Checking for null values</vt:lpstr>
      <vt:lpstr>Checking for data types of variables</vt:lpstr>
      <vt:lpstr>We can see that the data is highly imbalanced. The no of records for income &lt;=50k is more than the records for income&gt;50k.</vt:lpstr>
      <vt:lpstr>We see that the values for age are not normally distributed instead they are right skewed.</vt:lpstr>
      <vt:lpstr>  1) We see that workclass variable has various categories which can be combined to form five different categories.  2) Also the ? Values are replaced by the mode of workclass column.  </vt:lpstr>
      <vt:lpstr>  We see that marital.status variable has various categories which can be combined to form two different categories.  </vt:lpstr>
      <vt:lpstr>PowerPoint Presentation</vt:lpstr>
      <vt:lpstr>1) The ? Values in the native.country variable can be replaced by the mode of the column.  2) As the no.of categories are very large in this column we can ignore this column</vt:lpstr>
      <vt:lpstr>We can see that the entries for male sex is more than that for female sex.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</dc:title>
  <dc:creator>Ruhi Gupta</dc:creator>
  <cp:lastModifiedBy>Ruhi Gupta</cp:lastModifiedBy>
  <cp:revision>12</cp:revision>
  <dcterms:created xsi:type="dcterms:W3CDTF">2019-08-17T00:22:02Z</dcterms:created>
  <dcterms:modified xsi:type="dcterms:W3CDTF">2019-08-24T05:15:31Z</dcterms:modified>
</cp:coreProperties>
</file>