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7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2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1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3369-8D98-4EEC-BF55-5F29B8445B6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B6AA-605D-4BC1-8B21-724D7C1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 workshop!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partitions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hive.exec.dynamic.partition.mode</a:t>
            </a:r>
            <a:r>
              <a:rPr lang="en-US" dirty="0"/>
              <a:t>=</a:t>
            </a:r>
            <a:r>
              <a:rPr lang="en-US" dirty="0" err="1"/>
              <a:t>nonstrict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hive.exec.dynamic.partition</a:t>
            </a:r>
            <a:r>
              <a:rPr lang="en-US" dirty="0"/>
              <a:t> = true; </a:t>
            </a:r>
          </a:p>
          <a:p>
            <a:pPr marL="0" indent="0">
              <a:buNone/>
            </a:pPr>
            <a:r>
              <a:rPr lang="en-US" dirty="0"/>
              <a:t>INSERT INTO TABLE </a:t>
            </a:r>
            <a:r>
              <a:rPr lang="en-US" dirty="0" err="1"/>
              <a:t>partitionedlog</a:t>
            </a:r>
            <a:r>
              <a:rPr lang="en-US" dirty="0"/>
              <a:t> PARTITION(</a:t>
            </a:r>
            <a:r>
              <a:rPr lang="en-US" dirty="0" err="1"/>
              <a:t>log_year</a:t>
            </a:r>
            <a:r>
              <a:rPr lang="en-US" dirty="0"/>
              <a:t>, </a:t>
            </a:r>
            <a:r>
              <a:rPr lang="en-US" dirty="0" err="1"/>
              <a:t>log_month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/>
              <a:t>DAY(</a:t>
            </a:r>
            <a:r>
              <a:rPr lang="en-US" dirty="0" err="1"/>
              <a:t>log_date</a:t>
            </a:r>
            <a:r>
              <a:rPr lang="en-US" dirty="0"/>
              <a:t>), </a:t>
            </a:r>
            <a:r>
              <a:rPr lang="en-US" dirty="0" err="1" smtClean="0"/>
              <a:t>log_time</a:t>
            </a:r>
            <a:r>
              <a:rPr lang="en-US" dirty="0"/>
              <a:t>, </a:t>
            </a:r>
            <a:r>
              <a:rPr lang="en-US" dirty="0" err="1" smtClean="0"/>
              <a:t>c_ip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cs_username</a:t>
            </a:r>
            <a:r>
              <a:rPr lang="en-US" dirty="0" smtClean="0"/>
              <a:t>, </a:t>
            </a:r>
            <a:r>
              <a:rPr lang="en-US" dirty="0" err="1" smtClean="0"/>
              <a:t>s_ip</a:t>
            </a:r>
            <a:r>
              <a:rPr lang="en-US" dirty="0"/>
              <a:t>, </a:t>
            </a:r>
            <a:r>
              <a:rPr lang="en-US" dirty="0" err="1" smtClean="0"/>
              <a:t>s_port</a:t>
            </a:r>
            <a:r>
              <a:rPr lang="en-US" dirty="0"/>
              <a:t>, </a:t>
            </a:r>
            <a:r>
              <a:rPr lang="en-US" dirty="0" err="1" smtClean="0"/>
              <a:t>cs_method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cs_uri_stem</a:t>
            </a:r>
            <a:r>
              <a:rPr lang="en-US" dirty="0"/>
              <a:t>, </a:t>
            </a:r>
            <a:r>
              <a:rPr lang="en-US" dirty="0" err="1"/>
              <a:t>cs_uri_query</a:t>
            </a:r>
            <a:r>
              <a:rPr lang="en-US" dirty="0"/>
              <a:t>, </a:t>
            </a:r>
            <a:r>
              <a:rPr lang="en-US" dirty="0" err="1" smtClean="0"/>
              <a:t>sc_status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sc_bytes</a:t>
            </a:r>
            <a:r>
              <a:rPr lang="en-US" dirty="0" smtClean="0"/>
              <a:t>, </a:t>
            </a:r>
            <a:r>
              <a:rPr lang="en-US" dirty="0" err="1" smtClean="0"/>
              <a:t>cs_bytes</a:t>
            </a:r>
            <a:r>
              <a:rPr lang="en-US" dirty="0"/>
              <a:t>, </a:t>
            </a:r>
            <a:r>
              <a:rPr lang="en-US" dirty="0" err="1" smtClean="0"/>
              <a:t>time_taken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cs_user_agent</a:t>
            </a:r>
            <a:r>
              <a:rPr lang="en-US" dirty="0" smtClean="0"/>
              <a:t>, </a:t>
            </a:r>
            <a:r>
              <a:rPr lang="en-US" dirty="0" err="1" smtClean="0"/>
              <a:t>cs_referrer</a:t>
            </a:r>
            <a:r>
              <a:rPr lang="en-US" dirty="0"/>
              <a:t>, </a:t>
            </a:r>
            <a:r>
              <a:rPr lang="en-US" dirty="0" smtClean="0"/>
              <a:t>YEAR(</a:t>
            </a:r>
            <a:r>
              <a:rPr lang="en-US" dirty="0" err="1" smtClean="0"/>
              <a:t>log_date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 smtClean="0"/>
              <a:t>	MONTH(</a:t>
            </a:r>
            <a:r>
              <a:rPr lang="en-US" dirty="0" err="1" smtClean="0"/>
              <a:t>log_date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 err="1"/>
              <a:t>rawlog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/>
              <a:t>SUBSTR(</a:t>
            </a:r>
            <a:r>
              <a:rPr lang="en-US" dirty="0" err="1"/>
              <a:t>log_date</a:t>
            </a:r>
            <a:r>
              <a:rPr lang="en-US" dirty="0"/>
              <a:t>, 1, 1) &lt;&gt; </a:t>
            </a:r>
            <a:r>
              <a:rPr lang="en-US" dirty="0" smtClean="0"/>
              <a:t>'#‘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log_day</a:t>
            </a:r>
            <a:r>
              <a:rPr lang="en-US" dirty="0"/>
              <a:t>, count(*) AS </a:t>
            </a:r>
            <a:r>
              <a:rPr lang="en-US" dirty="0" err="1"/>
              <a:t>page_hits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partitionedlog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log_year</a:t>
            </a:r>
            <a:r>
              <a:rPr lang="en-US" dirty="0"/>
              <a:t>=2008 AND </a:t>
            </a:r>
            <a:r>
              <a:rPr lang="en-US" dirty="0" err="1"/>
              <a:t>log_month</a:t>
            </a:r>
            <a:r>
              <a:rPr lang="en-US" dirty="0"/>
              <a:t>=6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log_day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5542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DFS directory called /data/logs</a:t>
            </a:r>
          </a:p>
          <a:p>
            <a:r>
              <a:rPr lang="en-US" dirty="0" smtClean="0"/>
              <a:t>Copy all the log files into /data/logs/.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010779"/>
              </p:ext>
            </p:extLst>
          </p:nvPr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3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rawlog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log_date</a:t>
            </a:r>
            <a:r>
              <a:rPr lang="en-US" dirty="0"/>
              <a:t> STRING, </a:t>
            </a:r>
            <a:r>
              <a:rPr lang="en-US" dirty="0" err="1" smtClean="0"/>
              <a:t>log_time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c_ip</a:t>
            </a:r>
            <a:r>
              <a:rPr lang="en-US" dirty="0" smtClean="0"/>
              <a:t> STRING,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cs_username</a:t>
            </a:r>
            <a:r>
              <a:rPr lang="en-US" dirty="0" smtClean="0"/>
              <a:t> STRING, </a:t>
            </a:r>
            <a:r>
              <a:rPr lang="en-US" dirty="0" err="1" smtClean="0"/>
              <a:t>s_ip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smtClean="0"/>
              <a:t> </a:t>
            </a:r>
            <a:r>
              <a:rPr lang="en-US" dirty="0" err="1" smtClean="0"/>
              <a:t>s_port</a:t>
            </a:r>
            <a:r>
              <a:rPr lang="en-US" dirty="0" smtClean="0"/>
              <a:t> STRING,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cs_method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cs_uri_stem</a:t>
            </a:r>
            <a:r>
              <a:rPr lang="en-US" dirty="0" smtClean="0"/>
              <a:t>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cs_uri_query</a:t>
            </a:r>
            <a:r>
              <a:rPr lang="en-US" dirty="0" smtClean="0"/>
              <a:t> STRING,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sc_status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sc_bytes</a:t>
            </a:r>
            <a:r>
              <a:rPr lang="en-US" dirty="0" smtClean="0"/>
              <a:t> </a:t>
            </a:r>
            <a:r>
              <a:rPr lang="en-US" dirty="0"/>
              <a:t>INT, </a:t>
            </a:r>
            <a:r>
              <a:rPr lang="en-US" dirty="0" err="1" smtClean="0"/>
              <a:t>cs_bytes</a:t>
            </a:r>
            <a:r>
              <a:rPr lang="en-US" dirty="0" smtClean="0"/>
              <a:t> </a:t>
            </a:r>
            <a:r>
              <a:rPr lang="en-US" dirty="0"/>
              <a:t>INT, </a:t>
            </a:r>
            <a:r>
              <a:rPr lang="en-US" dirty="0" err="1" smtClean="0"/>
              <a:t>time_taken</a:t>
            </a:r>
            <a:r>
              <a:rPr lang="en-US" dirty="0" smtClean="0"/>
              <a:t> </a:t>
            </a:r>
            <a:r>
              <a:rPr lang="en-US" dirty="0"/>
              <a:t>INT,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cs_user_agent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cs_referrer</a:t>
            </a:r>
            <a:r>
              <a:rPr lang="en-US" dirty="0" smtClean="0"/>
              <a:t> </a:t>
            </a:r>
            <a:r>
              <a:rPr lang="en-US" dirty="0"/>
              <a:t>STRING) </a:t>
            </a:r>
          </a:p>
          <a:p>
            <a:pPr marL="0" indent="0">
              <a:buNone/>
            </a:pPr>
            <a:r>
              <a:rPr lang="en-US" dirty="0" smtClean="0"/>
              <a:t>	ROW </a:t>
            </a:r>
            <a:r>
              <a:rPr lang="en-US" dirty="0"/>
              <a:t>FORMAT DELIMITED FIELDS TERMINATED BY ' '; </a:t>
            </a:r>
          </a:p>
        </p:txBody>
      </p:sp>
    </p:spTree>
    <p:extLst>
      <p:ext uri="{BB962C8B-B14F-4D97-AF65-F5344CB8AC3E}">
        <p14:creationId xmlns:p14="http://schemas.microsoft.com/office/powerpoint/2010/main" val="319713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and test!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DATA INPATH '/</a:t>
            </a:r>
            <a:r>
              <a:rPr lang="en-US" dirty="0" smtClean="0"/>
              <a:t>data/logs/&lt;filename&gt;' </a:t>
            </a:r>
            <a:r>
              <a:rPr lang="en-US" dirty="0"/>
              <a:t>INTO TABLE </a:t>
            </a:r>
            <a:r>
              <a:rPr lang="en-US" dirty="0" err="1"/>
              <a:t>rawlog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rawlog</a:t>
            </a:r>
            <a:r>
              <a:rPr lang="en-US" dirty="0"/>
              <a:t> LIMIT </a:t>
            </a:r>
            <a:r>
              <a:rPr lang="en-US" dirty="0" smtClean="0"/>
              <a:t>100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smtClean="0"/>
              <a:t>count(*) </a:t>
            </a:r>
            <a:r>
              <a:rPr lang="en-US" dirty="0"/>
              <a:t>FROM </a:t>
            </a:r>
            <a:r>
              <a:rPr lang="en-US" dirty="0" err="1"/>
              <a:t>rawlog</a:t>
            </a:r>
            <a:r>
              <a:rPr lang="en-US" dirty="0"/>
              <a:t> </a:t>
            </a:r>
            <a:r>
              <a:rPr lang="en-US" dirty="0" smtClean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Clean Logs!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EXTERNAL TABLE </a:t>
            </a:r>
            <a:r>
              <a:rPr lang="en-US" dirty="0" err="1"/>
              <a:t>cleanlog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log_date</a:t>
            </a:r>
            <a:r>
              <a:rPr lang="en-US" dirty="0"/>
              <a:t> DATE, </a:t>
            </a:r>
            <a:r>
              <a:rPr lang="en-US" dirty="0" err="1" smtClean="0"/>
              <a:t>log_time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c_ip</a:t>
            </a:r>
            <a:r>
              <a:rPr lang="en-US" dirty="0" smtClean="0"/>
              <a:t> </a:t>
            </a:r>
            <a:r>
              <a:rPr lang="en-US" dirty="0"/>
              <a:t>STRING,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cs_username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s_ip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s_port</a:t>
            </a:r>
            <a:r>
              <a:rPr lang="en-US" dirty="0" smtClean="0"/>
              <a:t> </a:t>
            </a:r>
            <a:r>
              <a:rPr lang="en-US" dirty="0"/>
              <a:t>STRING,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cs_method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cs_uri_stem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cs_uri_query</a:t>
            </a:r>
            <a:r>
              <a:rPr lang="en-US" dirty="0" smtClean="0"/>
              <a:t> </a:t>
            </a:r>
            <a:r>
              <a:rPr lang="en-US" dirty="0"/>
              <a:t>STRING,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sc_status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sc_bytes</a:t>
            </a:r>
            <a:r>
              <a:rPr lang="en-US" dirty="0" smtClean="0"/>
              <a:t> </a:t>
            </a:r>
            <a:r>
              <a:rPr lang="en-US" dirty="0"/>
              <a:t>INT, </a:t>
            </a:r>
            <a:r>
              <a:rPr lang="en-US" dirty="0" err="1" smtClean="0"/>
              <a:t>cs_bytes</a:t>
            </a:r>
            <a:r>
              <a:rPr lang="en-US" dirty="0" smtClean="0"/>
              <a:t> </a:t>
            </a:r>
            <a:r>
              <a:rPr lang="en-US" dirty="0"/>
              <a:t>INT,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time_taken</a:t>
            </a:r>
            <a:r>
              <a:rPr lang="en-US" dirty="0" smtClean="0"/>
              <a:t> </a:t>
            </a:r>
            <a:r>
              <a:rPr lang="en-US" dirty="0"/>
              <a:t>INT, </a:t>
            </a:r>
            <a:r>
              <a:rPr lang="en-US" dirty="0" err="1" smtClean="0"/>
              <a:t>cs_user_agent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cs_referrer</a:t>
            </a:r>
            <a:r>
              <a:rPr lang="en-US" dirty="0" smtClean="0"/>
              <a:t> </a:t>
            </a:r>
            <a:r>
              <a:rPr lang="en-US" dirty="0"/>
              <a:t>STRING) </a:t>
            </a:r>
          </a:p>
          <a:p>
            <a:pPr marL="0" indent="0">
              <a:buNone/>
            </a:pPr>
            <a:r>
              <a:rPr lang="en-US" dirty="0" smtClean="0"/>
              <a:t>	ROW </a:t>
            </a:r>
            <a:r>
              <a:rPr lang="en-US" dirty="0"/>
              <a:t>FORMAT DELIMITED FIELDS TERMINATED BY ' ' </a:t>
            </a:r>
          </a:p>
          <a:p>
            <a:pPr marL="0" indent="0">
              <a:buNone/>
            </a:pPr>
            <a:r>
              <a:rPr lang="en-US" dirty="0" smtClean="0"/>
              <a:t>	STORED </a:t>
            </a:r>
            <a:r>
              <a:rPr lang="en-US" dirty="0"/>
              <a:t>AS TEXTFILE LOCATION '/data/</a:t>
            </a:r>
            <a:r>
              <a:rPr lang="en-US" dirty="0" err="1"/>
              <a:t>cleanlog</a:t>
            </a:r>
            <a:r>
              <a:rPr lang="en-US" dirty="0"/>
              <a:t>'; </a:t>
            </a:r>
          </a:p>
        </p:txBody>
      </p:sp>
    </p:spTree>
    <p:extLst>
      <p:ext uri="{BB962C8B-B14F-4D97-AF65-F5344CB8AC3E}">
        <p14:creationId xmlns:p14="http://schemas.microsoft.com/office/powerpoint/2010/main" val="254449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CleanLog</a:t>
            </a:r>
            <a:r>
              <a:rPr lang="en-US" dirty="0" smtClean="0"/>
              <a:t>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TABLE </a:t>
            </a:r>
            <a:r>
              <a:rPr lang="en-US" dirty="0" err="1"/>
              <a:t>cleanlog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rawlog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SUBSTR(</a:t>
            </a:r>
            <a:r>
              <a:rPr lang="en-US" dirty="0" err="1"/>
              <a:t>log_date</a:t>
            </a:r>
            <a:r>
              <a:rPr lang="en-US" dirty="0"/>
              <a:t>, 1, 1) &lt;&gt; </a:t>
            </a:r>
            <a:r>
              <a:rPr lang="en-US" dirty="0" smtClean="0"/>
              <a:t>'#‘ 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cleanlog</a:t>
            </a:r>
            <a:r>
              <a:rPr lang="en-US" dirty="0"/>
              <a:t> LIMIT </a:t>
            </a:r>
            <a:r>
              <a:rPr lang="en-US" dirty="0" smtClean="0"/>
              <a:t>100 ;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smtClean="0"/>
              <a:t>count(*) </a:t>
            </a:r>
            <a:r>
              <a:rPr lang="en-US" dirty="0"/>
              <a:t>FROM </a:t>
            </a:r>
            <a:r>
              <a:rPr lang="en-US" dirty="0" err="1"/>
              <a:t>cleanlog</a:t>
            </a:r>
            <a:r>
              <a:rPr lang="en-US" dirty="0"/>
              <a:t> </a:t>
            </a:r>
            <a:r>
              <a:rPr lang="en-US" dirty="0" smtClean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6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vDailySummary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log_date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		COUNT</a:t>
            </a:r>
            <a:r>
              <a:rPr lang="en-US" dirty="0"/>
              <a:t>(*) AS requests, </a:t>
            </a:r>
          </a:p>
          <a:p>
            <a:pPr marL="0" indent="0">
              <a:buNone/>
            </a:pPr>
            <a:r>
              <a:rPr lang="en-US" dirty="0" smtClean="0"/>
              <a:t>		SUM(</a:t>
            </a:r>
            <a:r>
              <a:rPr lang="en-US" dirty="0" err="1" smtClean="0"/>
              <a:t>cs_bytes</a:t>
            </a:r>
            <a:r>
              <a:rPr lang="en-US" dirty="0"/>
              <a:t>) AS </a:t>
            </a:r>
            <a:r>
              <a:rPr lang="en-US" dirty="0" err="1"/>
              <a:t>inbound_bytes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		SUM(</a:t>
            </a:r>
            <a:r>
              <a:rPr lang="en-US" dirty="0" err="1" smtClean="0"/>
              <a:t>sc_bytes</a:t>
            </a:r>
            <a:r>
              <a:rPr lang="en-US" dirty="0"/>
              <a:t>) AS </a:t>
            </a:r>
            <a:r>
              <a:rPr lang="en-US" dirty="0" err="1"/>
              <a:t>outbound_bytes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 err="1"/>
              <a:t>cleanlog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GROUP </a:t>
            </a:r>
            <a:r>
              <a:rPr lang="en-US" dirty="0"/>
              <a:t>BY </a:t>
            </a:r>
            <a:r>
              <a:rPr lang="en-US" dirty="0" err="1" smtClean="0"/>
              <a:t>log_date</a:t>
            </a:r>
            <a:r>
              <a:rPr lang="en-US" dirty="0" smtClean="0"/>
              <a:t>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vDailySummary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log_date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97659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EXTERNAL TABLE </a:t>
            </a:r>
            <a:r>
              <a:rPr lang="en-US" dirty="0" err="1"/>
              <a:t>partitionedlog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log_day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log_time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c_ip</a:t>
            </a:r>
            <a:r>
              <a:rPr lang="en-US" dirty="0" smtClean="0"/>
              <a:t> </a:t>
            </a:r>
            <a:r>
              <a:rPr lang="en-US" dirty="0"/>
              <a:t>STRING,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cs_username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s_ip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s_port</a:t>
            </a:r>
            <a:r>
              <a:rPr lang="en-US" dirty="0" smtClean="0"/>
              <a:t> </a:t>
            </a:r>
            <a:r>
              <a:rPr lang="en-US" dirty="0"/>
              <a:t>STRING,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cs_method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cs_uri_stem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cs_uri_query</a:t>
            </a:r>
            <a:r>
              <a:rPr lang="en-US" dirty="0" smtClean="0"/>
              <a:t> </a:t>
            </a:r>
            <a:r>
              <a:rPr lang="en-US" dirty="0"/>
              <a:t>STRING,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sc_status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sc_bytes</a:t>
            </a:r>
            <a:r>
              <a:rPr lang="en-US" dirty="0" smtClean="0"/>
              <a:t> </a:t>
            </a:r>
            <a:r>
              <a:rPr lang="en-US" dirty="0"/>
              <a:t>INT, </a:t>
            </a:r>
            <a:r>
              <a:rPr lang="en-US" dirty="0" err="1" smtClean="0"/>
              <a:t>cs_bytes</a:t>
            </a:r>
            <a:r>
              <a:rPr lang="en-US" dirty="0" smtClean="0"/>
              <a:t> </a:t>
            </a:r>
            <a:r>
              <a:rPr lang="en-US" dirty="0"/>
              <a:t>INT,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time_taken</a:t>
            </a:r>
            <a:r>
              <a:rPr lang="en-US" dirty="0" smtClean="0"/>
              <a:t> </a:t>
            </a:r>
            <a:r>
              <a:rPr lang="en-US" dirty="0"/>
              <a:t>INT, </a:t>
            </a:r>
            <a:r>
              <a:rPr lang="en-US" dirty="0" err="1" smtClean="0"/>
              <a:t>cs_user_agent</a:t>
            </a:r>
            <a:r>
              <a:rPr lang="en-US" dirty="0" smtClean="0"/>
              <a:t> </a:t>
            </a:r>
            <a:r>
              <a:rPr lang="en-US" dirty="0"/>
              <a:t>STRING, </a:t>
            </a:r>
            <a:r>
              <a:rPr lang="en-US" dirty="0" err="1" smtClean="0"/>
              <a:t>cs_referrer</a:t>
            </a:r>
            <a:r>
              <a:rPr lang="en-US" dirty="0" smtClean="0"/>
              <a:t> </a:t>
            </a:r>
            <a:r>
              <a:rPr lang="en-US" dirty="0"/>
              <a:t>STRING) </a:t>
            </a:r>
          </a:p>
          <a:p>
            <a:pPr marL="0" indent="0">
              <a:buNone/>
            </a:pPr>
            <a:r>
              <a:rPr lang="en-US" dirty="0" smtClean="0"/>
              <a:t>	PARTITIONED </a:t>
            </a:r>
            <a:r>
              <a:rPr lang="en-US" dirty="0"/>
              <a:t>BY (</a:t>
            </a:r>
            <a:r>
              <a:rPr lang="en-US" dirty="0" err="1"/>
              <a:t>log_year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log_month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	ROW </a:t>
            </a:r>
            <a:r>
              <a:rPr lang="en-US" dirty="0"/>
              <a:t>FORMAT DELIMITED FIELDS TERMINATED BY ' ' </a:t>
            </a:r>
          </a:p>
          <a:p>
            <a:pPr marL="0" indent="0">
              <a:buNone/>
            </a:pPr>
            <a:r>
              <a:rPr lang="en-US" dirty="0" smtClean="0"/>
              <a:t>	STORED </a:t>
            </a:r>
            <a:r>
              <a:rPr lang="en-US" dirty="0"/>
              <a:t>AS TEXTFILE LOCATION '/data/</a:t>
            </a:r>
            <a:r>
              <a:rPr lang="en-US" dirty="0" err="1"/>
              <a:t>partitionedlog</a:t>
            </a:r>
            <a:r>
              <a:rPr lang="en-US" dirty="0"/>
              <a:t>'; </a:t>
            </a:r>
          </a:p>
        </p:txBody>
      </p:sp>
    </p:spTree>
    <p:extLst>
      <p:ext uri="{BB962C8B-B14F-4D97-AF65-F5344CB8AC3E}">
        <p14:creationId xmlns:p14="http://schemas.microsoft.com/office/powerpoint/2010/main" val="26129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159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Package</vt:lpstr>
      <vt:lpstr>HIVE workshop!</vt:lpstr>
      <vt:lpstr>Setting up data!</vt:lpstr>
      <vt:lpstr>Create table</vt:lpstr>
      <vt:lpstr>Load Data and test!</vt:lpstr>
      <vt:lpstr>Create Clean Logs!</vt:lpstr>
      <vt:lpstr>Load CleanLog and test</vt:lpstr>
      <vt:lpstr>Create View</vt:lpstr>
      <vt:lpstr>Output view</vt:lpstr>
      <vt:lpstr>Partitioning Data </vt:lpstr>
      <vt:lpstr>Populate partitions </vt:lpstr>
      <vt:lpstr>Output of partition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workshop!</dc:title>
  <dc:creator>Sarada Samantaray</dc:creator>
  <cp:lastModifiedBy>Sarada Samantaray</cp:lastModifiedBy>
  <cp:revision>3</cp:revision>
  <dcterms:created xsi:type="dcterms:W3CDTF">2017-04-18T15:47:43Z</dcterms:created>
  <dcterms:modified xsi:type="dcterms:W3CDTF">2017-04-19T08:47:37Z</dcterms:modified>
</cp:coreProperties>
</file>