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0"/>
  </p:notesMasterIdLst>
  <p:handoutMasterIdLst>
    <p:handoutMasterId r:id="rId31"/>
  </p:handoutMasterIdLst>
  <p:sldIdLst>
    <p:sldId id="256" r:id="rId2"/>
    <p:sldId id="443" r:id="rId3"/>
    <p:sldId id="471" r:id="rId4"/>
    <p:sldId id="472" r:id="rId5"/>
    <p:sldId id="473" r:id="rId6"/>
    <p:sldId id="474" r:id="rId7"/>
    <p:sldId id="469" r:id="rId8"/>
    <p:sldId id="470" r:id="rId9"/>
    <p:sldId id="466" r:id="rId10"/>
    <p:sldId id="467" r:id="rId11"/>
    <p:sldId id="468" r:id="rId12"/>
    <p:sldId id="477" r:id="rId13"/>
    <p:sldId id="478" r:id="rId14"/>
    <p:sldId id="475" r:id="rId15"/>
    <p:sldId id="476" r:id="rId16"/>
    <p:sldId id="451" r:id="rId17"/>
    <p:sldId id="479" r:id="rId18"/>
    <p:sldId id="455" r:id="rId19"/>
    <p:sldId id="441" r:id="rId20"/>
    <p:sldId id="397" r:id="rId21"/>
    <p:sldId id="456" r:id="rId22"/>
    <p:sldId id="400" r:id="rId23"/>
    <p:sldId id="308" r:id="rId24"/>
    <p:sldId id="309" r:id="rId25"/>
    <p:sldId id="392" r:id="rId26"/>
    <p:sldId id="398" r:id="rId27"/>
    <p:sldId id="459" r:id="rId28"/>
    <p:sldId id="462" r:id="rId29"/>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0000FF"/>
    <a:srgbClr val="D60093"/>
    <a:srgbClr val="008000"/>
    <a:srgbClr val="CC0066"/>
    <a:srgbClr val="FF0000"/>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19" autoAdjust="0"/>
    <p:restoredTop sz="93281" autoAdjust="0"/>
  </p:normalViewPr>
  <p:slideViewPr>
    <p:cSldViewPr>
      <p:cViewPr varScale="1">
        <p:scale>
          <a:sx n="97" d="100"/>
          <a:sy n="97" d="100"/>
        </p:scale>
        <p:origin x="-216" y="-102"/>
      </p:cViewPr>
      <p:guideLst>
        <p:guide orient="horz" pos="2160"/>
        <p:guide pos="2880"/>
      </p:guideLst>
    </p:cSldViewPr>
  </p:slideViewPr>
  <p:notesTextViewPr>
    <p:cViewPr>
      <p:scale>
        <a:sx n="100" d="100"/>
        <a:sy n="100" d="100"/>
      </p:scale>
      <p:origin x="0" y="0"/>
    </p:cViewPr>
  </p:notesTextViewPr>
  <p:sorterViewPr>
    <p:cViewPr>
      <p:scale>
        <a:sx n="51" d="100"/>
        <a:sy n="51" d="100"/>
      </p:scale>
      <p:origin x="0" y="0"/>
    </p:cViewPr>
  </p:sorterViewPr>
  <p:notesViewPr>
    <p:cSldViewPr>
      <p:cViewPr varScale="1">
        <p:scale>
          <a:sx n="53" d="100"/>
          <a:sy n="53" d="100"/>
        </p:scale>
        <p:origin x="-1836" y="-84"/>
      </p:cViewPr>
      <p:guideLst>
        <p:guide orient="horz" pos="3024"/>
        <p:guide pos="2305"/>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AF4A99-25E1-44F9-90C0-EA66CF00B3B6}" type="doc">
      <dgm:prSet loTypeId="urn:microsoft.com/office/officeart/2005/8/layout/lProcess2" loCatId="list" qsTypeId="urn:microsoft.com/office/officeart/2005/8/quickstyle/simple5" qsCatId="simple" csTypeId="urn:microsoft.com/office/officeart/2005/8/colors/colorful1" csCatId="colorful" phldr="1"/>
      <dgm:spPr/>
      <dgm:t>
        <a:bodyPr/>
        <a:lstStyle/>
        <a:p>
          <a:endParaRPr lang="en-US"/>
        </a:p>
      </dgm:t>
    </dgm:pt>
    <dgm:pt modelId="{B28448BA-C9A8-43EB-A9DB-A0137196E3B9}">
      <dgm:prSet phldrT="[Text]" custT="1"/>
      <dgm:spPr/>
      <dgm:t>
        <a:bodyPr/>
        <a:lstStyle/>
        <a:p>
          <a:r>
            <a:rPr lang="en-US" sz="2400" b="1" dirty="0" smtClean="0"/>
            <a:t>High dim. data</a:t>
          </a:r>
          <a:endParaRPr lang="en-US" sz="2400" b="1" dirty="0"/>
        </a:p>
      </dgm:t>
    </dgm:pt>
    <dgm:pt modelId="{3A37FA3F-0269-460F-ACCD-01DD513605A2}" type="parTrans" cxnId="{721BA034-D2BB-4F5E-AD28-4CD4B0B4FA35}">
      <dgm:prSet/>
      <dgm:spPr/>
      <dgm:t>
        <a:bodyPr/>
        <a:lstStyle/>
        <a:p>
          <a:endParaRPr lang="en-US"/>
        </a:p>
      </dgm:t>
    </dgm:pt>
    <dgm:pt modelId="{20234B47-CD57-4C94-B27A-16836C4AA9A8}" type="sibTrans" cxnId="{721BA034-D2BB-4F5E-AD28-4CD4B0B4FA35}">
      <dgm:prSet/>
      <dgm:spPr/>
      <dgm:t>
        <a:bodyPr/>
        <a:lstStyle/>
        <a:p>
          <a:endParaRPr lang="en-US"/>
        </a:p>
      </dgm:t>
    </dgm:pt>
    <dgm:pt modelId="{E9F388D8-C9C2-45F4-B532-779E8C2CB5E8}">
      <dgm:prSet phldrT="[Text]" custT="1">
        <dgm:style>
          <a:lnRef idx="0">
            <a:schemeClr val="accent3"/>
          </a:lnRef>
          <a:fillRef idx="3">
            <a:schemeClr val="accent3"/>
          </a:fillRef>
          <a:effectRef idx="3">
            <a:schemeClr val="accent3"/>
          </a:effectRef>
          <a:fontRef idx="minor">
            <a:schemeClr val="lt1"/>
          </a:fontRef>
        </dgm:style>
      </dgm:prSet>
      <dgm:spPr/>
      <dgm:t>
        <a:bodyPr/>
        <a:lstStyle/>
        <a:p>
          <a:r>
            <a:rPr lang="en-US" sz="1800" dirty="0" smtClean="0">
              <a:latin typeface="Calibri" pitchFamily="34" charset="0"/>
              <a:cs typeface="Calibri" pitchFamily="34" charset="0"/>
            </a:rPr>
            <a:t>Locality sensitive hashing</a:t>
          </a:r>
          <a:endParaRPr lang="en-US" sz="1800" dirty="0">
            <a:latin typeface="Calibri" pitchFamily="34" charset="0"/>
            <a:cs typeface="Calibri" pitchFamily="34" charset="0"/>
          </a:endParaRPr>
        </a:p>
      </dgm:t>
    </dgm:pt>
    <dgm:pt modelId="{F2F7FB25-05F2-4ED0-B376-8372ACCE43FB}" type="parTrans" cxnId="{95C3269C-8E66-454E-90E4-64EBD4DB49A5}">
      <dgm:prSet/>
      <dgm:spPr/>
      <dgm:t>
        <a:bodyPr/>
        <a:lstStyle/>
        <a:p>
          <a:endParaRPr lang="en-US"/>
        </a:p>
      </dgm:t>
    </dgm:pt>
    <dgm:pt modelId="{1AE97BAD-F576-4336-A510-388E6942CDAC}" type="sibTrans" cxnId="{95C3269C-8E66-454E-90E4-64EBD4DB49A5}">
      <dgm:prSet/>
      <dgm:spPr/>
      <dgm:t>
        <a:bodyPr/>
        <a:lstStyle/>
        <a:p>
          <a:endParaRPr lang="en-US"/>
        </a:p>
      </dgm:t>
    </dgm:pt>
    <dgm:pt modelId="{E12CEE09-DEBB-4435-B911-A40A12F7930D}">
      <dgm:prSet phldrT="[Text]" custT="1">
        <dgm:style>
          <a:lnRef idx="0">
            <a:schemeClr val="accent3"/>
          </a:lnRef>
          <a:fillRef idx="3">
            <a:schemeClr val="accent3"/>
          </a:fillRef>
          <a:effectRef idx="3">
            <a:schemeClr val="accent3"/>
          </a:effectRef>
          <a:fontRef idx="minor">
            <a:schemeClr val="lt1"/>
          </a:fontRef>
        </dgm:style>
      </dgm:prSet>
      <dgm:spPr/>
      <dgm:t>
        <a:bodyPr/>
        <a:lstStyle/>
        <a:p>
          <a:r>
            <a:rPr lang="en-US" sz="1800" dirty="0" smtClean="0">
              <a:latin typeface="Calibri" pitchFamily="34" charset="0"/>
              <a:cs typeface="Calibri" pitchFamily="34" charset="0"/>
            </a:rPr>
            <a:t>Clustering</a:t>
          </a:r>
          <a:endParaRPr lang="en-US" sz="1800" dirty="0">
            <a:latin typeface="Calibri" pitchFamily="34" charset="0"/>
            <a:cs typeface="Calibri" pitchFamily="34" charset="0"/>
          </a:endParaRPr>
        </a:p>
      </dgm:t>
    </dgm:pt>
    <dgm:pt modelId="{A642C0CA-D97F-4EA3-928C-13F990F569A1}" type="parTrans" cxnId="{751DC194-11AC-4068-BA1C-4404C839BDBA}">
      <dgm:prSet/>
      <dgm:spPr/>
      <dgm:t>
        <a:bodyPr/>
        <a:lstStyle/>
        <a:p>
          <a:endParaRPr lang="en-US"/>
        </a:p>
      </dgm:t>
    </dgm:pt>
    <dgm:pt modelId="{CF3DF39F-9248-4761-840A-28F131DA740D}" type="sibTrans" cxnId="{751DC194-11AC-4068-BA1C-4404C839BDBA}">
      <dgm:prSet/>
      <dgm:spPr/>
      <dgm:t>
        <a:bodyPr/>
        <a:lstStyle/>
        <a:p>
          <a:endParaRPr lang="en-US"/>
        </a:p>
      </dgm:t>
    </dgm:pt>
    <dgm:pt modelId="{5FC74589-1769-4EB4-9E51-9D82632D2E02}">
      <dgm:prSet phldrT="[Text]" custT="1"/>
      <dgm:spPr/>
      <dgm:t>
        <a:bodyPr/>
        <a:lstStyle/>
        <a:p>
          <a:r>
            <a:rPr lang="en-US" sz="2400" b="1" dirty="0" smtClean="0"/>
            <a:t>Graph </a:t>
          </a:r>
          <a:br>
            <a:rPr lang="en-US" sz="2400" b="1" dirty="0" smtClean="0"/>
          </a:br>
          <a:r>
            <a:rPr lang="en-US" sz="2400" b="1" dirty="0" smtClean="0"/>
            <a:t>data</a:t>
          </a:r>
          <a:endParaRPr lang="en-US" sz="2400" b="1" dirty="0"/>
        </a:p>
      </dgm:t>
    </dgm:pt>
    <dgm:pt modelId="{4D0CCF7E-4481-42D2-95B3-0CB4029368E1}" type="parTrans" cxnId="{EA2FD3B8-722B-4877-B8F1-EEA7710C1B84}">
      <dgm:prSet/>
      <dgm:spPr/>
      <dgm:t>
        <a:bodyPr/>
        <a:lstStyle/>
        <a:p>
          <a:endParaRPr lang="en-US"/>
        </a:p>
      </dgm:t>
    </dgm:pt>
    <dgm:pt modelId="{8EB806C9-A9BC-450F-B9C3-AC2ED6D3AF68}" type="sibTrans" cxnId="{EA2FD3B8-722B-4877-B8F1-EEA7710C1B84}">
      <dgm:prSet/>
      <dgm:spPr/>
      <dgm:t>
        <a:bodyPr/>
        <a:lstStyle/>
        <a:p>
          <a:endParaRPr lang="en-US"/>
        </a:p>
      </dgm:t>
    </dgm:pt>
    <dgm:pt modelId="{B8FE7A32-1B20-4D46-8242-6C91907A490E}">
      <dgm:prSet phldrT="[Text]" custT="1">
        <dgm:style>
          <a:lnRef idx="0">
            <a:schemeClr val="accent2"/>
          </a:lnRef>
          <a:fillRef idx="3">
            <a:schemeClr val="accent2"/>
          </a:fillRef>
          <a:effectRef idx="3">
            <a:schemeClr val="accent2"/>
          </a:effectRef>
          <a:fontRef idx="minor">
            <a:schemeClr val="lt1"/>
          </a:fontRef>
        </dgm:style>
      </dgm:prSet>
      <dgm:spPr/>
      <dgm:t>
        <a:bodyPr/>
        <a:lstStyle/>
        <a:p>
          <a:r>
            <a:rPr lang="en-US" sz="1800" dirty="0" smtClean="0">
              <a:latin typeface="Calibri" pitchFamily="34" charset="0"/>
              <a:cs typeface="Calibri" pitchFamily="34" charset="0"/>
            </a:rPr>
            <a:t>PageRank, </a:t>
          </a:r>
          <a:r>
            <a:rPr lang="en-US" sz="1800" dirty="0" err="1" smtClean="0">
              <a:latin typeface="Calibri" pitchFamily="34" charset="0"/>
              <a:cs typeface="Calibri" pitchFamily="34" charset="0"/>
            </a:rPr>
            <a:t>SimRank</a:t>
          </a:r>
          <a:endParaRPr lang="en-US" sz="1800" dirty="0">
            <a:latin typeface="Calibri" pitchFamily="34" charset="0"/>
            <a:cs typeface="Calibri" pitchFamily="34" charset="0"/>
          </a:endParaRPr>
        </a:p>
      </dgm:t>
    </dgm:pt>
    <dgm:pt modelId="{86CD367E-951E-4F4B-BFC7-6603B931690A}" type="parTrans" cxnId="{35679A9F-A9C0-40B5-BA5C-B5D89AD516EE}">
      <dgm:prSet/>
      <dgm:spPr/>
      <dgm:t>
        <a:bodyPr/>
        <a:lstStyle/>
        <a:p>
          <a:endParaRPr lang="en-US"/>
        </a:p>
      </dgm:t>
    </dgm:pt>
    <dgm:pt modelId="{03DB6E86-A49B-4AF5-9791-CBACA4C5335D}" type="sibTrans" cxnId="{35679A9F-A9C0-40B5-BA5C-B5D89AD516EE}">
      <dgm:prSet/>
      <dgm:spPr/>
      <dgm:t>
        <a:bodyPr/>
        <a:lstStyle/>
        <a:p>
          <a:endParaRPr lang="en-US"/>
        </a:p>
      </dgm:t>
    </dgm:pt>
    <dgm:pt modelId="{EFD7AB2D-81E2-448E-B54E-4F3622AF7EF9}">
      <dgm:prSet phldrT="[Text]" custT="1">
        <dgm:style>
          <a:lnRef idx="0">
            <a:schemeClr val="accent2"/>
          </a:lnRef>
          <a:fillRef idx="3">
            <a:schemeClr val="accent2"/>
          </a:fillRef>
          <a:effectRef idx="3">
            <a:schemeClr val="accent2"/>
          </a:effectRef>
          <a:fontRef idx="minor">
            <a:schemeClr val="lt1"/>
          </a:fontRef>
        </dgm:style>
      </dgm:prSet>
      <dgm:spPr/>
      <dgm:t>
        <a:bodyPr/>
        <a:lstStyle/>
        <a:p>
          <a:r>
            <a:rPr lang="en-US" sz="1800" dirty="0" smtClean="0">
              <a:latin typeface="Calibri" pitchFamily="34" charset="0"/>
              <a:cs typeface="Calibri" pitchFamily="34" charset="0"/>
            </a:rPr>
            <a:t>Community Detection</a:t>
          </a:r>
          <a:endParaRPr lang="en-US" sz="1800" dirty="0">
            <a:latin typeface="Calibri" pitchFamily="34" charset="0"/>
            <a:cs typeface="Calibri" pitchFamily="34" charset="0"/>
          </a:endParaRPr>
        </a:p>
      </dgm:t>
    </dgm:pt>
    <dgm:pt modelId="{36574C9A-C9D9-41B3-A499-07AB4199CF7F}" type="parTrans" cxnId="{E8E1CBC2-E886-44D5-B930-C0A4D16118C4}">
      <dgm:prSet/>
      <dgm:spPr/>
      <dgm:t>
        <a:bodyPr/>
        <a:lstStyle/>
        <a:p>
          <a:endParaRPr lang="en-US"/>
        </a:p>
      </dgm:t>
    </dgm:pt>
    <dgm:pt modelId="{0FFBD1E1-7F1E-48F7-8092-88463CF1F65B}" type="sibTrans" cxnId="{E8E1CBC2-E886-44D5-B930-C0A4D16118C4}">
      <dgm:prSet/>
      <dgm:spPr/>
      <dgm:t>
        <a:bodyPr/>
        <a:lstStyle/>
        <a:p>
          <a:endParaRPr lang="en-US"/>
        </a:p>
      </dgm:t>
    </dgm:pt>
    <dgm:pt modelId="{A0A9AC20-5EC1-4862-BFC8-870928838544}">
      <dgm:prSet phldrT="[Text]" custT="1"/>
      <dgm:spPr/>
      <dgm:t>
        <a:bodyPr/>
        <a:lstStyle/>
        <a:p>
          <a:r>
            <a:rPr lang="en-US" sz="2400" b="1" dirty="0" smtClean="0"/>
            <a:t>Infinite </a:t>
          </a:r>
          <a:br>
            <a:rPr lang="en-US" sz="2400" b="1" dirty="0" smtClean="0"/>
          </a:br>
          <a:r>
            <a:rPr lang="en-US" sz="2400" b="1" dirty="0" smtClean="0"/>
            <a:t>data</a:t>
          </a:r>
          <a:endParaRPr lang="en-US" sz="2400" b="1" dirty="0"/>
        </a:p>
      </dgm:t>
    </dgm:pt>
    <dgm:pt modelId="{69D52F25-6ACE-45DA-A9E8-1893E3A26C8C}" type="parTrans" cxnId="{E39A2E7D-4B01-443C-A093-8728A9F528A1}">
      <dgm:prSet/>
      <dgm:spPr/>
      <dgm:t>
        <a:bodyPr/>
        <a:lstStyle/>
        <a:p>
          <a:endParaRPr lang="en-US"/>
        </a:p>
      </dgm:t>
    </dgm:pt>
    <dgm:pt modelId="{FF5EAA6B-D3D9-4221-A79F-E9B4930D1CEF}" type="sibTrans" cxnId="{E39A2E7D-4B01-443C-A093-8728A9F528A1}">
      <dgm:prSet/>
      <dgm:spPr/>
      <dgm:t>
        <a:bodyPr/>
        <a:lstStyle/>
        <a:p>
          <a:endParaRPr lang="en-US"/>
        </a:p>
      </dgm:t>
    </dgm:pt>
    <dgm:pt modelId="{6856B0CF-FE68-485F-BF49-CA4A93F4F38C}">
      <dgm:prSet phldrT="[Text]" custT="1">
        <dgm:style>
          <a:lnRef idx="0">
            <a:schemeClr val="accent4"/>
          </a:lnRef>
          <a:fillRef idx="3">
            <a:schemeClr val="accent4"/>
          </a:fillRef>
          <a:effectRef idx="3">
            <a:schemeClr val="accent4"/>
          </a:effectRef>
          <a:fontRef idx="minor">
            <a:schemeClr val="lt1"/>
          </a:fontRef>
        </dgm:style>
      </dgm:prSet>
      <dgm:spPr/>
      <dgm:t>
        <a:bodyPr/>
        <a:lstStyle/>
        <a:p>
          <a:r>
            <a:rPr lang="en-US" sz="1800" dirty="0" smtClean="0">
              <a:latin typeface="Calibri" pitchFamily="34" charset="0"/>
              <a:cs typeface="Calibri" pitchFamily="34" charset="0"/>
            </a:rPr>
            <a:t>Filtering data streams</a:t>
          </a:r>
          <a:endParaRPr lang="en-US" sz="1800" dirty="0">
            <a:latin typeface="Calibri" pitchFamily="34" charset="0"/>
            <a:cs typeface="Calibri" pitchFamily="34" charset="0"/>
          </a:endParaRPr>
        </a:p>
      </dgm:t>
    </dgm:pt>
    <dgm:pt modelId="{B52856D9-283B-499D-AE83-3A1B0694F8DA}" type="parTrans" cxnId="{1151B3DC-BFA5-46C2-A674-0EE40A938C5A}">
      <dgm:prSet/>
      <dgm:spPr/>
      <dgm:t>
        <a:bodyPr/>
        <a:lstStyle/>
        <a:p>
          <a:endParaRPr lang="en-US"/>
        </a:p>
      </dgm:t>
    </dgm:pt>
    <dgm:pt modelId="{60145AD2-C0A0-4426-8839-F8800D94963F}" type="sibTrans" cxnId="{1151B3DC-BFA5-46C2-A674-0EE40A938C5A}">
      <dgm:prSet/>
      <dgm:spPr/>
      <dgm:t>
        <a:bodyPr/>
        <a:lstStyle/>
        <a:p>
          <a:endParaRPr lang="en-US"/>
        </a:p>
      </dgm:t>
    </dgm:pt>
    <dgm:pt modelId="{5DA147F9-347F-4A9B-99C6-4679CBA742BD}">
      <dgm:prSet phldrT="[Text]" custT="1">
        <dgm:style>
          <a:lnRef idx="0">
            <a:schemeClr val="accent4"/>
          </a:lnRef>
          <a:fillRef idx="3">
            <a:schemeClr val="accent4"/>
          </a:fillRef>
          <a:effectRef idx="3">
            <a:schemeClr val="accent4"/>
          </a:effectRef>
          <a:fontRef idx="minor">
            <a:schemeClr val="lt1"/>
          </a:fontRef>
        </dgm:style>
      </dgm:prSet>
      <dgm:spPr/>
      <dgm:t>
        <a:bodyPr/>
        <a:lstStyle/>
        <a:p>
          <a:r>
            <a:rPr lang="en-US" sz="1800" dirty="0" smtClean="0">
              <a:latin typeface="Calibri" pitchFamily="34" charset="0"/>
              <a:cs typeface="Calibri" pitchFamily="34" charset="0"/>
            </a:rPr>
            <a:t>Web advertising</a:t>
          </a:r>
          <a:endParaRPr lang="en-US" sz="1800" dirty="0">
            <a:latin typeface="Calibri" pitchFamily="34" charset="0"/>
            <a:cs typeface="Calibri" pitchFamily="34" charset="0"/>
          </a:endParaRPr>
        </a:p>
      </dgm:t>
    </dgm:pt>
    <dgm:pt modelId="{0DD651B9-CD26-4B12-B47E-A345F5C781A5}" type="parTrans" cxnId="{D2E71B6A-2ED0-4063-83D4-B7F1634C0332}">
      <dgm:prSet/>
      <dgm:spPr/>
      <dgm:t>
        <a:bodyPr/>
        <a:lstStyle/>
        <a:p>
          <a:endParaRPr lang="en-US"/>
        </a:p>
      </dgm:t>
    </dgm:pt>
    <dgm:pt modelId="{A279CC5C-DF39-4624-BFA5-ADC04410EA91}" type="sibTrans" cxnId="{D2E71B6A-2ED0-4063-83D4-B7F1634C0332}">
      <dgm:prSet/>
      <dgm:spPr/>
      <dgm:t>
        <a:bodyPr/>
        <a:lstStyle/>
        <a:p>
          <a:endParaRPr lang="en-US"/>
        </a:p>
      </dgm:t>
    </dgm:pt>
    <dgm:pt modelId="{91B14D9B-61DF-4421-AF43-318BB0021BDF}">
      <dgm:prSet phldrT="[Text]" custT="1">
        <dgm:style>
          <a:lnRef idx="0">
            <a:schemeClr val="accent3"/>
          </a:lnRef>
          <a:fillRef idx="3">
            <a:schemeClr val="accent3"/>
          </a:fillRef>
          <a:effectRef idx="3">
            <a:schemeClr val="accent3"/>
          </a:effectRef>
          <a:fontRef idx="minor">
            <a:schemeClr val="lt1"/>
          </a:fontRef>
        </dgm:style>
      </dgm:prSet>
      <dgm:spPr/>
      <dgm:t>
        <a:bodyPr/>
        <a:lstStyle/>
        <a:p>
          <a:r>
            <a:rPr lang="en-US" sz="1800" dirty="0" smtClean="0">
              <a:latin typeface="Calibri" pitchFamily="34" charset="0"/>
              <a:cs typeface="Calibri" pitchFamily="34" charset="0"/>
            </a:rPr>
            <a:t>Dimensionality reduction</a:t>
          </a:r>
          <a:endParaRPr lang="en-US" sz="1800" dirty="0">
            <a:latin typeface="Calibri" pitchFamily="34" charset="0"/>
            <a:cs typeface="Calibri" pitchFamily="34" charset="0"/>
          </a:endParaRPr>
        </a:p>
      </dgm:t>
    </dgm:pt>
    <dgm:pt modelId="{6B1A9D79-1E1A-438E-9974-41204E573EDC}" type="parTrans" cxnId="{CDF2CC16-ED87-4552-8B18-DAAA2A151437}">
      <dgm:prSet/>
      <dgm:spPr/>
      <dgm:t>
        <a:bodyPr/>
        <a:lstStyle/>
        <a:p>
          <a:endParaRPr lang="en-US"/>
        </a:p>
      </dgm:t>
    </dgm:pt>
    <dgm:pt modelId="{5E874D73-6215-4109-909C-386CFCBBE123}" type="sibTrans" cxnId="{CDF2CC16-ED87-4552-8B18-DAAA2A151437}">
      <dgm:prSet/>
      <dgm:spPr/>
      <dgm:t>
        <a:bodyPr/>
        <a:lstStyle/>
        <a:p>
          <a:endParaRPr lang="en-US"/>
        </a:p>
      </dgm:t>
    </dgm:pt>
    <dgm:pt modelId="{FF0CDCCC-6F78-4064-A419-5EC5C753206F}">
      <dgm:prSet phldrT="[Text]" custT="1">
        <dgm:style>
          <a:lnRef idx="0">
            <a:schemeClr val="accent2"/>
          </a:lnRef>
          <a:fillRef idx="3">
            <a:schemeClr val="accent2"/>
          </a:fillRef>
          <a:effectRef idx="3">
            <a:schemeClr val="accent2"/>
          </a:effectRef>
          <a:fontRef idx="minor">
            <a:schemeClr val="lt1"/>
          </a:fontRef>
        </dgm:style>
      </dgm:prSet>
      <dgm:spPr/>
      <dgm:t>
        <a:bodyPr/>
        <a:lstStyle/>
        <a:p>
          <a:r>
            <a:rPr lang="en-US" sz="1800" dirty="0" smtClean="0">
              <a:latin typeface="Calibri" pitchFamily="34" charset="0"/>
              <a:cs typeface="Calibri" pitchFamily="34" charset="0"/>
            </a:rPr>
            <a:t>Spam Detection</a:t>
          </a:r>
          <a:endParaRPr lang="en-US" sz="1800" dirty="0">
            <a:latin typeface="Calibri" pitchFamily="34" charset="0"/>
            <a:cs typeface="Calibri" pitchFamily="34" charset="0"/>
          </a:endParaRPr>
        </a:p>
      </dgm:t>
    </dgm:pt>
    <dgm:pt modelId="{C96EA5C7-A653-4A83-8F75-8585A07C9C8F}" type="parTrans" cxnId="{CD174D1A-F576-42A5-8360-9F1F6FB5C8D5}">
      <dgm:prSet/>
      <dgm:spPr/>
      <dgm:t>
        <a:bodyPr/>
        <a:lstStyle/>
        <a:p>
          <a:endParaRPr lang="en-US"/>
        </a:p>
      </dgm:t>
    </dgm:pt>
    <dgm:pt modelId="{8E668476-E60C-485B-B9C7-8F9496C26DF3}" type="sibTrans" cxnId="{CD174D1A-F576-42A5-8360-9F1F6FB5C8D5}">
      <dgm:prSet/>
      <dgm:spPr/>
      <dgm:t>
        <a:bodyPr/>
        <a:lstStyle/>
        <a:p>
          <a:endParaRPr lang="en-US"/>
        </a:p>
      </dgm:t>
    </dgm:pt>
    <dgm:pt modelId="{06D87D35-A66C-427C-B6DB-AF958D65D6B3}">
      <dgm:prSet phldrT="[Text]" custT="1">
        <dgm:style>
          <a:lnRef idx="0">
            <a:schemeClr val="accent4"/>
          </a:lnRef>
          <a:fillRef idx="3">
            <a:schemeClr val="accent4"/>
          </a:fillRef>
          <a:effectRef idx="3">
            <a:schemeClr val="accent4"/>
          </a:effectRef>
          <a:fontRef idx="minor">
            <a:schemeClr val="lt1"/>
          </a:fontRef>
        </dgm:style>
      </dgm:prSet>
      <dgm:spPr/>
      <dgm:t>
        <a:bodyPr/>
        <a:lstStyle/>
        <a:p>
          <a:r>
            <a:rPr lang="en-US" sz="1800" dirty="0" smtClean="0">
              <a:latin typeface="Calibri" pitchFamily="34" charset="0"/>
              <a:cs typeface="Calibri" pitchFamily="34" charset="0"/>
            </a:rPr>
            <a:t>Queries on streams</a:t>
          </a:r>
          <a:endParaRPr lang="en-US" sz="1800" dirty="0">
            <a:latin typeface="Calibri" pitchFamily="34" charset="0"/>
            <a:cs typeface="Calibri" pitchFamily="34" charset="0"/>
          </a:endParaRPr>
        </a:p>
      </dgm:t>
    </dgm:pt>
    <dgm:pt modelId="{9A4B31E9-014C-4B63-A219-5A63A8ACB829}" type="parTrans" cxnId="{03033C8E-546A-4636-B996-DCA3A7F5D692}">
      <dgm:prSet/>
      <dgm:spPr/>
      <dgm:t>
        <a:bodyPr/>
        <a:lstStyle/>
        <a:p>
          <a:endParaRPr lang="en-US"/>
        </a:p>
      </dgm:t>
    </dgm:pt>
    <dgm:pt modelId="{AC1F3899-4696-4923-97F3-8D3FBB96254A}" type="sibTrans" cxnId="{03033C8E-546A-4636-B996-DCA3A7F5D692}">
      <dgm:prSet/>
      <dgm:spPr/>
      <dgm:t>
        <a:bodyPr/>
        <a:lstStyle/>
        <a:p>
          <a:endParaRPr lang="en-US"/>
        </a:p>
      </dgm:t>
    </dgm:pt>
    <dgm:pt modelId="{EA22DC01-B1C3-4425-86ED-5B66953397A8}">
      <dgm:prSet phldrT="[Text]" custT="1"/>
      <dgm:spPr/>
      <dgm:t>
        <a:bodyPr/>
        <a:lstStyle/>
        <a:p>
          <a:r>
            <a:rPr lang="en-US" sz="2400" b="1" dirty="0" smtClean="0"/>
            <a:t>Machine learning</a:t>
          </a:r>
          <a:endParaRPr lang="en-US" sz="2400" b="1" dirty="0"/>
        </a:p>
      </dgm:t>
    </dgm:pt>
    <dgm:pt modelId="{5D0A80B1-3E50-448A-A64D-AD1355ED3022}" type="parTrans" cxnId="{6DB72DBE-E82A-47EF-ACEA-E04B7B517F26}">
      <dgm:prSet/>
      <dgm:spPr/>
      <dgm:t>
        <a:bodyPr/>
        <a:lstStyle/>
        <a:p>
          <a:endParaRPr lang="en-US"/>
        </a:p>
      </dgm:t>
    </dgm:pt>
    <dgm:pt modelId="{A9D991C7-41FC-48B5-87C1-98EB407695FE}" type="sibTrans" cxnId="{6DB72DBE-E82A-47EF-ACEA-E04B7B517F26}">
      <dgm:prSet/>
      <dgm:spPr/>
      <dgm:t>
        <a:bodyPr/>
        <a:lstStyle/>
        <a:p>
          <a:endParaRPr lang="en-US"/>
        </a:p>
      </dgm:t>
    </dgm:pt>
    <dgm:pt modelId="{BC15291E-510A-4A20-8D69-B0F2ACBA3CC6}">
      <dgm:prSet phldrT="[Text]" custT="1">
        <dgm:style>
          <a:lnRef idx="0">
            <a:schemeClr val="accent5"/>
          </a:lnRef>
          <a:fillRef idx="3">
            <a:schemeClr val="accent5"/>
          </a:fillRef>
          <a:effectRef idx="3">
            <a:schemeClr val="accent5"/>
          </a:effectRef>
          <a:fontRef idx="minor">
            <a:schemeClr val="lt1"/>
          </a:fontRef>
        </dgm:style>
      </dgm:prSet>
      <dgm:spPr/>
      <dgm:t>
        <a:bodyPr/>
        <a:lstStyle/>
        <a:p>
          <a:r>
            <a:rPr lang="en-US" sz="1800" dirty="0" smtClean="0">
              <a:latin typeface="Calibri" pitchFamily="34" charset="0"/>
              <a:cs typeface="Calibri" pitchFamily="34" charset="0"/>
            </a:rPr>
            <a:t>SVM</a:t>
          </a:r>
          <a:endParaRPr lang="en-US" sz="1800" dirty="0">
            <a:latin typeface="Calibri" pitchFamily="34" charset="0"/>
            <a:cs typeface="Calibri" pitchFamily="34" charset="0"/>
          </a:endParaRPr>
        </a:p>
      </dgm:t>
    </dgm:pt>
    <dgm:pt modelId="{DDAF1636-99A0-4E4C-BF8B-7A50EC838E24}" type="parTrans" cxnId="{53D00FBE-0B8C-44B8-BD7B-FF723D810987}">
      <dgm:prSet/>
      <dgm:spPr/>
      <dgm:t>
        <a:bodyPr/>
        <a:lstStyle/>
        <a:p>
          <a:endParaRPr lang="en-US"/>
        </a:p>
      </dgm:t>
    </dgm:pt>
    <dgm:pt modelId="{25F65FF3-A145-4450-BC4A-2BD6189C0F89}" type="sibTrans" cxnId="{53D00FBE-0B8C-44B8-BD7B-FF723D810987}">
      <dgm:prSet/>
      <dgm:spPr/>
      <dgm:t>
        <a:bodyPr/>
        <a:lstStyle/>
        <a:p>
          <a:endParaRPr lang="en-US"/>
        </a:p>
      </dgm:t>
    </dgm:pt>
    <dgm:pt modelId="{86AB53FA-67D7-4EE7-8555-3EE8EB6FA4C8}">
      <dgm:prSet phldrT="[Text]" custT="1">
        <dgm:style>
          <a:lnRef idx="0">
            <a:schemeClr val="accent5"/>
          </a:lnRef>
          <a:fillRef idx="3">
            <a:schemeClr val="accent5"/>
          </a:fillRef>
          <a:effectRef idx="3">
            <a:schemeClr val="accent5"/>
          </a:effectRef>
          <a:fontRef idx="minor">
            <a:schemeClr val="lt1"/>
          </a:fontRef>
        </dgm:style>
      </dgm:prSet>
      <dgm:spPr/>
      <dgm:t>
        <a:bodyPr/>
        <a:lstStyle/>
        <a:p>
          <a:r>
            <a:rPr lang="en-US" sz="1800" dirty="0" smtClean="0">
              <a:latin typeface="Calibri" pitchFamily="34" charset="0"/>
              <a:cs typeface="Calibri" pitchFamily="34" charset="0"/>
            </a:rPr>
            <a:t>Decision Trees</a:t>
          </a:r>
          <a:endParaRPr lang="en-US" sz="1800" dirty="0">
            <a:latin typeface="Calibri" pitchFamily="34" charset="0"/>
            <a:cs typeface="Calibri" pitchFamily="34" charset="0"/>
          </a:endParaRPr>
        </a:p>
      </dgm:t>
    </dgm:pt>
    <dgm:pt modelId="{EA03EBDD-B26B-4044-993F-F3F8F5C83B54}" type="parTrans" cxnId="{6723F50B-AA47-4273-81EA-65E1F5EA34FA}">
      <dgm:prSet/>
      <dgm:spPr/>
      <dgm:t>
        <a:bodyPr/>
        <a:lstStyle/>
        <a:p>
          <a:endParaRPr lang="en-US"/>
        </a:p>
      </dgm:t>
    </dgm:pt>
    <dgm:pt modelId="{AD9FF113-925C-46F3-AC17-3E3C7A57FE37}" type="sibTrans" cxnId="{6723F50B-AA47-4273-81EA-65E1F5EA34FA}">
      <dgm:prSet/>
      <dgm:spPr/>
      <dgm:t>
        <a:bodyPr/>
        <a:lstStyle/>
        <a:p>
          <a:endParaRPr lang="en-US"/>
        </a:p>
      </dgm:t>
    </dgm:pt>
    <dgm:pt modelId="{67EC18BA-DB21-4AAD-BE8A-067C85A9B73E}">
      <dgm:prSet phldrT="[Text]" custT="1">
        <dgm:style>
          <a:lnRef idx="0">
            <a:schemeClr val="accent5"/>
          </a:lnRef>
          <a:fillRef idx="3">
            <a:schemeClr val="accent5"/>
          </a:fillRef>
          <a:effectRef idx="3">
            <a:schemeClr val="accent5"/>
          </a:effectRef>
          <a:fontRef idx="minor">
            <a:schemeClr val="lt1"/>
          </a:fontRef>
        </dgm:style>
      </dgm:prSet>
      <dgm:spPr/>
      <dgm:t>
        <a:bodyPr/>
        <a:lstStyle/>
        <a:p>
          <a:r>
            <a:rPr lang="en-US" sz="1800" dirty="0" smtClean="0">
              <a:latin typeface="Calibri" pitchFamily="34" charset="0"/>
              <a:cs typeface="Calibri" pitchFamily="34" charset="0"/>
            </a:rPr>
            <a:t>Perceptron, </a:t>
          </a:r>
          <a:r>
            <a:rPr lang="en-US" sz="1800" dirty="0" err="1" smtClean="0">
              <a:latin typeface="Calibri" pitchFamily="34" charset="0"/>
              <a:cs typeface="Calibri" pitchFamily="34" charset="0"/>
            </a:rPr>
            <a:t>kNN</a:t>
          </a:r>
          <a:endParaRPr lang="en-US" sz="1800" dirty="0">
            <a:latin typeface="Calibri" pitchFamily="34" charset="0"/>
            <a:cs typeface="Calibri" pitchFamily="34" charset="0"/>
          </a:endParaRPr>
        </a:p>
      </dgm:t>
    </dgm:pt>
    <dgm:pt modelId="{8918E5B2-4513-4EC4-8164-E88158F78E11}" type="parTrans" cxnId="{090367F2-2F9D-429E-8090-D374C3282399}">
      <dgm:prSet/>
      <dgm:spPr/>
      <dgm:t>
        <a:bodyPr/>
        <a:lstStyle/>
        <a:p>
          <a:endParaRPr lang="en-US"/>
        </a:p>
      </dgm:t>
    </dgm:pt>
    <dgm:pt modelId="{FAC02AF5-6F72-4EED-98CA-D68C7F3B5D5A}" type="sibTrans" cxnId="{090367F2-2F9D-429E-8090-D374C3282399}">
      <dgm:prSet/>
      <dgm:spPr/>
      <dgm:t>
        <a:bodyPr/>
        <a:lstStyle/>
        <a:p>
          <a:endParaRPr lang="en-US"/>
        </a:p>
      </dgm:t>
    </dgm:pt>
    <dgm:pt modelId="{7D17D413-1C96-46A5-9E85-72C6636AE3C5}">
      <dgm:prSet phldrT="[Text]" custT="1"/>
      <dgm:spPr/>
      <dgm:t>
        <a:bodyPr/>
        <a:lstStyle/>
        <a:p>
          <a:r>
            <a:rPr lang="en-US" sz="2400" b="1" dirty="0" smtClean="0"/>
            <a:t>Apps</a:t>
          </a:r>
          <a:endParaRPr lang="en-US" sz="2400" b="1" dirty="0"/>
        </a:p>
      </dgm:t>
    </dgm:pt>
    <dgm:pt modelId="{91A59BF2-53A7-4244-ADC4-8913701DE4BA}" type="parTrans" cxnId="{D9E35F5C-9C04-4B00-BAD8-AD36F1DD39DE}">
      <dgm:prSet/>
      <dgm:spPr/>
      <dgm:t>
        <a:bodyPr/>
        <a:lstStyle/>
        <a:p>
          <a:endParaRPr lang="en-US"/>
        </a:p>
      </dgm:t>
    </dgm:pt>
    <dgm:pt modelId="{06AA36B4-E14B-4E14-B273-C8197A0B582E}" type="sibTrans" cxnId="{D9E35F5C-9C04-4B00-BAD8-AD36F1DD39DE}">
      <dgm:prSet/>
      <dgm:spPr/>
      <dgm:t>
        <a:bodyPr/>
        <a:lstStyle/>
        <a:p>
          <a:endParaRPr lang="en-US"/>
        </a:p>
      </dgm:t>
    </dgm:pt>
    <dgm:pt modelId="{A9A35E3D-01EA-46C6-AED8-865E91E9D6C9}">
      <dgm:prSet phldrT="[Text]" custT="1">
        <dgm:style>
          <a:lnRef idx="0">
            <a:schemeClr val="accent6"/>
          </a:lnRef>
          <a:fillRef idx="3">
            <a:schemeClr val="accent6"/>
          </a:fillRef>
          <a:effectRef idx="3">
            <a:schemeClr val="accent6"/>
          </a:effectRef>
          <a:fontRef idx="minor">
            <a:schemeClr val="lt1"/>
          </a:fontRef>
        </dgm:style>
      </dgm:prSet>
      <dgm:spPr>
        <a:solidFill>
          <a:srgbClr val="333399"/>
        </a:solidFill>
      </dgm:spPr>
      <dgm:t>
        <a:bodyPr/>
        <a:lstStyle/>
        <a:p>
          <a:r>
            <a:rPr lang="en-US" sz="1800" dirty="0" smtClean="0">
              <a:latin typeface="Calibri" pitchFamily="34" charset="0"/>
              <a:cs typeface="Calibri" pitchFamily="34" charset="0"/>
            </a:rPr>
            <a:t>Recommender systems</a:t>
          </a:r>
          <a:endParaRPr lang="en-US" sz="1800" dirty="0">
            <a:latin typeface="Calibri" pitchFamily="34" charset="0"/>
            <a:cs typeface="Calibri" pitchFamily="34" charset="0"/>
          </a:endParaRPr>
        </a:p>
      </dgm:t>
    </dgm:pt>
    <dgm:pt modelId="{0C34515A-9947-4AC4-8E07-6D77FB8F1E95}" type="parTrans" cxnId="{5018CE96-E6CC-471E-9B9C-30F70F6B8CE7}">
      <dgm:prSet/>
      <dgm:spPr/>
      <dgm:t>
        <a:bodyPr/>
        <a:lstStyle/>
        <a:p>
          <a:endParaRPr lang="en-US"/>
        </a:p>
      </dgm:t>
    </dgm:pt>
    <dgm:pt modelId="{3C0EBF76-BD27-4964-B79F-79CC6413DFD1}" type="sibTrans" cxnId="{5018CE96-E6CC-471E-9B9C-30F70F6B8CE7}">
      <dgm:prSet/>
      <dgm:spPr/>
      <dgm:t>
        <a:bodyPr/>
        <a:lstStyle/>
        <a:p>
          <a:endParaRPr lang="en-US"/>
        </a:p>
      </dgm:t>
    </dgm:pt>
    <dgm:pt modelId="{A5325020-A43F-4DC5-B91A-865612236E1B}">
      <dgm:prSet phldrT="[Text]" custT="1">
        <dgm:style>
          <a:lnRef idx="0">
            <a:schemeClr val="accent6"/>
          </a:lnRef>
          <a:fillRef idx="3">
            <a:schemeClr val="accent6"/>
          </a:fillRef>
          <a:effectRef idx="3">
            <a:schemeClr val="accent6"/>
          </a:effectRef>
          <a:fontRef idx="minor">
            <a:schemeClr val="lt1"/>
          </a:fontRef>
        </dgm:style>
      </dgm:prSet>
      <dgm:spPr>
        <a:solidFill>
          <a:srgbClr val="333399"/>
        </a:solidFill>
      </dgm:spPr>
      <dgm:t>
        <a:bodyPr/>
        <a:lstStyle/>
        <a:p>
          <a:r>
            <a:rPr lang="en-US" sz="1800" dirty="0" smtClean="0">
              <a:latin typeface="Calibri" pitchFamily="34" charset="0"/>
              <a:cs typeface="Calibri" pitchFamily="34" charset="0"/>
            </a:rPr>
            <a:t>Association Rules</a:t>
          </a:r>
          <a:endParaRPr lang="en-US" sz="1800" dirty="0">
            <a:latin typeface="Calibri" pitchFamily="34" charset="0"/>
            <a:cs typeface="Calibri" pitchFamily="34" charset="0"/>
          </a:endParaRPr>
        </a:p>
      </dgm:t>
    </dgm:pt>
    <dgm:pt modelId="{B397B1E6-BB15-4DF4-B38A-02A5DF7C7E5D}" type="parTrans" cxnId="{0949B049-F928-4520-A037-C172C962E0C9}">
      <dgm:prSet/>
      <dgm:spPr/>
      <dgm:t>
        <a:bodyPr/>
        <a:lstStyle/>
        <a:p>
          <a:endParaRPr lang="en-US"/>
        </a:p>
      </dgm:t>
    </dgm:pt>
    <dgm:pt modelId="{E5885318-4367-4D45-A1BC-C2768E0C5F2B}" type="sibTrans" cxnId="{0949B049-F928-4520-A037-C172C962E0C9}">
      <dgm:prSet/>
      <dgm:spPr/>
      <dgm:t>
        <a:bodyPr/>
        <a:lstStyle/>
        <a:p>
          <a:endParaRPr lang="en-US"/>
        </a:p>
      </dgm:t>
    </dgm:pt>
    <dgm:pt modelId="{63784350-6FB5-4F39-A0AA-A76D20385A1A}">
      <dgm:prSet phldrT="[Text]" custT="1">
        <dgm:style>
          <a:lnRef idx="0">
            <a:schemeClr val="accent6"/>
          </a:lnRef>
          <a:fillRef idx="3">
            <a:schemeClr val="accent6"/>
          </a:fillRef>
          <a:effectRef idx="3">
            <a:schemeClr val="accent6"/>
          </a:effectRef>
          <a:fontRef idx="minor">
            <a:schemeClr val="lt1"/>
          </a:fontRef>
        </dgm:style>
      </dgm:prSet>
      <dgm:spPr>
        <a:solidFill>
          <a:srgbClr val="333399"/>
        </a:solidFill>
      </dgm:spPr>
      <dgm:t>
        <a:bodyPr/>
        <a:lstStyle/>
        <a:p>
          <a:r>
            <a:rPr lang="en-US" sz="1800" dirty="0" smtClean="0">
              <a:latin typeface="Calibri" pitchFamily="34" charset="0"/>
              <a:cs typeface="Calibri" pitchFamily="34" charset="0"/>
            </a:rPr>
            <a:t>Duplicate document detection</a:t>
          </a:r>
          <a:endParaRPr lang="en-US" sz="1800" dirty="0">
            <a:latin typeface="Calibri" pitchFamily="34" charset="0"/>
            <a:cs typeface="Calibri" pitchFamily="34" charset="0"/>
          </a:endParaRPr>
        </a:p>
      </dgm:t>
    </dgm:pt>
    <dgm:pt modelId="{02F99CF5-BE6F-4557-8BB4-68B7181CCBA5}" type="parTrans" cxnId="{CDAE2543-0EE1-4B34-B52E-A8EEEA699492}">
      <dgm:prSet/>
      <dgm:spPr/>
      <dgm:t>
        <a:bodyPr/>
        <a:lstStyle/>
        <a:p>
          <a:endParaRPr lang="en-US"/>
        </a:p>
      </dgm:t>
    </dgm:pt>
    <dgm:pt modelId="{E47CBEBB-6EFF-43F4-952B-B6C93B5E9493}" type="sibTrans" cxnId="{CDAE2543-0EE1-4B34-B52E-A8EEEA699492}">
      <dgm:prSet/>
      <dgm:spPr/>
      <dgm:t>
        <a:bodyPr/>
        <a:lstStyle/>
        <a:p>
          <a:endParaRPr lang="en-US"/>
        </a:p>
      </dgm:t>
    </dgm:pt>
    <dgm:pt modelId="{5473F14B-8F21-412E-B8DE-EADF32D6F521}" type="pres">
      <dgm:prSet presAssocID="{7DAF4A99-25E1-44F9-90C0-EA66CF00B3B6}" presName="theList" presStyleCnt="0">
        <dgm:presLayoutVars>
          <dgm:dir/>
          <dgm:animLvl val="lvl"/>
          <dgm:resizeHandles val="exact"/>
        </dgm:presLayoutVars>
      </dgm:prSet>
      <dgm:spPr/>
      <dgm:t>
        <a:bodyPr/>
        <a:lstStyle/>
        <a:p>
          <a:endParaRPr lang="en-US"/>
        </a:p>
      </dgm:t>
    </dgm:pt>
    <dgm:pt modelId="{C0D74A84-CA9B-4A55-82D3-C4473BCAB74F}" type="pres">
      <dgm:prSet presAssocID="{B28448BA-C9A8-43EB-A9DB-A0137196E3B9}" presName="compNode" presStyleCnt="0"/>
      <dgm:spPr/>
    </dgm:pt>
    <dgm:pt modelId="{F5FB40AB-A8F0-43CC-AED2-A0B6D3491F03}" type="pres">
      <dgm:prSet presAssocID="{B28448BA-C9A8-43EB-A9DB-A0137196E3B9}" presName="aNode" presStyleLbl="bgShp" presStyleIdx="0" presStyleCnt="5"/>
      <dgm:spPr/>
      <dgm:t>
        <a:bodyPr/>
        <a:lstStyle/>
        <a:p>
          <a:endParaRPr lang="en-US"/>
        </a:p>
      </dgm:t>
    </dgm:pt>
    <dgm:pt modelId="{189EA2CD-99B4-4604-BDBC-34AEB91058A9}" type="pres">
      <dgm:prSet presAssocID="{B28448BA-C9A8-43EB-A9DB-A0137196E3B9}" presName="textNode" presStyleLbl="bgShp" presStyleIdx="0" presStyleCnt="5"/>
      <dgm:spPr/>
      <dgm:t>
        <a:bodyPr/>
        <a:lstStyle/>
        <a:p>
          <a:endParaRPr lang="en-US"/>
        </a:p>
      </dgm:t>
    </dgm:pt>
    <dgm:pt modelId="{051CD919-C14E-4FF7-A82B-674D57B30AF8}" type="pres">
      <dgm:prSet presAssocID="{B28448BA-C9A8-43EB-A9DB-A0137196E3B9}" presName="compChildNode" presStyleCnt="0"/>
      <dgm:spPr/>
    </dgm:pt>
    <dgm:pt modelId="{151EFC3A-4B26-48D8-87A4-D28DC0264B02}" type="pres">
      <dgm:prSet presAssocID="{B28448BA-C9A8-43EB-A9DB-A0137196E3B9}" presName="theInnerList" presStyleCnt="0"/>
      <dgm:spPr/>
    </dgm:pt>
    <dgm:pt modelId="{D6B8C86D-B5C5-4707-BB1C-60E6EB9E4EBA}" type="pres">
      <dgm:prSet presAssocID="{E9F388D8-C9C2-45F4-B532-779E8C2CB5E8}" presName="childNode" presStyleLbl="node1" presStyleIdx="0" presStyleCnt="15">
        <dgm:presLayoutVars>
          <dgm:bulletEnabled val="1"/>
        </dgm:presLayoutVars>
      </dgm:prSet>
      <dgm:spPr/>
      <dgm:t>
        <a:bodyPr/>
        <a:lstStyle/>
        <a:p>
          <a:endParaRPr lang="en-US"/>
        </a:p>
      </dgm:t>
    </dgm:pt>
    <dgm:pt modelId="{FEA7308F-F292-4734-BC92-11C7BB5AF5E5}" type="pres">
      <dgm:prSet presAssocID="{E9F388D8-C9C2-45F4-B532-779E8C2CB5E8}" presName="aSpace2" presStyleCnt="0"/>
      <dgm:spPr/>
    </dgm:pt>
    <dgm:pt modelId="{20F65450-B565-4F6E-8CBD-65CD2502E3B0}" type="pres">
      <dgm:prSet presAssocID="{E12CEE09-DEBB-4435-B911-A40A12F7930D}" presName="childNode" presStyleLbl="node1" presStyleIdx="1" presStyleCnt="15">
        <dgm:presLayoutVars>
          <dgm:bulletEnabled val="1"/>
        </dgm:presLayoutVars>
      </dgm:prSet>
      <dgm:spPr/>
      <dgm:t>
        <a:bodyPr/>
        <a:lstStyle/>
        <a:p>
          <a:endParaRPr lang="en-US"/>
        </a:p>
      </dgm:t>
    </dgm:pt>
    <dgm:pt modelId="{1943ED51-E95A-4F6E-A717-80400DEEEE20}" type="pres">
      <dgm:prSet presAssocID="{E12CEE09-DEBB-4435-B911-A40A12F7930D}" presName="aSpace2" presStyleCnt="0"/>
      <dgm:spPr/>
    </dgm:pt>
    <dgm:pt modelId="{80F88CB8-4B64-4172-B897-E8F8383812F7}" type="pres">
      <dgm:prSet presAssocID="{91B14D9B-61DF-4421-AF43-318BB0021BDF}" presName="childNode" presStyleLbl="node1" presStyleIdx="2" presStyleCnt="15">
        <dgm:presLayoutVars>
          <dgm:bulletEnabled val="1"/>
        </dgm:presLayoutVars>
      </dgm:prSet>
      <dgm:spPr/>
      <dgm:t>
        <a:bodyPr/>
        <a:lstStyle/>
        <a:p>
          <a:endParaRPr lang="en-US"/>
        </a:p>
      </dgm:t>
    </dgm:pt>
    <dgm:pt modelId="{DC9EA69A-B885-4DA4-818F-1748672594CF}" type="pres">
      <dgm:prSet presAssocID="{B28448BA-C9A8-43EB-A9DB-A0137196E3B9}" presName="aSpace" presStyleCnt="0"/>
      <dgm:spPr/>
    </dgm:pt>
    <dgm:pt modelId="{3A6F3D38-6FA6-469E-B3C3-234BD62E4CCA}" type="pres">
      <dgm:prSet presAssocID="{5FC74589-1769-4EB4-9E51-9D82632D2E02}" presName="compNode" presStyleCnt="0"/>
      <dgm:spPr/>
    </dgm:pt>
    <dgm:pt modelId="{C1CD2EAA-2E66-4BDA-BB6E-F99B46E1B919}" type="pres">
      <dgm:prSet presAssocID="{5FC74589-1769-4EB4-9E51-9D82632D2E02}" presName="aNode" presStyleLbl="bgShp" presStyleIdx="1" presStyleCnt="5"/>
      <dgm:spPr/>
      <dgm:t>
        <a:bodyPr/>
        <a:lstStyle/>
        <a:p>
          <a:endParaRPr lang="en-US"/>
        </a:p>
      </dgm:t>
    </dgm:pt>
    <dgm:pt modelId="{727186A0-986E-40DF-85B7-ACC6191E0924}" type="pres">
      <dgm:prSet presAssocID="{5FC74589-1769-4EB4-9E51-9D82632D2E02}" presName="textNode" presStyleLbl="bgShp" presStyleIdx="1" presStyleCnt="5"/>
      <dgm:spPr/>
      <dgm:t>
        <a:bodyPr/>
        <a:lstStyle/>
        <a:p>
          <a:endParaRPr lang="en-US"/>
        </a:p>
      </dgm:t>
    </dgm:pt>
    <dgm:pt modelId="{F4329E4E-5431-4760-B147-9E77700EF61A}" type="pres">
      <dgm:prSet presAssocID="{5FC74589-1769-4EB4-9E51-9D82632D2E02}" presName="compChildNode" presStyleCnt="0"/>
      <dgm:spPr/>
    </dgm:pt>
    <dgm:pt modelId="{B5C22EF8-EBFA-4704-BF77-C1B26E178B0D}" type="pres">
      <dgm:prSet presAssocID="{5FC74589-1769-4EB4-9E51-9D82632D2E02}" presName="theInnerList" presStyleCnt="0"/>
      <dgm:spPr/>
    </dgm:pt>
    <dgm:pt modelId="{EFE71110-9F14-440A-945D-9BFF90054013}" type="pres">
      <dgm:prSet presAssocID="{B8FE7A32-1B20-4D46-8242-6C91907A490E}" presName="childNode" presStyleLbl="node1" presStyleIdx="3" presStyleCnt="15">
        <dgm:presLayoutVars>
          <dgm:bulletEnabled val="1"/>
        </dgm:presLayoutVars>
      </dgm:prSet>
      <dgm:spPr/>
      <dgm:t>
        <a:bodyPr/>
        <a:lstStyle/>
        <a:p>
          <a:endParaRPr lang="en-US"/>
        </a:p>
      </dgm:t>
    </dgm:pt>
    <dgm:pt modelId="{35EA0CEB-E637-4D3C-96EF-C8D3B04060F2}" type="pres">
      <dgm:prSet presAssocID="{B8FE7A32-1B20-4D46-8242-6C91907A490E}" presName="aSpace2" presStyleCnt="0"/>
      <dgm:spPr/>
    </dgm:pt>
    <dgm:pt modelId="{9E190C18-AEDE-45E1-8A46-924B1190ACB6}" type="pres">
      <dgm:prSet presAssocID="{EFD7AB2D-81E2-448E-B54E-4F3622AF7EF9}" presName="childNode" presStyleLbl="node1" presStyleIdx="4" presStyleCnt="15">
        <dgm:presLayoutVars>
          <dgm:bulletEnabled val="1"/>
        </dgm:presLayoutVars>
      </dgm:prSet>
      <dgm:spPr/>
      <dgm:t>
        <a:bodyPr/>
        <a:lstStyle/>
        <a:p>
          <a:endParaRPr lang="en-US"/>
        </a:p>
      </dgm:t>
    </dgm:pt>
    <dgm:pt modelId="{1E1AD27B-2438-4D0B-AB02-AF912F764D09}" type="pres">
      <dgm:prSet presAssocID="{EFD7AB2D-81E2-448E-B54E-4F3622AF7EF9}" presName="aSpace2" presStyleCnt="0"/>
      <dgm:spPr/>
    </dgm:pt>
    <dgm:pt modelId="{EB498954-62A4-422D-9DE3-1FA74DD1D37F}" type="pres">
      <dgm:prSet presAssocID="{FF0CDCCC-6F78-4064-A419-5EC5C753206F}" presName="childNode" presStyleLbl="node1" presStyleIdx="5" presStyleCnt="15">
        <dgm:presLayoutVars>
          <dgm:bulletEnabled val="1"/>
        </dgm:presLayoutVars>
      </dgm:prSet>
      <dgm:spPr/>
      <dgm:t>
        <a:bodyPr/>
        <a:lstStyle/>
        <a:p>
          <a:endParaRPr lang="en-US"/>
        </a:p>
      </dgm:t>
    </dgm:pt>
    <dgm:pt modelId="{BB3C6D49-326B-48DE-AC1D-9DC877BB01DD}" type="pres">
      <dgm:prSet presAssocID="{5FC74589-1769-4EB4-9E51-9D82632D2E02}" presName="aSpace" presStyleCnt="0"/>
      <dgm:spPr/>
    </dgm:pt>
    <dgm:pt modelId="{EF090B29-38A2-4F08-90FA-7BB67BE8B3E2}" type="pres">
      <dgm:prSet presAssocID="{A0A9AC20-5EC1-4862-BFC8-870928838544}" presName="compNode" presStyleCnt="0"/>
      <dgm:spPr/>
    </dgm:pt>
    <dgm:pt modelId="{9A6AB0E7-12CE-4F4C-9194-CFD62AA0E26B}" type="pres">
      <dgm:prSet presAssocID="{A0A9AC20-5EC1-4862-BFC8-870928838544}" presName="aNode" presStyleLbl="bgShp" presStyleIdx="2" presStyleCnt="5"/>
      <dgm:spPr/>
      <dgm:t>
        <a:bodyPr/>
        <a:lstStyle/>
        <a:p>
          <a:endParaRPr lang="en-US"/>
        </a:p>
      </dgm:t>
    </dgm:pt>
    <dgm:pt modelId="{4735A497-84C1-49AD-B2D7-A0E2E20F2536}" type="pres">
      <dgm:prSet presAssocID="{A0A9AC20-5EC1-4862-BFC8-870928838544}" presName="textNode" presStyleLbl="bgShp" presStyleIdx="2" presStyleCnt="5"/>
      <dgm:spPr/>
      <dgm:t>
        <a:bodyPr/>
        <a:lstStyle/>
        <a:p>
          <a:endParaRPr lang="en-US"/>
        </a:p>
      </dgm:t>
    </dgm:pt>
    <dgm:pt modelId="{5235814C-D240-476B-A6EA-F820ADA9F290}" type="pres">
      <dgm:prSet presAssocID="{A0A9AC20-5EC1-4862-BFC8-870928838544}" presName="compChildNode" presStyleCnt="0"/>
      <dgm:spPr/>
    </dgm:pt>
    <dgm:pt modelId="{F8C87951-0BEC-442E-BD13-E67FB71AC42B}" type="pres">
      <dgm:prSet presAssocID="{A0A9AC20-5EC1-4862-BFC8-870928838544}" presName="theInnerList" presStyleCnt="0"/>
      <dgm:spPr/>
    </dgm:pt>
    <dgm:pt modelId="{DECF7DEE-4FD4-4CE5-AEDF-10353AC11531}" type="pres">
      <dgm:prSet presAssocID="{6856B0CF-FE68-485F-BF49-CA4A93F4F38C}" presName="childNode" presStyleLbl="node1" presStyleIdx="6" presStyleCnt="15">
        <dgm:presLayoutVars>
          <dgm:bulletEnabled val="1"/>
        </dgm:presLayoutVars>
      </dgm:prSet>
      <dgm:spPr/>
      <dgm:t>
        <a:bodyPr/>
        <a:lstStyle/>
        <a:p>
          <a:endParaRPr lang="en-US"/>
        </a:p>
      </dgm:t>
    </dgm:pt>
    <dgm:pt modelId="{739A0DE6-D28A-493F-A1CB-4B3CCAC72873}" type="pres">
      <dgm:prSet presAssocID="{6856B0CF-FE68-485F-BF49-CA4A93F4F38C}" presName="aSpace2" presStyleCnt="0"/>
      <dgm:spPr/>
    </dgm:pt>
    <dgm:pt modelId="{02FBE83C-F7E3-4AC9-9A61-66BF67D7D8B6}" type="pres">
      <dgm:prSet presAssocID="{5DA147F9-347F-4A9B-99C6-4679CBA742BD}" presName="childNode" presStyleLbl="node1" presStyleIdx="7" presStyleCnt="15">
        <dgm:presLayoutVars>
          <dgm:bulletEnabled val="1"/>
        </dgm:presLayoutVars>
      </dgm:prSet>
      <dgm:spPr/>
      <dgm:t>
        <a:bodyPr/>
        <a:lstStyle/>
        <a:p>
          <a:endParaRPr lang="en-US"/>
        </a:p>
      </dgm:t>
    </dgm:pt>
    <dgm:pt modelId="{87C5B8B3-4388-4867-AA6C-4B2D717EAAF2}" type="pres">
      <dgm:prSet presAssocID="{5DA147F9-347F-4A9B-99C6-4679CBA742BD}" presName="aSpace2" presStyleCnt="0"/>
      <dgm:spPr/>
    </dgm:pt>
    <dgm:pt modelId="{1EC52667-0754-4666-9083-6E56A0F9B67B}" type="pres">
      <dgm:prSet presAssocID="{06D87D35-A66C-427C-B6DB-AF958D65D6B3}" presName="childNode" presStyleLbl="node1" presStyleIdx="8" presStyleCnt="15">
        <dgm:presLayoutVars>
          <dgm:bulletEnabled val="1"/>
        </dgm:presLayoutVars>
      </dgm:prSet>
      <dgm:spPr/>
      <dgm:t>
        <a:bodyPr/>
        <a:lstStyle/>
        <a:p>
          <a:endParaRPr lang="en-US"/>
        </a:p>
      </dgm:t>
    </dgm:pt>
    <dgm:pt modelId="{9C67C073-8031-4FB8-83D0-BB3987979FB7}" type="pres">
      <dgm:prSet presAssocID="{A0A9AC20-5EC1-4862-BFC8-870928838544}" presName="aSpace" presStyleCnt="0"/>
      <dgm:spPr/>
    </dgm:pt>
    <dgm:pt modelId="{3D53649F-3A9D-48AC-B3B4-F9359FF49907}" type="pres">
      <dgm:prSet presAssocID="{EA22DC01-B1C3-4425-86ED-5B66953397A8}" presName="compNode" presStyleCnt="0"/>
      <dgm:spPr/>
    </dgm:pt>
    <dgm:pt modelId="{18B77C7D-672C-4358-9CA6-BD8FA6E2302A}" type="pres">
      <dgm:prSet presAssocID="{EA22DC01-B1C3-4425-86ED-5B66953397A8}" presName="aNode" presStyleLbl="bgShp" presStyleIdx="3" presStyleCnt="5"/>
      <dgm:spPr/>
      <dgm:t>
        <a:bodyPr/>
        <a:lstStyle/>
        <a:p>
          <a:endParaRPr lang="en-US"/>
        </a:p>
      </dgm:t>
    </dgm:pt>
    <dgm:pt modelId="{AB95B1F2-DB60-4BC5-81D3-1FA274FF69C7}" type="pres">
      <dgm:prSet presAssocID="{EA22DC01-B1C3-4425-86ED-5B66953397A8}" presName="textNode" presStyleLbl="bgShp" presStyleIdx="3" presStyleCnt="5"/>
      <dgm:spPr/>
      <dgm:t>
        <a:bodyPr/>
        <a:lstStyle/>
        <a:p>
          <a:endParaRPr lang="en-US"/>
        </a:p>
      </dgm:t>
    </dgm:pt>
    <dgm:pt modelId="{9D4EF955-0664-47BE-890F-75DA470A2A2E}" type="pres">
      <dgm:prSet presAssocID="{EA22DC01-B1C3-4425-86ED-5B66953397A8}" presName="compChildNode" presStyleCnt="0"/>
      <dgm:spPr/>
    </dgm:pt>
    <dgm:pt modelId="{CCD58064-6258-410C-B1E0-023DF3946A43}" type="pres">
      <dgm:prSet presAssocID="{EA22DC01-B1C3-4425-86ED-5B66953397A8}" presName="theInnerList" presStyleCnt="0"/>
      <dgm:spPr/>
    </dgm:pt>
    <dgm:pt modelId="{204F3481-2F4C-45A5-A0A1-C088684F0126}" type="pres">
      <dgm:prSet presAssocID="{BC15291E-510A-4A20-8D69-B0F2ACBA3CC6}" presName="childNode" presStyleLbl="node1" presStyleIdx="9" presStyleCnt="15">
        <dgm:presLayoutVars>
          <dgm:bulletEnabled val="1"/>
        </dgm:presLayoutVars>
      </dgm:prSet>
      <dgm:spPr/>
      <dgm:t>
        <a:bodyPr/>
        <a:lstStyle/>
        <a:p>
          <a:endParaRPr lang="en-US"/>
        </a:p>
      </dgm:t>
    </dgm:pt>
    <dgm:pt modelId="{B768FAA9-E2C4-4A6B-82D8-EF54C53E14D8}" type="pres">
      <dgm:prSet presAssocID="{BC15291E-510A-4A20-8D69-B0F2ACBA3CC6}" presName="aSpace2" presStyleCnt="0"/>
      <dgm:spPr/>
    </dgm:pt>
    <dgm:pt modelId="{0F3CAB81-CF76-498F-9619-BAF8144FA3C3}" type="pres">
      <dgm:prSet presAssocID="{86AB53FA-67D7-4EE7-8555-3EE8EB6FA4C8}" presName="childNode" presStyleLbl="node1" presStyleIdx="10" presStyleCnt="15">
        <dgm:presLayoutVars>
          <dgm:bulletEnabled val="1"/>
        </dgm:presLayoutVars>
      </dgm:prSet>
      <dgm:spPr/>
      <dgm:t>
        <a:bodyPr/>
        <a:lstStyle/>
        <a:p>
          <a:endParaRPr lang="en-US"/>
        </a:p>
      </dgm:t>
    </dgm:pt>
    <dgm:pt modelId="{0E0C811E-F3C5-4F24-A485-437F0C0EAD6A}" type="pres">
      <dgm:prSet presAssocID="{86AB53FA-67D7-4EE7-8555-3EE8EB6FA4C8}" presName="aSpace2" presStyleCnt="0"/>
      <dgm:spPr/>
    </dgm:pt>
    <dgm:pt modelId="{80762C44-FA02-441A-8A8D-FC00E4F372F1}" type="pres">
      <dgm:prSet presAssocID="{67EC18BA-DB21-4AAD-BE8A-067C85A9B73E}" presName="childNode" presStyleLbl="node1" presStyleIdx="11" presStyleCnt="15">
        <dgm:presLayoutVars>
          <dgm:bulletEnabled val="1"/>
        </dgm:presLayoutVars>
      </dgm:prSet>
      <dgm:spPr/>
      <dgm:t>
        <a:bodyPr/>
        <a:lstStyle/>
        <a:p>
          <a:endParaRPr lang="en-US"/>
        </a:p>
      </dgm:t>
    </dgm:pt>
    <dgm:pt modelId="{1EEF13C7-AF43-4380-A8A5-F72A5D476D05}" type="pres">
      <dgm:prSet presAssocID="{EA22DC01-B1C3-4425-86ED-5B66953397A8}" presName="aSpace" presStyleCnt="0"/>
      <dgm:spPr/>
    </dgm:pt>
    <dgm:pt modelId="{0618492F-D453-4601-9C36-8CE6AA153D1B}" type="pres">
      <dgm:prSet presAssocID="{7D17D413-1C96-46A5-9E85-72C6636AE3C5}" presName="compNode" presStyleCnt="0"/>
      <dgm:spPr/>
    </dgm:pt>
    <dgm:pt modelId="{5A591EE2-4B7B-40DB-B051-D75F7BFEDDD6}" type="pres">
      <dgm:prSet presAssocID="{7D17D413-1C96-46A5-9E85-72C6636AE3C5}" presName="aNode" presStyleLbl="bgShp" presStyleIdx="4" presStyleCnt="5"/>
      <dgm:spPr/>
      <dgm:t>
        <a:bodyPr/>
        <a:lstStyle/>
        <a:p>
          <a:endParaRPr lang="en-US"/>
        </a:p>
      </dgm:t>
    </dgm:pt>
    <dgm:pt modelId="{34BAB90F-F3E5-4FFB-A339-2946D1CD0CCB}" type="pres">
      <dgm:prSet presAssocID="{7D17D413-1C96-46A5-9E85-72C6636AE3C5}" presName="textNode" presStyleLbl="bgShp" presStyleIdx="4" presStyleCnt="5"/>
      <dgm:spPr/>
      <dgm:t>
        <a:bodyPr/>
        <a:lstStyle/>
        <a:p>
          <a:endParaRPr lang="en-US"/>
        </a:p>
      </dgm:t>
    </dgm:pt>
    <dgm:pt modelId="{BA794F96-F89B-483A-BF3A-9118CA9CCDA4}" type="pres">
      <dgm:prSet presAssocID="{7D17D413-1C96-46A5-9E85-72C6636AE3C5}" presName="compChildNode" presStyleCnt="0"/>
      <dgm:spPr/>
    </dgm:pt>
    <dgm:pt modelId="{76BCF6F8-619E-4477-AF5E-3CC45345624F}" type="pres">
      <dgm:prSet presAssocID="{7D17D413-1C96-46A5-9E85-72C6636AE3C5}" presName="theInnerList" presStyleCnt="0"/>
      <dgm:spPr/>
    </dgm:pt>
    <dgm:pt modelId="{F0B767F2-4C7E-481B-967C-8FE0CB529397}" type="pres">
      <dgm:prSet presAssocID="{A9A35E3D-01EA-46C6-AED8-865E91E9D6C9}" presName="childNode" presStyleLbl="node1" presStyleIdx="12" presStyleCnt="15">
        <dgm:presLayoutVars>
          <dgm:bulletEnabled val="1"/>
        </dgm:presLayoutVars>
      </dgm:prSet>
      <dgm:spPr/>
      <dgm:t>
        <a:bodyPr/>
        <a:lstStyle/>
        <a:p>
          <a:endParaRPr lang="en-US"/>
        </a:p>
      </dgm:t>
    </dgm:pt>
    <dgm:pt modelId="{B342BD1C-A54C-4F1C-A099-03A03E61088D}" type="pres">
      <dgm:prSet presAssocID="{A9A35E3D-01EA-46C6-AED8-865E91E9D6C9}" presName="aSpace2" presStyleCnt="0"/>
      <dgm:spPr/>
    </dgm:pt>
    <dgm:pt modelId="{6F277C00-29F7-4ECD-8C97-37788C7BA770}" type="pres">
      <dgm:prSet presAssocID="{A5325020-A43F-4DC5-B91A-865612236E1B}" presName="childNode" presStyleLbl="node1" presStyleIdx="13" presStyleCnt="15">
        <dgm:presLayoutVars>
          <dgm:bulletEnabled val="1"/>
        </dgm:presLayoutVars>
      </dgm:prSet>
      <dgm:spPr/>
      <dgm:t>
        <a:bodyPr/>
        <a:lstStyle/>
        <a:p>
          <a:endParaRPr lang="en-US"/>
        </a:p>
      </dgm:t>
    </dgm:pt>
    <dgm:pt modelId="{3945A699-1DD4-41EF-B849-687FF56CB987}" type="pres">
      <dgm:prSet presAssocID="{A5325020-A43F-4DC5-B91A-865612236E1B}" presName="aSpace2" presStyleCnt="0"/>
      <dgm:spPr/>
    </dgm:pt>
    <dgm:pt modelId="{6C9EBB1C-8DC1-467B-832A-DCA29AD54F62}" type="pres">
      <dgm:prSet presAssocID="{63784350-6FB5-4F39-A0AA-A76D20385A1A}" presName="childNode" presStyleLbl="node1" presStyleIdx="14" presStyleCnt="15">
        <dgm:presLayoutVars>
          <dgm:bulletEnabled val="1"/>
        </dgm:presLayoutVars>
      </dgm:prSet>
      <dgm:spPr/>
      <dgm:t>
        <a:bodyPr/>
        <a:lstStyle/>
        <a:p>
          <a:endParaRPr lang="en-US"/>
        </a:p>
      </dgm:t>
    </dgm:pt>
  </dgm:ptLst>
  <dgm:cxnLst>
    <dgm:cxn modelId="{786343C0-ADEE-485D-9FD7-2489DA81BBF7}" type="presOf" srcId="{A5325020-A43F-4DC5-B91A-865612236E1B}" destId="{6F277C00-29F7-4ECD-8C97-37788C7BA770}" srcOrd="0" destOrd="0" presId="urn:microsoft.com/office/officeart/2005/8/layout/lProcess2"/>
    <dgm:cxn modelId="{E8E1CBC2-E886-44D5-B930-C0A4D16118C4}" srcId="{5FC74589-1769-4EB4-9E51-9D82632D2E02}" destId="{EFD7AB2D-81E2-448E-B54E-4F3622AF7EF9}" srcOrd="1" destOrd="0" parTransId="{36574C9A-C9D9-41B3-A499-07AB4199CF7F}" sibTransId="{0FFBD1E1-7F1E-48F7-8092-88463CF1F65B}"/>
    <dgm:cxn modelId="{CD174D1A-F576-42A5-8360-9F1F6FB5C8D5}" srcId="{5FC74589-1769-4EB4-9E51-9D82632D2E02}" destId="{FF0CDCCC-6F78-4064-A419-5EC5C753206F}" srcOrd="2" destOrd="0" parTransId="{C96EA5C7-A653-4A83-8F75-8585A07C9C8F}" sibTransId="{8E668476-E60C-485B-B9C7-8F9496C26DF3}"/>
    <dgm:cxn modelId="{6723F50B-AA47-4273-81EA-65E1F5EA34FA}" srcId="{EA22DC01-B1C3-4425-86ED-5B66953397A8}" destId="{86AB53FA-67D7-4EE7-8555-3EE8EB6FA4C8}" srcOrd="1" destOrd="0" parTransId="{EA03EBDD-B26B-4044-993F-F3F8F5C83B54}" sibTransId="{AD9FF113-925C-46F3-AC17-3E3C7A57FE37}"/>
    <dgm:cxn modelId="{35679A9F-A9C0-40B5-BA5C-B5D89AD516EE}" srcId="{5FC74589-1769-4EB4-9E51-9D82632D2E02}" destId="{B8FE7A32-1B20-4D46-8242-6C91907A490E}" srcOrd="0" destOrd="0" parTransId="{86CD367E-951E-4F4B-BFC7-6603B931690A}" sibTransId="{03DB6E86-A49B-4AF5-9791-CBACA4C5335D}"/>
    <dgm:cxn modelId="{16E10DF4-D4F7-4EBD-A056-7C6C16C2F38B}" type="presOf" srcId="{B28448BA-C9A8-43EB-A9DB-A0137196E3B9}" destId="{189EA2CD-99B4-4604-BDBC-34AEB91058A9}" srcOrd="1" destOrd="0" presId="urn:microsoft.com/office/officeart/2005/8/layout/lProcess2"/>
    <dgm:cxn modelId="{2BC26304-38F0-445D-AE41-3A37BCFA49C0}" type="presOf" srcId="{B8FE7A32-1B20-4D46-8242-6C91907A490E}" destId="{EFE71110-9F14-440A-945D-9BFF90054013}" srcOrd="0" destOrd="0" presId="urn:microsoft.com/office/officeart/2005/8/layout/lProcess2"/>
    <dgm:cxn modelId="{95C3269C-8E66-454E-90E4-64EBD4DB49A5}" srcId="{B28448BA-C9A8-43EB-A9DB-A0137196E3B9}" destId="{E9F388D8-C9C2-45F4-B532-779E8C2CB5E8}" srcOrd="0" destOrd="0" parTransId="{F2F7FB25-05F2-4ED0-B376-8372ACCE43FB}" sibTransId="{1AE97BAD-F576-4336-A510-388E6942CDAC}"/>
    <dgm:cxn modelId="{751DC194-11AC-4068-BA1C-4404C839BDBA}" srcId="{B28448BA-C9A8-43EB-A9DB-A0137196E3B9}" destId="{E12CEE09-DEBB-4435-B911-A40A12F7930D}" srcOrd="1" destOrd="0" parTransId="{A642C0CA-D97F-4EA3-928C-13F990F569A1}" sibTransId="{CF3DF39F-9248-4761-840A-28F131DA740D}"/>
    <dgm:cxn modelId="{7357A128-EC9F-4D5C-B736-EB7D6F761B43}" type="presOf" srcId="{5DA147F9-347F-4A9B-99C6-4679CBA742BD}" destId="{02FBE83C-F7E3-4AC9-9A61-66BF67D7D8B6}" srcOrd="0" destOrd="0" presId="urn:microsoft.com/office/officeart/2005/8/layout/lProcess2"/>
    <dgm:cxn modelId="{CDF2CC16-ED87-4552-8B18-DAAA2A151437}" srcId="{B28448BA-C9A8-43EB-A9DB-A0137196E3B9}" destId="{91B14D9B-61DF-4421-AF43-318BB0021BDF}" srcOrd="2" destOrd="0" parTransId="{6B1A9D79-1E1A-438E-9974-41204E573EDC}" sibTransId="{5E874D73-6215-4109-909C-386CFCBBE123}"/>
    <dgm:cxn modelId="{9C11A9F8-C4A3-49D7-8FDB-9C8A46A985AC}" type="presOf" srcId="{B28448BA-C9A8-43EB-A9DB-A0137196E3B9}" destId="{F5FB40AB-A8F0-43CC-AED2-A0B6D3491F03}" srcOrd="0" destOrd="0" presId="urn:microsoft.com/office/officeart/2005/8/layout/lProcess2"/>
    <dgm:cxn modelId="{2A2D6A5E-7EBE-425D-AE13-7806B7102077}" type="presOf" srcId="{A9A35E3D-01EA-46C6-AED8-865E91E9D6C9}" destId="{F0B767F2-4C7E-481B-967C-8FE0CB529397}" srcOrd="0" destOrd="0" presId="urn:microsoft.com/office/officeart/2005/8/layout/lProcess2"/>
    <dgm:cxn modelId="{0949B049-F928-4520-A037-C172C962E0C9}" srcId="{7D17D413-1C96-46A5-9E85-72C6636AE3C5}" destId="{A5325020-A43F-4DC5-B91A-865612236E1B}" srcOrd="1" destOrd="0" parTransId="{B397B1E6-BB15-4DF4-B38A-02A5DF7C7E5D}" sibTransId="{E5885318-4367-4D45-A1BC-C2768E0C5F2B}"/>
    <dgm:cxn modelId="{A998F044-8FDD-4CE8-95A1-4D927DE91897}" type="presOf" srcId="{91B14D9B-61DF-4421-AF43-318BB0021BDF}" destId="{80F88CB8-4B64-4172-B897-E8F8383812F7}" srcOrd="0" destOrd="0" presId="urn:microsoft.com/office/officeart/2005/8/layout/lProcess2"/>
    <dgm:cxn modelId="{D9E35F5C-9C04-4B00-BAD8-AD36F1DD39DE}" srcId="{7DAF4A99-25E1-44F9-90C0-EA66CF00B3B6}" destId="{7D17D413-1C96-46A5-9E85-72C6636AE3C5}" srcOrd="4" destOrd="0" parTransId="{91A59BF2-53A7-4244-ADC4-8913701DE4BA}" sibTransId="{06AA36B4-E14B-4E14-B273-C8197A0B582E}"/>
    <dgm:cxn modelId="{6ED2BEF2-3311-4488-BCEA-FCD66306DFA7}" type="presOf" srcId="{7DAF4A99-25E1-44F9-90C0-EA66CF00B3B6}" destId="{5473F14B-8F21-412E-B8DE-EADF32D6F521}" srcOrd="0" destOrd="0" presId="urn:microsoft.com/office/officeart/2005/8/layout/lProcess2"/>
    <dgm:cxn modelId="{721BA034-D2BB-4F5E-AD28-4CD4B0B4FA35}" srcId="{7DAF4A99-25E1-44F9-90C0-EA66CF00B3B6}" destId="{B28448BA-C9A8-43EB-A9DB-A0137196E3B9}" srcOrd="0" destOrd="0" parTransId="{3A37FA3F-0269-460F-ACCD-01DD513605A2}" sibTransId="{20234B47-CD57-4C94-B27A-16836C4AA9A8}"/>
    <dgm:cxn modelId="{ECFFCF01-16F8-4984-9A67-A7434A24DBAE}" type="presOf" srcId="{5FC74589-1769-4EB4-9E51-9D82632D2E02}" destId="{727186A0-986E-40DF-85B7-ACC6191E0924}" srcOrd="1" destOrd="0" presId="urn:microsoft.com/office/officeart/2005/8/layout/lProcess2"/>
    <dgm:cxn modelId="{E39A2E7D-4B01-443C-A093-8728A9F528A1}" srcId="{7DAF4A99-25E1-44F9-90C0-EA66CF00B3B6}" destId="{A0A9AC20-5EC1-4862-BFC8-870928838544}" srcOrd="2" destOrd="0" parTransId="{69D52F25-6ACE-45DA-A9E8-1893E3A26C8C}" sibTransId="{FF5EAA6B-D3D9-4221-A79F-E9B4930D1CEF}"/>
    <dgm:cxn modelId="{6DB72DBE-E82A-47EF-ACEA-E04B7B517F26}" srcId="{7DAF4A99-25E1-44F9-90C0-EA66CF00B3B6}" destId="{EA22DC01-B1C3-4425-86ED-5B66953397A8}" srcOrd="3" destOrd="0" parTransId="{5D0A80B1-3E50-448A-A64D-AD1355ED3022}" sibTransId="{A9D991C7-41FC-48B5-87C1-98EB407695FE}"/>
    <dgm:cxn modelId="{F5D81D7B-D725-4952-932B-22EA350225C2}" type="presOf" srcId="{A0A9AC20-5EC1-4862-BFC8-870928838544}" destId="{4735A497-84C1-49AD-B2D7-A0E2E20F2536}" srcOrd="1" destOrd="0" presId="urn:microsoft.com/office/officeart/2005/8/layout/lProcess2"/>
    <dgm:cxn modelId="{CDAE2543-0EE1-4B34-B52E-A8EEEA699492}" srcId="{7D17D413-1C96-46A5-9E85-72C6636AE3C5}" destId="{63784350-6FB5-4F39-A0AA-A76D20385A1A}" srcOrd="2" destOrd="0" parTransId="{02F99CF5-BE6F-4557-8BB4-68B7181CCBA5}" sibTransId="{E47CBEBB-6EFF-43F4-952B-B6C93B5E9493}"/>
    <dgm:cxn modelId="{D2E71B6A-2ED0-4063-83D4-B7F1634C0332}" srcId="{A0A9AC20-5EC1-4862-BFC8-870928838544}" destId="{5DA147F9-347F-4A9B-99C6-4679CBA742BD}" srcOrd="1" destOrd="0" parTransId="{0DD651B9-CD26-4B12-B47E-A345F5C781A5}" sibTransId="{A279CC5C-DF39-4624-BFA5-ADC04410EA91}"/>
    <dgm:cxn modelId="{D4CFB93A-5F16-4E47-84B2-79DE4EA0903D}" type="presOf" srcId="{A0A9AC20-5EC1-4862-BFC8-870928838544}" destId="{9A6AB0E7-12CE-4F4C-9194-CFD62AA0E26B}" srcOrd="0" destOrd="0" presId="urn:microsoft.com/office/officeart/2005/8/layout/lProcess2"/>
    <dgm:cxn modelId="{286571A2-CBBB-41C2-A100-9D30255B4006}" type="presOf" srcId="{E9F388D8-C9C2-45F4-B532-779E8C2CB5E8}" destId="{D6B8C86D-B5C5-4707-BB1C-60E6EB9E4EBA}" srcOrd="0" destOrd="0" presId="urn:microsoft.com/office/officeart/2005/8/layout/lProcess2"/>
    <dgm:cxn modelId="{51954F0A-D86B-4E87-B59A-0BC67301C500}" type="presOf" srcId="{EA22DC01-B1C3-4425-86ED-5B66953397A8}" destId="{AB95B1F2-DB60-4BC5-81D3-1FA274FF69C7}" srcOrd="1" destOrd="0" presId="urn:microsoft.com/office/officeart/2005/8/layout/lProcess2"/>
    <dgm:cxn modelId="{1151B3DC-BFA5-46C2-A674-0EE40A938C5A}" srcId="{A0A9AC20-5EC1-4862-BFC8-870928838544}" destId="{6856B0CF-FE68-485F-BF49-CA4A93F4F38C}" srcOrd="0" destOrd="0" parTransId="{B52856D9-283B-499D-AE83-3A1B0694F8DA}" sibTransId="{60145AD2-C0A0-4426-8839-F8800D94963F}"/>
    <dgm:cxn modelId="{762CB34A-B7BB-4F03-8AEE-D8F5A066DAA2}" type="presOf" srcId="{86AB53FA-67D7-4EE7-8555-3EE8EB6FA4C8}" destId="{0F3CAB81-CF76-498F-9619-BAF8144FA3C3}" srcOrd="0" destOrd="0" presId="urn:microsoft.com/office/officeart/2005/8/layout/lProcess2"/>
    <dgm:cxn modelId="{96A78BB8-D8C9-48D9-AD40-D00DE30F4E47}" type="presOf" srcId="{7D17D413-1C96-46A5-9E85-72C6636AE3C5}" destId="{5A591EE2-4B7B-40DB-B051-D75F7BFEDDD6}" srcOrd="0" destOrd="0" presId="urn:microsoft.com/office/officeart/2005/8/layout/lProcess2"/>
    <dgm:cxn modelId="{60DB6929-CDB2-4E16-95A9-9A0494A92074}" type="presOf" srcId="{EA22DC01-B1C3-4425-86ED-5B66953397A8}" destId="{18B77C7D-672C-4358-9CA6-BD8FA6E2302A}" srcOrd="0" destOrd="0" presId="urn:microsoft.com/office/officeart/2005/8/layout/lProcess2"/>
    <dgm:cxn modelId="{00B707D9-F7B2-4E44-B102-77C5E741CB3D}" type="presOf" srcId="{7D17D413-1C96-46A5-9E85-72C6636AE3C5}" destId="{34BAB90F-F3E5-4FFB-A339-2946D1CD0CCB}" srcOrd="1" destOrd="0" presId="urn:microsoft.com/office/officeart/2005/8/layout/lProcess2"/>
    <dgm:cxn modelId="{090367F2-2F9D-429E-8090-D374C3282399}" srcId="{EA22DC01-B1C3-4425-86ED-5B66953397A8}" destId="{67EC18BA-DB21-4AAD-BE8A-067C85A9B73E}" srcOrd="2" destOrd="0" parTransId="{8918E5B2-4513-4EC4-8164-E88158F78E11}" sibTransId="{FAC02AF5-6F72-4EED-98CA-D68C7F3B5D5A}"/>
    <dgm:cxn modelId="{A06BFD8E-9EFF-4EC8-8F6A-EF438C19CE2A}" type="presOf" srcId="{BC15291E-510A-4A20-8D69-B0F2ACBA3CC6}" destId="{204F3481-2F4C-45A5-A0A1-C088684F0126}" srcOrd="0" destOrd="0" presId="urn:microsoft.com/office/officeart/2005/8/layout/lProcess2"/>
    <dgm:cxn modelId="{38A8835B-72EC-411C-B725-1E76378A592C}" type="presOf" srcId="{E12CEE09-DEBB-4435-B911-A40A12F7930D}" destId="{20F65450-B565-4F6E-8CBD-65CD2502E3B0}" srcOrd="0" destOrd="0" presId="urn:microsoft.com/office/officeart/2005/8/layout/lProcess2"/>
    <dgm:cxn modelId="{5018CE96-E6CC-471E-9B9C-30F70F6B8CE7}" srcId="{7D17D413-1C96-46A5-9E85-72C6636AE3C5}" destId="{A9A35E3D-01EA-46C6-AED8-865E91E9D6C9}" srcOrd="0" destOrd="0" parTransId="{0C34515A-9947-4AC4-8E07-6D77FB8F1E95}" sibTransId="{3C0EBF76-BD27-4964-B79F-79CC6413DFD1}"/>
    <dgm:cxn modelId="{0C3F2AA5-37C9-446D-889F-7D9CE30AC47B}" type="presOf" srcId="{63784350-6FB5-4F39-A0AA-A76D20385A1A}" destId="{6C9EBB1C-8DC1-467B-832A-DCA29AD54F62}" srcOrd="0" destOrd="0" presId="urn:microsoft.com/office/officeart/2005/8/layout/lProcess2"/>
    <dgm:cxn modelId="{A9C4A8D6-E1E7-4047-8187-0A88998D3066}" type="presOf" srcId="{5FC74589-1769-4EB4-9E51-9D82632D2E02}" destId="{C1CD2EAA-2E66-4BDA-BB6E-F99B46E1B919}" srcOrd="0" destOrd="0" presId="urn:microsoft.com/office/officeart/2005/8/layout/lProcess2"/>
    <dgm:cxn modelId="{03033C8E-546A-4636-B996-DCA3A7F5D692}" srcId="{A0A9AC20-5EC1-4862-BFC8-870928838544}" destId="{06D87D35-A66C-427C-B6DB-AF958D65D6B3}" srcOrd="2" destOrd="0" parTransId="{9A4B31E9-014C-4B63-A219-5A63A8ACB829}" sibTransId="{AC1F3899-4696-4923-97F3-8D3FBB96254A}"/>
    <dgm:cxn modelId="{47A1AFC6-DAE6-4385-9FC2-2688215FFD01}" type="presOf" srcId="{EFD7AB2D-81E2-448E-B54E-4F3622AF7EF9}" destId="{9E190C18-AEDE-45E1-8A46-924B1190ACB6}" srcOrd="0" destOrd="0" presId="urn:microsoft.com/office/officeart/2005/8/layout/lProcess2"/>
    <dgm:cxn modelId="{53D00FBE-0B8C-44B8-BD7B-FF723D810987}" srcId="{EA22DC01-B1C3-4425-86ED-5B66953397A8}" destId="{BC15291E-510A-4A20-8D69-B0F2ACBA3CC6}" srcOrd="0" destOrd="0" parTransId="{DDAF1636-99A0-4E4C-BF8B-7A50EC838E24}" sibTransId="{25F65FF3-A145-4450-BC4A-2BD6189C0F89}"/>
    <dgm:cxn modelId="{C3342E9D-E24E-4DAA-AAFA-C8A6E228D1A0}" type="presOf" srcId="{6856B0CF-FE68-485F-BF49-CA4A93F4F38C}" destId="{DECF7DEE-4FD4-4CE5-AEDF-10353AC11531}" srcOrd="0" destOrd="0" presId="urn:microsoft.com/office/officeart/2005/8/layout/lProcess2"/>
    <dgm:cxn modelId="{F3163A37-3AE2-467C-BD38-3FE504E967A2}" type="presOf" srcId="{67EC18BA-DB21-4AAD-BE8A-067C85A9B73E}" destId="{80762C44-FA02-441A-8A8D-FC00E4F372F1}" srcOrd="0" destOrd="0" presId="urn:microsoft.com/office/officeart/2005/8/layout/lProcess2"/>
    <dgm:cxn modelId="{C6D9E08E-67C9-45FF-AE9A-737F8243E159}" type="presOf" srcId="{FF0CDCCC-6F78-4064-A419-5EC5C753206F}" destId="{EB498954-62A4-422D-9DE3-1FA74DD1D37F}" srcOrd="0" destOrd="0" presId="urn:microsoft.com/office/officeart/2005/8/layout/lProcess2"/>
    <dgm:cxn modelId="{C953FADE-CD17-4DF0-83A6-EF8CE0F9D33F}" type="presOf" srcId="{06D87D35-A66C-427C-B6DB-AF958D65D6B3}" destId="{1EC52667-0754-4666-9083-6E56A0F9B67B}" srcOrd="0" destOrd="0" presId="urn:microsoft.com/office/officeart/2005/8/layout/lProcess2"/>
    <dgm:cxn modelId="{EA2FD3B8-722B-4877-B8F1-EEA7710C1B84}" srcId="{7DAF4A99-25E1-44F9-90C0-EA66CF00B3B6}" destId="{5FC74589-1769-4EB4-9E51-9D82632D2E02}" srcOrd="1" destOrd="0" parTransId="{4D0CCF7E-4481-42D2-95B3-0CB4029368E1}" sibTransId="{8EB806C9-A9BC-450F-B9C3-AC2ED6D3AF68}"/>
    <dgm:cxn modelId="{8BBCC796-CDE2-4047-9ECE-8D8A9B99FAD0}" type="presParOf" srcId="{5473F14B-8F21-412E-B8DE-EADF32D6F521}" destId="{C0D74A84-CA9B-4A55-82D3-C4473BCAB74F}" srcOrd="0" destOrd="0" presId="urn:microsoft.com/office/officeart/2005/8/layout/lProcess2"/>
    <dgm:cxn modelId="{161CF457-1770-4F71-8EFC-11814D5EB742}" type="presParOf" srcId="{C0D74A84-CA9B-4A55-82D3-C4473BCAB74F}" destId="{F5FB40AB-A8F0-43CC-AED2-A0B6D3491F03}" srcOrd="0" destOrd="0" presId="urn:microsoft.com/office/officeart/2005/8/layout/lProcess2"/>
    <dgm:cxn modelId="{BF575377-E369-4AAE-AB8F-6562B33A530C}" type="presParOf" srcId="{C0D74A84-CA9B-4A55-82D3-C4473BCAB74F}" destId="{189EA2CD-99B4-4604-BDBC-34AEB91058A9}" srcOrd="1" destOrd="0" presId="urn:microsoft.com/office/officeart/2005/8/layout/lProcess2"/>
    <dgm:cxn modelId="{5F76818D-36D7-4F22-A27B-341E39609FE5}" type="presParOf" srcId="{C0D74A84-CA9B-4A55-82D3-C4473BCAB74F}" destId="{051CD919-C14E-4FF7-A82B-674D57B30AF8}" srcOrd="2" destOrd="0" presId="urn:microsoft.com/office/officeart/2005/8/layout/lProcess2"/>
    <dgm:cxn modelId="{B6C2BD2B-60AA-46E6-A29E-122947F21F1B}" type="presParOf" srcId="{051CD919-C14E-4FF7-A82B-674D57B30AF8}" destId="{151EFC3A-4B26-48D8-87A4-D28DC0264B02}" srcOrd="0" destOrd="0" presId="urn:microsoft.com/office/officeart/2005/8/layout/lProcess2"/>
    <dgm:cxn modelId="{DDBDB741-B70F-4AB1-9F31-3C1625F273C9}" type="presParOf" srcId="{151EFC3A-4B26-48D8-87A4-D28DC0264B02}" destId="{D6B8C86D-B5C5-4707-BB1C-60E6EB9E4EBA}" srcOrd="0" destOrd="0" presId="urn:microsoft.com/office/officeart/2005/8/layout/lProcess2"/>
    <dgm:cxn modelId="{32D77E3C-528C-4BD0-B9A0-0D6DEF99208D}" type="presParOf" srcId="{151EFC3A-4B26-48D8-87A4-D28DC0264B02}" destId="{FEA7308F-F292-4734-BC92-11C7BB5AF5E5}" srcOrd="1" destOrd="0" presId="urn:microsoft.com/office/officeart/2005/8/layout/lProcess2"/>
    <dgm:cxn modelId="{7C10D60B-9DE5-4D7E-AC9E-28367B2ACA73}" type="presParOf" srcId="{151EFC3A-4B26-48D8-87A4-D28DC0264B02}" destId="{20F65450-B565-4F6E-8CBD-65CD2502E3B0}" srcOrd="2" destOrd="0" presId="urn:microsoft.com/office/officeart/2005/8/layout/lProcess2"/>
    <dgm:cxn modelId="{F899D649-637A-45BF-898B-A1249D6A5ABC}" type="presParOf" srcId="{151EFC3A-4B26-48D8-87A4-D28DC0264B02}" destId="{1943ED51-E95A-4F6E-A717-80400DEEEE20}" srcOrd="3" destOrd="0" presId="urn:microsoft.com/office/officeart/2005/8/layout/lProcess2"/>
    <dgm:cxn modelId="{F30077C4-88EC-4115-9872-D41C4FB630E4}" type="presParOf" srcId="{151EFC3A-4B26-48D8-87A4-D28DC0264B02}" destId="{80F88CB8-4B64-4172-B897-E8F8383812F7}" srcOrd="4" destOrd="0" presId="urn:microsoft.com/office/officeart/2005/8/layout/lProcess2"/>
    <dgm:cxn modelId="{725DAEFA-3358-4431-AF86-C6F0E2CC9914}" type="presParOf" srcId="{5473F14B-8F21-412E-B8DE-EADF32D6F521}" destId="{DC9EA69A-B885-4DA4-818F-1748672594CF}" srcOrd="1" destOrd="0" presId="urn:microsoft.com/office/officeart/2005/8/layout/lProcess2"/>
    <dgm:cxn modelId="{CABC9362-7251-42AD-AC56-CC62AF76E7F2}" type="presParOf" srcId="{5473F14B-8F21-412E-B8DE-EADF32D6F521}" destId="{3A6F3D38-6FA6-469E-B3C3-234BD62E4CCA}" srcOrd="2" destOrd="0" presId="urn:microsoft.com/office/officeart/2005/8/layout/lProcess2"/>
    <dgm:cxn modelId="{BE0DA4E2-34AA-4B8F-ACA5-FFA681A84F03}" type="presParOf" srcId="{3A6F3D38-6FA6-469E-B3C3-234BD62E4CCA}" destId="{C1CD2EAA-2E66-4BDA-BB6E-F99B46E1B919}" srcOrd="0" destOrd="0" presId="urn:microsoft.com/office/officeart/2005/8/layout/lProcess2"/>
    <dgm:cxn modelId="{E72963E8-E743-457C-B285-5D0C03786F04}" type="presParOf" srcId="{3A6F3D38-6FA6-469E-B3C3-234BD62E4CCA}" destId="{727186A0-986E-40DF-85B7-ACC6191E0924}" srcOrd="1" destOrd="0" presId="urn:microsoft.com/office/officeart/2005/8/layout/lProcess2"/>
    <dgm:cxn modelId="{A7D0BE3A-BE7C-42CD-BE76-06E7D0E88DA9}" type="presParOf" srcId="{3A6F3D38-6FA6-469E-B3C3-234BD62E4CCA}" destId="{F4329E4E-5431-4760-B147-9E77700EF61A}" srcOrd="2" destOrd="0" presId="urn:microsoft.com/office/officeart/2005/8/layout/lProcess2"/>
    <dgm:cxn modelId="{B255EDAD-610D-41C4-9844-746E31A88EE5}" type="presParOf" srcId="{F4329E4E-5431-4760-B147-9E77700EF61A}" destId="{B5C22EF8-EBFA-4704-BF77-C1B26E178B0D}" srcOrd="0" destOrd="0" presId="urn:microsoft.com/office/officeart/2005/8/layout/lProcess2"/>
    <dgm:cxn modelId="{62E2E8AB-3FF9-49B3-817A-0DC0A3EBB7FD}" type="presParOf" srcId="{B5C22EF8-EBFA-4704-BF77-C1B26E178B0D}" destId="{EFE71110-9F14-440A-945D-9BFF90054013}" srcOrd="0" destOrd="0" presId="urn:microsoft.com/office/officeart/2005/8/layout/lProcess2"/>
    <dgm:cxn modelId="{11D574B2-499E-4530-B38E-E02B42457B6C}" type="presParOf" srcId="{B5C22EF8-EBFA-4704-BF77-C1B26E178B0D}" destId="{35EA0CEB-E637-4D3C-96EF-C8D3B04060F2}" srcOrd="1" destOrd="0" presId="urn:microsoft.com/office/officeart/2005/8/layout/lProcess2"/>
    <dgm:cxn modelId="{F4F00268-F79B-4252-9657-B7E90093CB47}" type="presParOf" srcId="{B5C22EF8-EBFA-4704-BF77-C1B26E178B0D}" destId="{9E190C18-AEDE-45E1-8A46-924B1190ACB6}" srcOrd="2" destOrd="0" presId="urn:microsoft.com/office/officeart/2005/8/layout/lProcess2"/>
    <dgm:cxn modelId="{BBE7E126-9231-4CD5-A223-3BDEEB9BA9DE}" type="presParOf" srcId="{B5C22EF8-EBFA-4704-BF77-C1B26E178B0D}" destId="{1E1AD27B-2438-4D0B-AB02-AF912F764D09}" srcOrd="3" destOrd="0" presId="urn:microsoft.com/office/officeart/2005/8/layout/lProcess2"/>
    <dgm:cxn modelId="{ECB731B5-4534-44C2-A3F3-7D911154BD14}" type="presParOf" srcId="{B5C22EF8-EBFA-4704-BF77-C1B26E178B0D}" destId="{EB498954-62A4-422D-9DE3-1FA74DD1D37F}" srcOrd="4" destOrd="0" presId="urn:microsoft.com/office/officeart/2005/8/layout/lProcess2"/>
    <dgm:cxn modelId="{A167C93E-9E4E-49C3-A60A-15396C4ACC7B}" type="presParOf" srcId="{5473F14B-8F21-412E-B8DE-EADF32D6F521}" destId="{BB3C6D49-326B-48DE-AC1D-9DC877BB01DD}" srcOrd="3" destOrd="0" presId="urn:microsoft.com/office/officeart/2005/8/layout/lProcess2"/>
    <dgm:cxn modelId="{AD388390-521B-4BE5-B24E-FB16750B1EEF}" type="presParOf" srcId="{5473F14B-8F21-412E-B8DE-EADF32D6F521}" destId="{EF090B29-38A2-4F08-90FA-7BB67BE8B3E2}" srcOrd="4" destOrd="0" presId="urn:microsoft.com/office/officeart/2005/8/layout/lProcess2"/>
    <dgm:cxn modelId="{DBCC7A7A-CC99-4BDF-98D7-0FBF13A8F25A}" type="presParOf" srcId="{EF090B29-38A2-4F08-90FA-7BB67BE8B3E2}" destId="{9A6AB0E7-12CE-4F4C-9194-CFD62AA0E26B}" srcOrd="0" destOrd="0" presId="urn:microsoft.com/office/officeart/2005/8/layout/lProcess2"/>
    <dgm:cxn modelId="{24F16597-28B6-415F-A358-DB98D0D555F4}" type="presParOf" srcId="{EF090B29-38A2-4F08-90FA-7BB67BE8B3E2}" destId="{4735A497-84C1-49AD-B2D7-A0E2E20F2536}" srcOrd="1" destOrd="0" presId="urn:microsoft.com/office/officeart/2005/8/layout/lProcess2"/>
    <dgm:cxn modelId="{0A334A08-28E6-4497-AC92-DB521CA0C8B2}" type="presParOf" srcId="{EF090B29-38A2-4F08-90FA-7BB67BE8B3E2}" destId="{5235814C-D240-476B-A6EA-F820ADA9F290}" srcOrd="2" destOrd="0" presId="urn:microsoft.com/office/officeart/2005/8/layout/lProcess2"/>
    <dgm:cxn modelId="{5995FEF7-31EC-4475-B3EC-76CC287F4D5C}" type="presParOf" srcId="{5235814C-D240-476B-A6EA-F820ADA9F290}" destId="{F8C87951-0BEC-442E-BD13-E67FB71AC42B}" srcOrd="0" destOrd="0" presId="urn:microsoft.com/office/officeart/2005/8/layout/lProcess2"/>
    <dgm:cxn modelId="{2F8FDC40-C556-4B7B-84F8-3E19A87F6767}" type="presParOf" srcId="{F8C87951-0BEC-442E-BD13-E67FB71AC42B}" destId="{DECF7DEE-4FD4-4CE5-AEDF-10353AC11531}" srcOrd="0" destOrd="0" presId="urn:microsoft.com/office/officeart/2005/8/layout/lProcess2"/>
    <dgm:cxn modelId="{7508E8E8-4820-4E59-ACF2-41C6378442E2}" type="presParOf" srcId="{F8C87951-0BEC-442E-BD13-E67FB71AC42B}" destId="{739A0DE6-D28A-493F-A1CB-4B3CCAC72873}" srcOrd="1" destOrd="0" presId="urn:microsoft.com/office/officeart/2005/8/layout/lProcess2"/>
    <dgm:cxn modelId="{7719794E-93CC-427B-A4CB-B864AA7155E9}" type="presParOf" srcId="{F8C87951-0BEC-442E-BD13-E67FB71AC42B}" destId="{02FBE83C-F7E3-4AC9-9A61-66BF67D7D8B6}" srcOrd="2" destOrd="0" presId="urn:microsoft.com/office/officeart/2005/8/layout/lProcess2"/>
    <dgm:cxn modelId="{DF759989-F7AC-48DF-990B-7B70D502065B}" type="presParOf" srcId="{F8C87951-0BEC-442E-BD13-E67FB71AC42B}" destId="{87C5B8B3-4388-4867-AA6C-4B2D717EAAF2}" srcOrd="3" destOrd="0" presId="urn:microsoft.com/office/officeart/2005/8/layout/lProcess2"/>
    <dgm:cxn modelId="{101056E5-716B-4F7A-8368-5C20B51A07A0}" type="presParOf" srcId="{F8C87951-0BEC-442E-BD13-E67FB71AC42B}" destId="{1EC52667-0754-4666-9083-6E56A0F9B67B}" srcOrd="4" destOrd="0" presId="urn:microsoft.com/office/officeart/2005/8/layout/lProcess2"/>
    <dgm:cxn modelId="{ED6B0EAB-0585-4855-95CD-0F22E5348642}" type="presParOf" srcId="{5473F14B-8F21-412E-B8DE-EADF32D6F521}" destId="{9C67C073-8031-4FB8-83D0-BB3987979FB7}" srcOrd="5" destOrd="0" presId="urn:microsoft.com/office/officeart/2005/8/layout/lProcess2"/>
    <dgm:cxn modelId="{E2761FC9-EB8D-429A-BAC4-494A0B365247}" type="presParOf" srcId="{5473F14B-8F21-412E-B8DE-EADF32D6F521}" destId="{3D53649F-3A9D-48AC-B3B4-F9359FF49907}" srcOrd="6" destOrd="0" presId="urn:microsoft.com/office/officeart/2005/8/layout/lProcess2"/>
    <dgm:cxn modelId="{7A9A2B52-B27D-4E27-8DA7-ED1C9A2FFA11}" type="presParOf" srcId="{3D53649F-3A9D-48AC-B3B4-F9359FF49907}" destId="{18B77C7D-672C-4358-9CA6-BD8FA6E2302A}" srcOrd="0" destOrd="0" presId="urn:microsoft.com/office/officeart/2005/8/layout/lProcess2"/>
    <dgm:cxn modelId="{842BF580-99F6-4611-9763-AE9923B0CB1D}" type="presParOf" srcId="{3D53649F-3A9D-48AC-B3B4-F9359FF49907}" destId="{AB95B1F2-DB60-4BC5-81D3-1FA274FF69C7}" srcOrd="1" destOrd="0" presId="urn:microsoft.com/office/officeart/2005/8/layout/lProcess2"/>
    <dgm:cxn modelId="{B567D9EB-1411-457D-9842-6A7BD2075664}" type="presParOf" srcId="{3D53649F-3A9D-48AC-B3B4-F9359FF49907}" destId="{9D4EF955-0664-47BE-890F-75DA470A2A2E}" srcOrd="2" destOrd="0" presId="urn:microsoft.com/office/officeart/2005/8/layout/lProcess2"/>
    <dgm:cxn modelId="{5174CF1A-59A6-4077-91AC-E61762D21B04}" type="presParOf" srcId="{9D4EF955-0664-47BE-890F-75DA470A2A2E}" destId="{CCD58064-6258-410C-B1E0-023DF3946A43}" srcOrd="0" destOrd="0" presId="urn:microsoft.com/office/officeart/2005/8/layout/lProcess2"/>
    <dgm:cxn modelId="{76C174F9-9235-42ED-9D4F-746C4834DF1C}" type="presParOf" srcId="{CCD58064-6258-410C-B1E0-023DF3946A43}" destId="{204F3481-2F4C-45A5-A0A1-C088684F0126}" srcOrd="0" destOrd="0" presId="urn:microsoft.com/office/officeart/2005/8/layout/lProcess2"/>
    <dgm:cxn modelId="{6E99F985-05FD-4228-8FBE-C78389937DC3}" type="presParOf" srcId="{CCD58064-6258-410C-B1E0-023DF3946A43}" destId="{B768FAA9-E2C4-4A6B-82D8-EF54C53E14D8}" srcOrd="1" destOrd="0" presId="urn:microsoft.com/office/officeart/2005/8/layout/lProcess2"/>
    <dgm:cxn modelId="{6D2466CB-F8E3-4831-A6B8-25CAB34909F7}" type="presParOf" srcId="{CCD58064-6258-410C-B1E0-023DF3946A43}" destId="{0F3CAB81-CF76-498F-9619-BAF8144FA3C3}" srcOrd="2" destOrd="0" presId="urn:microsoft.com/office/officeart/2005/8/layout/lProcess2"/>
    <dgm:cxn modelId="{74326A1B-FC28-447B-8350-57F9AE20E21E}" type="presParOf" srcId="{CCD58064-6258-410C-B1E0-023DF3946A43}" destId="{0E0C811E-F3C5-4F24-A485-437F0C0EAD6A}" srcOrd="3" destOrd="0" presId="urn:microsoft.com/office/officeart/2005/8/layout/lProcess2"/>
    <dgm:cxn modelId="{49941AF4-CA06-4889-85D6-6DD98D2DD2CA}" type="presParOf" srcId="{CCD58064-6258-410C-B1E0-023DF3946A43}" destId="{80762C44-FA02-441A-8A8D-FC00E4F372F1}" srcOrd="4" destOrd="0" presId="urn:microsoft.com/office/officeart/2005/8/layout/lProcess2"/>
    <dgm:cxn modelId="{F0D6AD8D-67C7-40F1-8513-B523A0967F21}" type="presParOf" srcId="{5473F14B-8F21-412E-B8DE-EADF32D6F521}" destId="{1EEF13C7-AF43-4380-A8A5-F72A5D476D05}" srcOrd="7" destOrd="0" presId="urn:microsoft.com/office/officeart/2005/8/layout/lProcess2"/>
    <dgm:cxn modelId="{0D3FAC14-1BD1-44A9-9B50-B29FA6CFE258}" type="presParOf" srcId="{5473F14B-8F21-412E-B8DE-EADF32D6F521}" destId="{0618492F-D453-4601-9C36-8CE6AA153D1B}" srcOrd="8" destOrd="0" presId="urn:microsoft.com/office/officeart/2005/8/layout/lProcess2"/>
    <dgm:cxn modelId="{B788709F-0524-44CB-8776-31F2CA6C03E9}" type="presParOf" srcId="{0618492F-D453-4601-9C36-8CE6AA153D1B}" destId="{5A591EE2-4B7B-40DB-B051-D75F7BFEDDD6}" srcOrd="0" destOrd="0" presId="urn:microsoft.com/office/officeart/2005/8/layout/lProcess2"/>
    <dgm:cxn modelId="{54986E37-F887-4EBA-A68B-BAECCC4DB826}" type="presParOf" srcId="{0618492F-D453-4601-9C36-8CE6AA153D1B}" destId="{34BAB90F-F3E5-4FFB-A339-2946D1CD0CCB}" srcOrd="1" destOrd="0" presId="urn:microsoft.com/office/officeart/2005/8/layout/lProcess2"/>
    <dgm:cxn modelId="{18C55C7D-D063-478B-8736-0EF63C47167C}" type="presParOf" srcId="{0618492F-D453-4601-9C36-8CE6AA153D1B}" destId="{BA794F96-F89B-483A-BF3A-9118CA9CCDA4}" srcOrd="2" destOrd="0" presId="urn:microsoft.com/office/officeart/2005/8/layout/lProcess2"/>
    <dgm:cxn modelId="{8E74EC32-E962-4143-93B6-B42DE454A74F}" type="presParOf" srcId="{BA794F96-F89B-483A-BF3A-9118CA9CCDA4}" destId="{76BCF6F8-619E-4477-AF5E-3CC45345624F}" srcOrd="0" destOrd="0" presId="urn:microsoft.com/office/officeart/2005/8/layout/lProcess2"/>
    <dgm:cxn modelId="{34DDC6F3-7270-4566-B46B-09920A121B75}" type="presParOf" srcId="{76BCF6F8-619E-4477-AF5E-3CC45345624F}" destId="{F0B767F2-4C7E-481B-967C-8FE0CB529397}" srcOrd="0" destOrd="0" presId="urn:microsoft.com/office/officeart/2005/8/layout/lProcess2"/>
    <dgm:cxn modelId="{055D4CEC-AA0A-4CDD-9AFB-3B855E724888}" type="presParOf" srcId="{76BCF6F8-619E-4477-AF5E-3CC45345624F}" destId="{B342BD1C-A54C-4F1C-A099-03A03E61088D}" srcOrd="1" destOrd="0" presId="urn:microsoft.com/office/officeart/2005/8/layout/lProcess2"/>
    <dgm:cxn modelId="{B6DD3A76-33AA-4690-8865-3DA2BC838B34}" type="presParOf" srcId="{76BCF6F8-619E-4477-AF5E-3CC45345624F}" destId="{6F277C00-29F7-4ECD-8C97-37788C7BA770}" srcOrd="2" destOrd="0" presId="urn:microsoft.com/office/officeart/2005/8/layout/lProcess2"/>
    <dgm:cxn modelId="{690B6B03-BC83-43A1-A20F-24011EE66252}" type="presParOf" srcId="{76BCF6F8-619E-4477-AF5E-3CC45345624F}" destId="{3945A699-1DD4-41EF-B849-687FF56CB987}" srcOrd="3" destOrd="0" presId="urn:microsoft.com/office/officeart/2005/8/layout/lProcess2"/>
    <dgm:cxn modelId="{AC50EDF9-FE56-4AEE-8984-B79D2AE1043D}" type="presParOf" srcId="{76BCF6F8-619E-4477-AF5E-3CC45345624F}" destId="{6C9EBB1C-8DC1-467B-832A-DCA29AD54F62}" srcOrd="4"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FB40AB-A8F0-43CC-AED2-A0B6D3491F03}">
      <dsp:nvSpPr>
        <dsp:cNvPr id="0" name=""/>
        <dsp:cNvSpPr/>
      </dsp:nvSpPr>
      <dsp:spPr>
        <a:xfrm>
          <a:off x="4665" y="0"/>
          <a:ext cx="1637258" cy="5257800"/>
        </a:xfrm>
        <a:prstGeom prst="roundRect">
          <a:avLst>
            <a:gd name="adj" fmla="val 10000"/>
          </a:avLst>
        </a:prstGeom>
        <a:solidFill>
          <a:schemeClr val="accent2">
            <a:tint val="40000"/>
            <a:hueOff val="0"/>
            <a:satOff val="0"/>
            <a:lumOff val="0"/>
            <a:alphaOff val="0"/>
          </a:schemeClr>
        </a:solid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t>High dim. data</a:t>
          </a:r>
          <a:endParaRPr lang="en-US" sz="2400" b="1" kern="1200" dirty="0"/>
        </a:p>
      </dsp:txBody>
      <dsp:txXfrm>
        <a:off x="4665" y="0"/>
        <a:ext cx="1637258" cy="1577340"/>
      </dsp:txXfrm>
    </dsp:sp>
    <dsp:sp modelId="{D6B8C86D-B5C5-4707-BB1C-60E6EB9E4EBA}">
      <dsp:nvSpPr>
        <dsp:cNvPr id="0" name=""/>
        <dsp:cNvSpPr/>
      </dsp:nvSpPr>
      <dsp:spPr>
        <a:xfrm>
          <a:off x="168391" y="1577789"/>
          <a:ext cx="1309806" cy="1032947"/>
        </a:xfrm>
        <a:prstGeom prst="roundRect">
          <a:avLst>
            <a:gd name="adj" fmla="val 10000"/>
          </a:avLst>
        </a:prstGeom>
        <a:gradFill rotWithShape="1">
          <a:gsLst>
            <a:gs pos="0">
              <a:schemeClr val="accent3">
                <a:shade val="47500"/>
                <a:satMod val="137000"/>
              </a:schemeClr>
            </a:gs>
            <a:gs pos="55000">
              <a:schemeClr val="accent3">
                <a:shade val="69000"/>
                <a:satMod val="137000"/>
              </a:schemeClr>
            </a:gs>
            <a:gs pos="100000">
              <a:schemeClr val="accent3">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3"/>
        </a:lnRef>
        <a:fillRef idx="3">
          <a:schemeClr val="accent3"/>
        </a:fillRef>
        <a:effectRef idx="3">
          <a:schemeClr val="accent3"/>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Locality sensitive hashing</a:t>
          </a:r>
          <a:endParaRPr lang="en-US" sz="1800" kern="1200" dirty="0">
            <a:latin typeface="Calibri" pitchFamily="34" charset="0"/>
            <a:cs typeface="Calibri" pitchFamily="34" charset="0"/>
          </a:endParaRPr>
        </a:p>
      </dsp:txBody>
      <dsp:txXfrm>
        <a:off x="198645" y="1608043"/>
        <a:ext cx="1249298" cy="972439"/>
      </dsp:txXfrm>
    </dsp:sp>
    <dsp:sp modelId="{20F65450-B565-4F6E-8CBD-65CD2502E3B0}">
      <dsp:nvSpPr>
        <dsp:cNvPr id="0" name=""/>
        <dsp:cNvSpPr/>
      </dsp:nvSpPr>
      <dsp:spPr>
        <a:xfrm>
          <a:off x="168391" y="2769651"/>
          <a:ext cx="1309806" cy="1032947"/>
        </a:xfrm>
        <a:prstGeom prst="roundRect">
          <a:avLst>
            <a:gd name="adj" fmla="val 10000"/>
          </a:avLst>
        </a:prstGeom>
        <a:gradFill rotWithShape="1">
          <a:gsLst>
            <a:gs pos="0">
              <a:schemeClr val="accent3">
                <a:shade val="47500"/>
                <a:satMod val="137000"/>
              </a:schemeClr>
            </a:gs>
            <a:gs pos="55000">
              <a:schemeClr val="accent3">
                <a:shade val="69000"/>
                <a:satMod val="137000"/>
              </a:schemeClr>
            </a:gs>
            <a:gs pos="100000">
              <a:schemeClr val="accent3">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3"/>
        </a:lnRef>
        <a:fillRef idx="3">
          <a:schemeClr val="accent3"/>
        </a:fillRef>
        <a:effectRef idx="3">
          <a:schemeClr val="accent3"/>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Clustering</a:t>
          </a:r>
          <a:endParaRPr lang="en-US" sz="1800" kern="1200" dirty="0">
            <a:latin typeface="Calibri" pitchFamily="34" charset="0"/>
            <a:cs typeface="Calibri" pitchFamily="34" charset="0"/>
          </a:endParaRPr>
        </a:p>
      </dsp:txBody>
      <dsp:txXfrm>
        <a:off x="198645" y="2799905"/>
        <a:ext cx="1249298" cy="972439"/>
      </dsp:txXfrm>
    </dsp:sp>
    <dsp:sp modelId="{80F88CB8-4B64-4172-B897-E8F8383812F7}">
      <dsp:nvSpPr>
        <dsp:cNvPr id="0" name=""/>
        <dsp:cNvSpPr/>
      </dsp:nvSpPr>
      <dsp:spPr>
        <a:xfrm>
          <a:off x="168391" y="3961513"/>
          <a:ext cx="1309806" cy="1032947"/>
        </a:xfrm>
        <a:prstGeom prst="roundRect">
          <a:avLst>
            <a:gd name="adj" fmla="val 10000"/>
          </a:avLst>
        </a:prstGeom>
        <a:gradFill rotWithShape="1">
          <a:gsLst>
            <a:gs pos="0">
              <a:schemeClr val="accent3">
                <a:shade val="47500"/>
                <a:satMod val="137000"/>
              </a:schemeClr>
            </a:gs>
            <a:gs pos="55000">
              <a:schemeClr val="accent3">
                <a:shade val="69000"/>
                <a:satMod val="137000"/>
              </a:schemeClr>
            </a:gs>
            <a:gs pos="100000">
              <a:schemeClr val="accent3">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3"/>
        </a:lnRef>
        <a:fillRef idx="3">
          <a:schemeClr val="accent3"/>
        </a:fillRef>
        <a:effectRef idx="3">
          <a:schemeClr val="accent3"/>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Dimensionality reduction</a:t>
          </a:r>
          <a:endParaRPr lang="en-US" sz="1800" kern="1200" dirty="0">
            <a:latin typeface="Calibri" pitchFamily="34" charset="0"/>
            <a:cs typeface="Calibri" pitchFamily="34" charset="0"/>
          </a:endParaRPr>
        </a:p>
      </dsp:txBody>
      <dsp:txXfrm>
        <a:off x="198645" y="3991767"/>
        <a:ext cx="1249298" cy="972439"/>
      </dsp:txXfrm>
    </dsp:sp>
    <dsp:sp modelId="{C1CD2EAA-2E66-4BDA-BB6E-F99B46E1B919}">
      <dsp:nvSpPr>
        <dsp:cNvPr id="0" name=""/>
        <dsp:cNvSpPr/>
      </dsp:nvSpPr>
      <dsp:spPr>
        <a:xfrm>
          <a:off x="1764718" y="0"/>
          <a:ext cx="1637258" cy="5257800"/>
        </a:xfrm>
        <a:prstGeom prst="roundRect">
          <a:avLst>
            <a:gd name="adj" fmla="val 10000"/>
          </a:avLst>
        </a:prstGeom>
        <a:solidFill>
          <a:schemeClr val="accent2">
            <a:tint val="40000"/>
            <a:hueOff val="0"/>
            <a:satOff val="0"/>
            <a:lumOff val="0"/>
            <a:alphaOff val="0"/>
          </a:schemeClr>
        </a:solid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t>Graph </a:t>
          </a:r>
          <a:br>
            <a:rPr lang="en-US" sz="2400" b="1" kern="1200" dirty="0" smtClean="0"/>
          </a:br>
          <a:r>
            <a:rPr lang="en-US" sz="2400" b="1" kern="1200" dirty="0" smtClean="0"/>
            <a:t>data</a:t>
          </a:r>
          <a:endParaRPr lang="en-US" sz="2400" b="1" kern="1200" dirty="0"/>
        </a:p>
      </dsp:txBody>
      <dsp:txXfrm>
        <a:off x="1764718" y="0"/>
        <a:ext cx="1637258" cy="1577340"/>
      </dsp:txXfrm>
    </dsp:sp>
    <dsp:sp modelId="{EFE71110-9F14-440A-945D-9BFF90054013}">
      <dsp:nvSpPr>
        <dsp:cNvPr id="0" name=""/>
        <dsp:cNvSpPr/>
      </dsp:nvSpPr>
      <dsp:spPr>
        <a:xfrm>
          <a:off x="1928444" y="1577789"/>
          <a:ext cx="1309806" cy="1032947"/>
        </a:xfrm>
        <a:prstGeom prst="roundRect">
          <a:avLst>
            <a:gd name="adj" fmla="val 10000"/>
          </a:avLst>
        </a:prstGeom>
        <a:gradFill rotWithShape="1">
          <a:gsLst>
            <a:gs pos="0">
              <a:schemeClr val="accent2">
                <a:shade val="47500"/>
                <a:satMod val="137000"/>
              </a:schemeClr>
            </a:gs>
            <a:gs pos="55000">
              <a:schemeClr val="accent2">
                <a:shade val="69000"/>
                <a:satMod val="137000"/>
              </a:schemeClr>
            </a:gs>
            <a:gs pos="100000">
              <a:schemeClr val="accent2">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2"/>
        </a:lnRef>
        <a:fillRef idx="3">
          <a:schemeClr val="accent2"/>
        </a:fillRef>
        <a:effectRef idx="3">
          <a:schemeClr val="accent2"/>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PageRank, </a:t>
          </a:r>
          <a:r>
            <a:rPr lang="en-US" sz="1800" kern="1200" dirty="0" err="1" smtClean="0">
              <a:latin typeface="Calibri" pitchFamily="34" charset="0"/>
              <a:cs typeface="Calibri" pitchFamily="34" charset="0"/>
            </a:rPr>
            <a:t>SimRank</a:t>
          </a:r>
          <a:endParaRPr lang="en-US" sz="1800" kern="1200" dirty="0">
            <a:latin typeface="Calibri" pitchFamily="34" charset="0"/>
            <a:cs typeface="Calibri" pitchFamily="34" charset="0"/>
          </a:endParaRPr>
        </a:p>
      </dsp:txBody>
      <dsp:txXfrm>
        <a:off x="1958698" y="1608043"/>
        <a:ext cx="1249298" cy="972439"/>
      </dsp:txXfrm>
    </dsp:sp>
    <dsp:sp modelId="{9E190C18-AEDE-45E1-8A46-924B1190ACB6}">
      <dsp:nvSpPr>
        <dsp:cNvPr id="0" name=""/>
        <dsp:cNvSpPr/>
      </dsp:nvSpPr>
      <dsp:spPr>
        <a:xfrm>
          <a:off x="1928444" y="2769651"/>
          <a:ext cx="1309806" cy="1032947"/>
        </a:xfrm>
        <a:prstGeom prst="roundRect">
          <a:avLst>
            <a:gd name="adj" fmla="val 10000"/>
          </a:avLst>
        </a:prstGeom>
        <a:gradFill rotWithShape="1">
          <a:gsLst>
            <a:gs pos="0">
              <a:schemeClr val="accent2">
                <a:shade val="47500"/>
                <a:satMod val="137000"/>
              </a:schemeClr>
            </a:gs>
            <a:gs pos="55000">
              <a:schemeClr val="accent2">
                <a:shade val="69000"/>
                <a:satMod val="137000"/>
              </a:schemeClr>
            </a:gs>
            <a:gs pos="100000">
              <a:schemeClr val="accent2">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2"/>
        </a:lnRef>
        <a:fillRef idx="3">
          <a:schemeClr val="accent2"/>
        </a:fillRef>
        <a:effectRef idx="3">
          <a:schemeClr val="accent2"/>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Community Detection</a:t>
          </a:r>
          <a:endParaRPr lang="en-US" sz="1800" kern="1200" dirty="0">
            <a:latin typeface="Calibri" pitchFamily="34" charset="0"/>
            <a:cs typeface="Calibri" pitchFamily="34" charset="0"/>
          </a:endParaRPr>
        </a:p>
      </dsp:txBody>
      <dsp:txXfrm>
        <a:off x="1958698" y="2799905"/>
        <a:ext cx="1249298" cy="972439"/>
      </dsp:txXfrm>
    </dsp:sp>
    <dsp:sp modelId="{EB498954-62A4-422D-9DE3-1FA74DD1D37F}">
      <dsp:nvSpPr>
        <dsp:cNvPr id="0" name=""/>
        <dsp:cNvSpPr/>
      </dsp:nvSpPr>
      <dsp:spPr>
        <a:xfrm>
          <a:off x="1928444" y="3961513"/>
          <a:ext cx="1309806" cy="1032947"/>
        </a:xfrm>
        <a:prstGeom prst="roundRect">
          <a:avLst>
            <a:gd name="adj" fmla="val 10000"/>
          </a:avLst>
        </a:prstGeom>
        <a:gradFill rotWithShape="1">
          <a:gsLst>
            <a:gs pos="0">
              <a:schemeClr val="accent2">
                <a:shade val="47500"/>
                <a:satMod val="137000"/>
              </a:schemeClr>
            </a:gs>
            <a:gs pos="55000">
              <a:schemeClr val="accent2">
                <a:shade val="69000"/>
                <a:satMod val="137000"/>
              </a:schemeClr>
            </a:gs>
            <a:gs pos="100000">
              <a:schemeClr val="accent2">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2"/>
        </a:lnRef>
        <a:fillRef idx="3">
          <a:schemeClr val="accent2"/>
        </a:fillRef>
        <a:effectRef idx="3">
          <a:schemeClr val="accent2"/>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Spam Detection</a:t>
          </a:r>
          <a:endParaRPr lang="en-US" sz="1800" kern="1200" dirty="0">
            <a:latin typeface="Calibri" pitchFamily="34" charset="0"/>
            <a:cs typeface="Calibri" pitchFamily="34" charset="0"/>
          </a:endParaRPr>
        </a:p>
      </dsp:txBody>
      <dsp:txXfrm>
        <a:off x="1958698" y="3991767"/>
        <a:ext cx="1249298" cy="972439"/>
      </dsp:txXfrm>
    </dsp:sp>
    <dsp:sp modelId="{9A6AB0E7-12CE-4F4C-9194-CFD62AA0E26B}">
      <dsp:nvSpPr>
        <dsp:cNvPr id="0" name=""/>
        <dsp:cNvSpPr/>
      </dsp:nvSpPr>
      <dsp:spPr>
        <a:xfrm>
          <a:off x="3524770" y="0"/>
          <a:ext cx="1637258" cy="5257800"/>
        </a:xfrm>
        <a:prstGeom prst="roundRect">
          <a:avLst>
            <a:gd name="adj" fmla="val 10000"/>
          </a:avLst>
        </a:prstGeom>
        <a:solidFill>
          <a:schemeClr val="accent2">
            <a:tint val="40000"/>
            <a:hueOff val="0"/>
            <a:satOff val="0"/>
            <a:lumOff val="0"/>
            <a:alphaOff val="0"/>
          </a:schemeClr>
        </a:solid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t>Infinite </a:t>
          </a:r>
          <a:br>
            <a:rPr lang="en-US" sz="2400" b="1" kern="1200" dirty="0" smtClean="0"/>
          </a:br>
          <a:r>
            <a:rPr lang="en-US" sz="2400" b="1" kern="1200" dirty="0" smtClean="0"/>
            <a:t>data</a:t>
          </a:r>
          <a:endParaRPr lang="en-US" sz="2400" b="1" kern="1200" dirty="0"/>
        </a:p>
      </dsp:txBody>
      <dsp:txXfrm>
        <a:off x="3524770" y="0"/>
        <a:ext cx="1637258" cy="1577340"/>
      </dsp:txXfrm>
    </dsp:sp>
    <dsp:sp modelId="{DECF7DEE-4FD4-4CE5-AEDF-10353AC11531}">
      <dsp:nvSpPr>
        <dsp:cNvPr id="0" name=""/>
        <dsp:cNvSpPr/>
      </dsp:nvSpPr>
      <dsp:spPr>
        <a:xfrm>
          <a:off x="3688496" y="1577789"/>
          <a:ext cx="1309806" cy="1032947"/>
        </a:xfrm>
        <a:prstGeom prst="roundRect">
          <a:avLst>
            <a:gd name="adj" fmla="val 10000"/>
          </a:avLst>
        </a:prstGeom>
        <a:gradFill rotWithShape="1">
          <a:gsLst>
            <a:gs pos="0">
              <a:schemeClr val="accent4">
                <a:shade val="47500"/>
                <a:satMod val="137000"/>
              </a:schemeClr>
            </a:gs>
            <a:gs pos="55000">
              <a:schemeClr val="accent4">
                <a:shade val="69000"/>
                <a:satMod val="137000"/>
              </a:schemeClr>
            </a:gs>
            <a:gs pos="100000">
              <a:schemeClr val="accent4">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4"/>
        </a:lnRef>
        <a:fillRef idx="3">
          <a:schemeClr val="accent4"/>
        </a:fillRef>
        <a:effectRef idx="3">
          <a:schemeClr val="accent4"/>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Filtering data streams</a:t>
          </a:r>
          <a:endParaRPr lang="en-US" sz="1800" kern="1200" dirty="0">
            <a:latin typeface="Calibri" pitchFamily="34" charset="0"/>
            <a:cs typeface="Calibri" pitchFamily="34" charset="0"/>
          </a:endParaRPr>
        </a:p>
      </dsp:txBody>
      <dsp:txXfrm>
        <a:off x="3718750" y="1608043"/>
        <a:ext cx="1249298" cy="972439"/>
      </dsp:txXfrm>
    </dsp:sp>
    <dsp:sp modelId="{02FBE83C-F7E3-4AC9-9A61-66BF67D7D8B6}">
      <dsp:nvSpPr>
        <dsp:cNvPr id="0" name=""/>
        <dsp:cNvSpPr/>
      </dsp:nvSpPr>
      <dsp:spPr>
        <a:xfrm>
          <a:off x="3688496" y="2769651"/>
          <a:ext cx="1309806" cy="1032947"/>
        </a:xfrm>
        <a:prstGeom prst="roundRect">
          <a:avLst>
            <a:gd name="adj" fmla="val 10000"/>
          </a:avLst>
        </a:prstGeom>
        <a:gradFill rotWithShape="1">
          <a:gsLst>
            <a:gs pos="0">
              <a:schemeClr val="accent4">
                <a:shade val="47500"/>
                <a:satMod val="137000"/>
              </a:schemeClr>
            </a:gs>
            <a:gs pos="55000">
              <a:schemeClr val="accent4">
                <a:shade val="69000"/>
                <a:satMod val="137000"/>
              </a:schemeClr>
            </a:gs>
            <a:gs pos="100000">
              <a:schemeClr val="accent4">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4"/>
        </a:lnRef>
        <a:fillRef idx="3">
          <a:schemeClr val="accent4"/>
        </a:fillRef>
        <a:effectRef idx="3">
          <a:schemeClr val="accent4"/>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Web advertising</a:t>
          </a:r>
          <a:endParaRPr lang="en-US" sz="1800" kern="1200" dirty="0">
            <a:latin typeface="Calibri" pitchFamily="34" charset="0"/>
            <a:cs typeface="Calibri" pitchFamily="34" charset="0"/>
          </a:endParaRPr>
        </a:p>
      </dsp:txBody>
      <dsp:txXfrm>
        <a:off x="3718750" y="2799905"/>
        <a:ext cx="1249298" cy="972439"/>
      </dsp:txXfrm>
    </dsp:sp>
    <dsp:sp modelId="{1EC52667-0754-4666-9083-6E56A0F9B67B}">
      <dsp:nvSpPr>
        <dsp:cNvPr id="0" name=""/>
        <dsp:cNvSpPr/>
      </dsp:nvSpPr>
      <dsp:spPr>
        <a:xfrm>
          <a:off x="3688496" y="3961513"/>
          <a:ext cx="1309806" cy="1032947"/>
        </a:xfrm>
        <a:prstGeom prst="roundRect">
          <a:avLst>
            <a:gd name="adj" fmla="val 10000"/>
          </a:avLst>
        </a:prstGeom>
        <a:gradFill rotWithShape="1">
          <a:gsLst>
            <a:gs pos="0">
              <a:schemeClr val="accent4">
                <a:shade val="47500"/>
                <a:satMod val="137000"/>
              </a:schemeClr>
            </a:gs>
            <a:gs pos="55000">
              <a:schemeClr val="accent4">
                <a:shade val="69000"/>
                <a:satMod val="137000"/>
              </a:schemeClr>
            </a:gs>
            <a:gs pos="100000">
              <a:schemeClr val="accent4">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4"/>
        </a:lnRef>
        <a:fillRef idx="3">
          <a:schemeClr val="accent4"/>
        </a:fillRef>
        <a:effectRef idx="3">
          <a:schemeClr val="accent4"/>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Queries on streams</a:t>
          </a:r>
          <a:endParaRPr lang="en-US" sz="1800" kern="1200" dirty="0">
            <a:latin typeface="Calibri" pitchFamily="34" charset="0"/>
            <a:cs typeface="Calibri" pitchFamily="34" charset="0"/>
          </a:endParaRPr>
        </a:p>
      </dsp:txBody>
      <dsp:txXfrm>
        <a:off x="3718750" y="3991767"/>
        <a:ext cx="1249298" cy="972439"/>
      </dsp:txXfrm>
    </dsp:sp>
    <dsp:sp modelId="{18B77C7D-672C-4358-9CA6-BD8FA6E2302A}">
      <dsp:nvSpPr>
        <dsp:cNvPr id="0" name=""/>
        <dsp:cNvSpPr/>
      </dsp:nvSpPr>
      <dsp:spPr>
        <a:xfrm>
          <a:off x="5284823" y="0"/>
          <a:ext cx="1637258" cy="5257800"/>
        </a:xfrm>
        <a:prstGeom prst="roundRect">
          <a:avLst>
            <a:gd name="adj" fmla="val 10000"/>
          </a:avLst>
        </a:prstGeom>
        <a:solidFill>
          <a:schemeClr val="accent2">
            <a:tint val="40000"/>
            <a:hueOff val="0"/>
            <a:satOff val="0"/>
            <a:lumOff val="0"/>
            <a:alphaOff val="0"/>
          </a:schemeClr>
        </a:solid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t>Machine learning</a:t>
          </a:r>
          <a:endParaRPr lang="en-US" sz="2400" b="1" kern="1200" dirty="0"/>
        </a:p>
      </dsp:txBody>
      <dsp:txXfrm>
        <a:off x="5284823" y="0"/>
        <a:ext cx="1637258" cy="1577340"/>
      </dsp:txXfrm>
    </dsp:sp>
    <dsp:sp modelId="{204F3481-2F4C-45A5-A0A1-C088684F0126}">
      <dsp:nvSpPr>
        <dsp:cNvPr id="0" name=""/>
        <dsp:cNvSpPr/>
      </dsp:nvSpPr>
      <dsp:spPr>
        <a:xfrm>
          <a:off x="5448549" y="1577789"/>
          <a:ext cx="1309806" cy="1032947"/>
        </a:xfrm>
        <a:prstGeom prst="roundRect">
          <a:avLst>
            <a:gd name="adj" fmla="val 10000"/>
          </a:avLst>
        </a:prstGeom>
        <a:gradFill rotWithShape="1">
          <a:gsLst>
            <a:gs pos="0">
              <a:schemeClr val="accent5">
                <a:shade val="47500"/>
                <a:satMod val="137000"/>
              </a:schemeClr>
            </a:gs>
            <a:gs pos="55000">
              <a:schemeClr val="accent5">
                <a:shade val="69000"/>
                <a:satMod val="137000"/>
              </a:schemeClr>
            </a:gs>
            <a:gs pos="100000">
              <a:schemeClr val="accent5">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5"/>
        </a:lnRef>
        <a:fillRef idx="3">
          <a:schemeClr val="accent5"/>
        </a:fillRef>
        <a:effectRef idx="3">
          <a:schemeClr val="accent5"/>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SVM</a:t>
          </a:r>
          <a:endParaRPr lang="en-US" sz="1800" kern="1200" dirty="0">
            <a:latin typeface="Calibri" pitchFamily="34" charset="0"/>
            <a:cs typeface="Calibri" pitchFamily="34" charset="0"/>
          </a:endParaRPr>
        </a:p>
      </dsp:txBody>
      <dsp:txXfrm>
        <a:off x="5478803" y="1608043"/>
        <a:ext cx="1249298" cy="972439"/>
      </dsp:txXfrm>
    </dsp:sp>
    <dsp:sp modelId="{0F3CAB81-CF76-498F-9619-BAF8144FA3C3}">
      <dsp:nvSpPr>
        <dsp:cNvPr id="0" name=""/>
        <dsp:cNvSpPr/>
      </dsp:nvSpPr>
      <dsp:spPr>
        <a:xfrm>
          <a:off x="5448549" y="2769651"/>
          <a:ext cx="1309806" cy="1032947"/>
        </a:xfrm>
        <a:prstGeom prst="roundRect">
          <a:avLst>
            <a:gd name="adj" fmla="val 10000"/>
          </a:avLst>
        </a:prstGeom>
        <a:gradFill rotWithShape="1">
          <a:gsLst>
            <a:gs pos="0">
              <a:schemeClr val="accent5">
                <a:shade val="47500"/>
                <a:satMod val="137000"/>
              </a:schemeClr>
            </a:gs>
            <a:gs pos="55000">
              <a:schemeClr val="accent5">
                <a:shade val="69000"/>
                <a:satMod val="137000"/>
              </a:schemeClr>
            </a:gs>
            <a:gs pos="100000">
              <a:schemeClr val="accent5">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5"/>
        </a:lnRef>
        <a:fillRef idx="3">
          <a:schemeClr val="accent5"/>
        </a:fillRef>
        <a:effectRef idx="3">
          <a:schemeClr val="accent5"/>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Decision Trees</a:t>
          </a:r>
          <a:endParaRPr lang="en-US" sz="1800" kern="1200" dirty="0">
            <a:latin typeface="Calibri" pitchFamily="34" charset="0"/>
            <a:cs typeface="Calibri" pitchFamily="34" charset="0"/>
          </a:endParaRPr>
        </a:p>
      </dsp:txBody>
      <dsp:txXfrm>
        <a:off x="5478803" y="2799905"/>
        <a:ext cx="1249298" cy="972439"/>
      </dsp:txXfrm>
    </dsp:sp>
    <dsp:sp modelId="{80762C44-FA02-441A-8A8D-FC00E4F372F1}">
      <dsp:nvSpPr>
        <dsp:cNvPr id="0" name=""/>
        <dsp:cNvSpPr/>
      </dsp:nvSpPr>
      <dsp:spPr>
        <a:xfrm>
          <a:off x="5448549" y="3961513"/>
          <a:ext cx="1309806" cy="1032947"/>
        </a:xfrm>
        <a:prstGeom prst="roundRect">
          <a:avLst>
            <a:gd name="adj" fmla="val 10000"/>
          </a:avLst>
        </a:prstGeom>
        <a:gradFill rotWithShape="1">
          <a:gsLst>
            <a:gs pos="0">
              <a:schemeClr val="accent5">
                <a:shade val="47500"/>
                <a:satMod val="137000"/>
              </a:schemeClr>
            </a:gs>
            <a:gs pos="55000">
              <a:schemeClr val="accent5">
                <a:shade val="69000"/>
                <a:satMod val="137000"/>
              </a:schemeClr>
            </a:gs>
            <a:gs pos="100000">
              <a:schemeClr val="accent5">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5"/>
        </a:lnRef>
        <a:fillRef idx="3">
          <a:schemeClr val="accent5"/>
        </a:fillRef>
        <a:effectRef idx="3">
          <a:schemeClr val="accent5"/>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Perceptron, </a:t>
          </a:r>
          <a:r>
            <a:rPr lang="en-US" sz="1800" kern="1200" dirty="0" err="1" smtClean="0">
              <a:latin typeface="Calibri" pitchFamily="34" charset="0"/>
              <a:cs typeface="Calibri" pitchFamily="34" charset="0"/>
            </a:rPr>
            <a:t>kNN</a:t>
          </a:r>
          <a:endParaRPr lang="en-US" sz="1800" kern="1200" dirty="0">
            <a:latin typeface="Calibri" pitchFamily="34" charset="0"/>
            <a:cs typeface="Calibri" pitchFamily="34" charset="0"/>
          </a:endParaRPr>
        </a:p>
      </dsp:txBody>
      <dsp:txXfrm>
        <a:off x="5478803" y="3991767"/>
        <a:ext cx="1249298" cy="972439"/>
      </dsp:txXfrm>
    </dsp:sp>
    <dsp:sp modelId="{5A591EE2-4B7B-40DB-B051-D75F7BFEDDD6}">
      <dsp:nvSpPr>
        <dsp:cNvPr id="0" name=""/>
        <dsp:cNvSpPr/>
      </dsp:nvSpPr>
      <dsp:spPr>
        <a:xfrm>
          <a:off x="7044876" y="0"/>
          <a:ext cx="1637258" cy="5257800"/>
        </a:xfrm>
        <a:prstGeom prst="roundRect">
          <a:avLst>
            <a:gd name="adj" fmla="val 10000"/>
          </a:avLst>
        </a:prstGeom>
        <a:solidFill>
          <a:schemeClr val="accent2">
            <a:tint val="40000"/>
            <a:hueOff val="0"/>
            <a:satOff val="0"/>
            <a:lumOff val="0"/>
            <a:alphaOff val="0"/>
          </a:schemeClr>
        </a:solid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t>Apps</a:t>
          </a:r>
          <a:endParaRPr lang="en-US" sz="2400" b="1" kern="1200" dirty="0"/>
        </a:p>
      </dsp:txBody>
      <dsp:txXfrm>
        <a:off x="7044876" y="0"/>
        <a:ext cx="1637258" cy="1577340"/>
      </dsp:txXfrm>
    </dsp:sp>
    <dsp:sp modelId="{F0B767F2-4C7E-481B-967C-8FE0CB529397}">
      <dsp:nvSpPr>
        <dsp:cNvPr id="0" name=""/>
        <dsp:cNvSpPr/>
      </dsp:nvSpPr>
      <dsp:spPr>
        <a:xfrm>
          <a:off x="7208601" y="1577789"/>
          <a:ext cx="1309806" cy="1032947"/>
        </a:xfrm>
        <a:prstGeom prst="roundRect">
          <a:avLst>
            <a:gd name="adj" fmla="val 10000"/>
          </a:avLst>
        </a:prstGeom>
        <a:solidFill>
          <a:srgbClr val="333399"/>
        </a:soli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6"/>
        </a:lnRef>
        <a:fillRef idx="3">
          <a:schemeClr val="accent6"/>
        </a:fillRef>
        <a:effectRef idx="3">
          <a:schemeClr val="accent6"/>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Recommender systems</a:t>
          </a:r>
          <a:endParaRPr lang="en-US" sz="1800" kern="1200" dirty="0">
            <a:latin typeface="Calibri" pitchFamily="34" charset="0"/>
            <a:cs typeface="Calibri" pitchFamily="34" charset="0"/>
          </a:endParaRPr>
        </a:p>
      </dsp:txBody>
      <dsp:txXfrm>
        <a:off x="7238855" y="1608043"/>
        <a:ext cx="1249298" cy="972439"/>
      </dsp:txXfrm>
    </dsp:sp>
    <dsp:sp modelId="{6F277C00-29F7-4ECD-8C97-37788C7BA770}">
      <dsp:nvSpPr>
        <dsp:cNvPr id="0" name=""/>
        <dsp:cNvSpPr/>
      </dsp:nvSpPr>
      <dsp:spPr>
        <a:xfrm>
          <a:off x="7208601" y="2769651"/>
          <a:ext cx="1309806" cy="1032947"/>
        </a:xfrm>
        <a:prstGeom prst="roundRect">
          <a:avLst>
            <a:gd name="adj" fmla="val 10000"/>
          </a:avLst>
        </a:prstGeom>
        <a:solidFill>
          <a:srgbClr val="333399"/>
        </a:soli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6"/>
        </a:lnRef>
        <a:fillRef idx="3">
          <a:schemeClr val="accent6"/>
        </a:fillRef>
        <a:effectRef idx="3">
          <a:schemeClr val="accent6"/>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Association Rules</a:t>
          </a:r>
          <a:endParaRPr lang="en-US" sz="1800" kern="1200" dirty="0">
            <a:latin typeface="Calibri" pitchFamily="34" charset="0"/>
            <a:cs typeface="Calibri" pitchFamily="34" charset="0"/>
          </a:endParaRPr>
        </a:p>
      </dsp:txBody>
      <dsp:txXfrm>
        <a:off x="7238855" y="2799905"/>
        <a:ext cx="1249298" cy="972439"/>
      </dsp:txXfrm>
    </dsp:sp>
    <dsp:sp modelId="{6C9EBB1C-8DC1-467B-832A-DCA29AD54F62}">
      <dsp:nvSpPr>
        <dsp:cNvPr id="0" name=""/>
        <dsp:cNvSpPr/>
      </dsp:nvSpPr>
      <dsp:spPr>
        <a:xfrm>
          <a:off x="7208601" y="3961513"/>
          <a:ext cx="1309806" cy="1032947"/>
        </a:xfrm>
        <a:prstGeom prst="roundRect">
          <a:avLst>
            <a:gd name="adj" fmla="val 10000"/>
          </a:avLst>
        </a:prstGeom>
        <a:solidFill>
          <a:srgbClr val="333399"/>
        </a:soli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6"/>
        </a:lnRef>
        <a:fillRef idx="3">
          <a:schemeClr val="accent6"/>
        </a:fillRef>
        <a:effectRef idx="3">
          <a:schemeClr val="accent6"/>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Duplicate document detection</a:t>
          </a:r>
          <a:endParaRPr lang="en-US" sz="1800" kern="1200" dirty="0">
            <a:latin typeface="Calibri" pitchFamily="34" charset="0"/>
            <a:cs typeface="Calibri" pitchFamily="34" charset="0"/>
          </a:endParaRPr>
        </a:p>
      </dsp:txBody>
      <dsp:txXfrm>
        <a:off x="7238855" y="3991767"/>
        <a:ext cx="1249298" cy="972439"/>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70238" cy="479425"/>
          </a:xfrm>
          <a:prstGeom prst="rect">
            <a:avLst/>
          </a:prstGeom>
        </p:spPr>
        <p:txBody>
          <a:bodyPr vert="horz" lIns="91430" tIns="45715" rIns="91430" bIns="45715" rtlCol="0"/>
          <a:lstStyle>
            <a:lvl1pPr algn="l">
              <a:defRPr sz="1200"/>
            </a:lvl1pPr>
          </a:lstStyle>
          <a:p>
            <a:endParaRPr lang="en-US"/>
          </a:p>
        </p:txBody>
      </p:sp>
      <p:sp>
        <p:nvSpPr>
          <p:cNvPr id="3" name="Date Placeholder 2"/>
          <p:cNvSpPr>
            <a:spLocks noGrp="1"/>
          </p:cNvSpPr>
          <p:nvPr>
            <p:ph type="dt" sz="quarter" idx="1"/>
          </p:nvPr>
        </p:nvSpPr>
        <p:spPr>
          <a:xfrm>
            <a:off x="4143375" y="1"/>
            <a:ext cx="3170238" cy="479425"/>
          </a:xfrm>
          <a:prstGeom prst="rect">
            <a:avLst/>
          </a:prstGeom>
        </p:spPr>
        <p:txBody>
          <a:bodyPr vert="horz" lIns="91430" tIns="45715" rIns="91430" bIns="45715" rtlCol="0"/>
          <a:lstStyle>
            <a:lvl1pPr algn="r">
              <a:defRPr sz="1200"/>
            </a:lvl1pPr>
          </a:lstStyle>
          <a:p>
            <a:fld id="{D3E28C4F-4FE9-4D22-93D8-487A4D01D983}" type="datetimeFigureOut">
              <a:rPr lang="en-US" smtClean="0"/>
              <a:pPr/>
              <a:t>8/8/2014</a:t>
            </a:fld>
            <a:endParaRPr lang="en-US"/>
          </a:p>
        </p:txBody>
      </p:sp>
      <p:sp>
        <p:nvSpPr>
          <p:cNvPr id="4" name="Footer Placeholder 3"/>
          <p:cNvSpPr>
            <a:spLocks noGrp="1"/>
          </p:cNvSpPr>
          <p:nvPr>
            <p:ph type="ftr" sz="quarter" idx="2"/>
          </p:nvPr>
        </p:nvSpPr>
        <p:spPr>
          <a:xfrm>
            <a:off x="1" y="9120189"/>
            <a:ext cx="3170238" cy="479425"/>
          </a:xfrm>
          <a:prstGeom prst="rect">
            <a:avLst/>
          </a:prstGeom>
        </p:spPr>
        <p:txBody>
          <a:bodyPr vert="horz" lIns="91430" tIns="45715" rIns="91430" bIns="45715"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9"/>
            <a:ext cx="3170238" cy="479425"/>
          </a:xfrm>
          <a:prstGeom prst="rect">
            <a:avLst/>
          </a:prstGeom>
        </p:spPr>
        <p:txBody>
          <a:bodyPr vert="horz" lIns="91430" tIns="45715" rIns="91430" bIns="45715" rtlCol="0" anchor="b"/>
          <a:lstStyle>
            <a:lvl1pPr algn="r">
              <a:defRPr sz="1200"/>
            </a:lvl1pPr>
          </a:lstStyle>
          <a:p>
            <a:fld id="{BD5F390F-F66B-4732-9C46-6C80D0575FA0}" type="slidenum">
              <a:rPr lang="en-US" smtClean="0"/>
              <a:pPr/>
              <a:t>‹#›</a:t>
            </a:fld>
            <a:endParaRPr lang="en-US"/>
          </a:p>
        </p:txBody>
      </p:sp>
    </p:spTree>
    <p:extLst>
      <p:ext uri="{BB962C8B-B14F-4D97-AF65-F5344CB8AC3E}">
        <p14:creationId xmlns:p14="http://schemas.microsoft.com/office/powerpoint/2010/main" val="7064960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6651" tIns="48326" rIns="96651" bIns="48326" rtlCol="0"/>
          <a:lstStyle>
            <a:lvl1pPr algn="l">
              <a:defRPr sz="1300"/>
            </a:lvl1pPr>
          </a:lstStyle>
          <a:p>
            <a:endParaRPr lang="en-US"/>
          </a:p>
        </p:txBody>
      </p:sp>
      <p:sp>
        <p:nvSpPr>
          <p:cNvPr id="3" name="Date Placeholder 2"/>
          <p:cNvSpPr>
            <a:spLocks noGrp="1"/>
          </p:cNvSpPr>
          <p:nvPr>
            <p:ph type="dt" idx="1"/>
          </p:nvPr>
        </p:nvSpPr>
        <p:spPr>
          <a:xfrm>
            <a:off x="4143587" y="1"/>
            <a:ext cx="3169920" cy="480060"/>
          </a:xfrm>
          <a:prstGeom prst="rect">
            <a:avLst/>
          </a:prstGeom>
        </p:spPr>
        <p:txBody>
          <a:bodyPr vert="horz" lIns="96651" tIns="48326" rIns="96651" bIns="48326" rtlCol="0"/>
          <a:lstStyle>
            <a:lvl1pPr algn="r">
              <a:defRPr sz="1300"/>
            </a:lvl1pPr>
          </a:lstStyle>
          <a:p>
            <a:fld id="{EE18CB36-612C-4E4A-AC83-E89476AEC2BF}" type="datetimeFigureOut">
              <a:rPr lang="en-US" smtClean="0"/>
              <a:pPr/>
              <a:t>8/8/2014</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51" tIns="48326" rIns="96651" bIns="48326" rtlCol="0" anchor="ctr"/>
          <a:lstStyle/>
          <a:p>
            <a:endParaRPr lang="en-US"/>
          </a:p>
        </p:txBody>
      </p:sp>
      <p:sp>
        <p:nvSpPr>
          <p:cNvPr id="5" name="Notes Placeholder 4"/>
          <p:cNvSpPr>
            <a:spLocks noGrp="1"/>
          </p:cNvSpPr>
          <p:nvPr>
            <p:ph type="body" sz="quarter" idx="3"/>
          </p:nvPr>
        </p:nvSpPr>
        <p:spPr>
          <a:xfrm>
            <a:off x="731521" y="4560571"/>
            <a:ext cx="5852160" cy="4320540"/>
          </a:xfrm>
          <a:prstGeom prst="rect">
            <a:avLst/>
          </a:prstGeom>
        </p:spPr>
        <p:txBody>
          <a:bodyPr vert="horz" lIns="96651" tIns="48326" rIns="96651" bIns="4832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5"/>
            <a:ext cx="3169920" cy="480060"/>
          </a:xfrm>
          <a:prstGeom prst="rect">
            <a:avLst/>
          </a:prstGeom>
        </p:spPr>
        <p:txBody>
          <a:bodyPr vert="horz" lIns="96651" tIns="48326" rIns="96651" bIns="48326"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5"/>
            <a:ext cx="3169920" cy="480060"/>
          </a:xfrm>
          <a:prstGeom prst="rect">
            <a:avLst/>
          </a:prstGeom>
        </p:spPr>
        <p:txBody>
          <a:bodyPr vert="horz" lIns="96651" tIns="48326" rIns="96651" bIns="48326" rtlCol="0" anchor="b"/>
          <a:lstStyle>
            <a:lvl1pPr algn="r">
              <a:defRPr sz="1300"/>
            </a:lvl1pPr>
          </a:lstStyle>
          <a:p>
            <a:fld id="{EE707532-839C-41A2-9E71-D5288AEAE66A}" type="slidenum">
              <a:rPr lang="en-US" smtClean="0"/>
              <a:pPr/>
              <a:t>‹#›</a:t>
            </a:fld>
            <a:endParaRPr lang="en-US"/>
          </a:p>
        </p:txBody>
      </p:sp>
    </p:spTree>
    <p:extLst>
      <p:ext uri="{BB962C8B-B14F-4D97-AF65-F5344CB8AC3E}">
        <p14:creationId xmlns:p14="http://schemas.microsoft.com/office/powerpoint/2010/main" val="2786649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a:ln/>
        </p:spPr>
        <p:txBody>
          <a:bodyPr/>
          <a:lstStyle/>
          <a:p>
            <a:fld id="{2552EC9B-4434-439B-A9C4-32E0F500F4D4}" type="slidenum">
              <a:rPr lang="en-US"/>
              <a:pPr/>
              <a:t>7</a:t>
            </a:fld>
            <a:endParaRPr lang="en-US"/>
          </a:p>
        </p:txBody>
      </p:sp>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458" name="Rectangle 2"/>
          <p:cNvSpPr>
            <a:spLocks noGrp="1" noRot="1" noChangeAspect="1" noChangeArrowheads="1"/>
          </p:cNvSpPr>
          <p:nvPr>
            <p:ph type="sldImg"/>
          </p:nvPr>
        </p:nvSpPr>
        <p:spPr bwMode="auto">
          <a:xfrm>
            <a:off x="1260475" y="722313"/>
            <a:ext cx="4797425" cy="3598862"/>
          </a:xfrm>
          <a:prstGeom prst="rect">
            <a:avLst/>
          </a:prstGeom>
          <a:solidFill>
            <a:srgbClr val="FFFFFF"/>
          </a:solidFill>
          <a:ln>
            <a:solidFill>
              <a:srgbClr val="000000"/>
            </a:solidFill>
            <a:miter lim="800000"/>
            <a:headEnd/>
            <a:tailEnd/>
          </a:ln>
        </p:spPr>
      </p:sp>
      <p:sp>
        <p:nvSpPr>
          <p:cNvPr id="659459" name="Rectangle 3"/>
          <p:cNvSpPr>
            <a:spLocks noGrp="1" noChangeArrowheads="1"/>
          </p:cNvSpPr>
          <p:nvPr>
            <p:ph type="body" idx="1"/>
          </p:nvPr>
        </p:nvSpPr>
        <p:spPr bwMode="auto">
          <a:xfrm>
            <a:off x="974726" y="4559301"/>
            <a:ext cx="5365750" cy="4319588"/>
          </a:xfrm>
          <a:prstGeom prst="rect">
            <a:avLst/>
          </a:prstGeom>
          <a:solidFill>
            <a:srgbClr val="FFFFFF"/>
          </a:solidFill>
          <a:ln>
            <a:solidFill>
              <a:srgbClr val="000000"/>
            </a:solidFill>
            <a:miter lim="800000"/>
            <a:headEnd/>
            <a:tailEnd/>
          </a:ln>
        </p:spPr>
        <p:txBody>
          <a:bodyPr lIns="95027" tIns="47512" rIns="95027" bIns="47512"/>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458" name="Rectangle 2"/>
          <p:cNvSpPr>
            <a:spLocks noGrp="1" noRot="1" noChangeAspect="1" noChangeArrowheads="1"/>
          </p:cNvSpPr>
          <p:nvPr>
            <p:ph type="sldImg"/>
          </p:nvPr>
        </p:nvSpPr>
        <p:spPr bwMode="auto">
          <a:xfrm>
            <a:off x="1260475" y="722313"/>
            <a:ext cx="4797425" cy="3598862"/>
          </a:xfrm>
          <a:prstGeom prst="rect">
            <a:avLst/>
          </a:prstGeom>
          <a:solidFill>
            <a:srgbClr val="FFFFFF"/>
          </a:solidFill>
          <a:ln>
            <a:solidFill>
              <a:srgbClr val="000000"/>
            </a:solidFill>
            <a:miter lim="800000"/>
            <a:headEnd/>
            <a:tailEnd/>
          </a:ln>
        </p:spPr>
      </p:sp>
      <p:sp>
        <p:nvSpPr>
          <p:cNvPr id="659459" name="Rectangle 3"/>
          <p:cNvSpPr>
            <a:spLocks noGrp="1" noChangeArrowheads="1"/>
          </p:cNvSpPr>
          <p:nvPr>
            <p:ph type="body" idx="1"/>
          </p:nvPr>
        </p:nvSpPr>
        <p:spPr bwMode="auto">
          <a:xfrm>
            <a:off x="974726" y="4559301"/>
            <a:ext cx="5365750" cy="4319588"/>
          </a:xfrm>
          <a:prstGeom prst="rect">
            <a:avLst/>
          </a:prstGeom>
          <a:solidFill>
            <a:srgbClr val="FFFFFF"/>
          </a:solidFill>
          <a:ln>
            <a:solidFill>
              <a:srgbClr val="000000"/>
            </a:solidFill>
            <a:miter lim="800000"/>
            <a:headEnd/>
            <a:tailEnd/>
          </a:ln>
        </p:spPr>
        <p:txBody>
          <a:bodyPr lIns="95027" tIns="47512" rIns="95027" bIns="47512"/>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274A8514-BC99-4582-BF3B-D9C75292755D}" type="datetime1">
              <a:rPr lang="en-US" smtClean="0"/>
              <a:t>8/8/2014</a:t>
            </a:fld>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C254A39-D6F3-4AD0-BBCB-12BD485E600D}" type="datetime1">
              <a:rPr lang="en-US" smtClean="0"/>
              <a:t>8/8/2014</a:t>
            </a:fld>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BE7B0C6-1D92-44F9-BE05-4562A1893768}" type="datetime1">
              <a:rPr lang="en-US" smtClean="0"/>
              <a:t>8/8/2014</a:t>
            </a:fld>
            <a:endParaRPr lang="en-US"/>
          </a:p>
        </p:txBody>
      </p:sp>
      <p:sp>
        <p:nvSpPr>
          <p:cNvPr id="5" name="Footer Placeholder 4"/>
          <p:cNvSpPr>
            <a:spLocks noGrp="1"/>
          </p:cNvSpPr>
          <p:nvPr>
            <p:ph type="ftr" sz="quarter" idx="11"/>
          </p:nvPr>
        </p:nvSpPr>
        <p:spPr>
          <a:xfrm>
            <a:off x="2640597" y="6377459"/>
            <a:ext cx="3836404" cy="365125"/>
          </a:xfrm>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920" y="273629"/>
            <a:ext cx="8226720" cy="1143480"/>
          </a:xfrm>
        </p:spPr>
        <p:txBody>
          <a:bodyPr tIns="41473" bIns="41473"/>
          <a:lstStyle/>
          <a:p>
            <a:r>
              <a:rPr lang="en-US" smtClean="0"/>
              <a:t>Click to edit Master title style</a:t>
            </a:r>
            <a:endParaRPr lang="en-US"/>
          </a:p>
        </p:txBody>
      </p:sp>
      <p:sp>
        <p:nvSpPr>
          <p:cNvPr id="3" name="Text Placeholder 2"/>
          <p:cNvSpPr>
            <a:spLocks noGrp="1"/>
          </p:cNvSpPr>
          <p:nvPr>
            <p:ph type="body" sz="half" idx="1"/>
          </p:nvPr>
        </p:nvSpPr>
        <p:spPr>
          <a:xfrm>
            <a:off x="457920" y="1604329"/>
            <a:ext cx="4043520" cy="4524955"/>
          </a:xfrm>
        </p:spPr>
        <p:txBody>
          <a:bodyPr rIns="82945" bIns="41473"/>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39680" y="1604329"/>
            <a:ext cx="4044960" cy="4524955"/>
          </a:xfrm>
        </p:spPr>
        <p:txBody>
          <a:bodyPr rIns="82945" bIns="41473"/>
          <a:lstStyle/>
          <a:p>
            <a:endParaRPr lang="en-US"/>
          </a:p>
        </p:txBody>
      </p:sp>
      <p:sp>
        <p:nvSpPr>
          <p:cNvPr id="5" name="Date Placeholder 4"/>
          <p:cNvSpPr>
            <a:spLocks noGrp="1"/>
          </p:cNvSpPr>
          <p:nvPr>
            <p:ph type="dt" idx="10"/>
          </p:nvPr>
        </p:nvSpPr>
        <p:spPr>
          <a:xfrm>
            <a:off x="457920" y="6247376"/>
            <a:ext cx="2126880" cy="472370"/>
          </a:xfrm>
        </p:spPr>
        <p:txBody>
          <a:bodyPr tIns="41473"/>
          <a:lstStyle>
            <a:lvl1pPr>
              <a:defRPr/>
            </a:lvl1pPr>
          </a:lstStyle>
          <a:p>
            <a:fld id="{F77A0EA4-5349-4E02-9594-B9FF91CE0EAF}" type="datetime1">
              <a:rPr lang="en-US" smtClean="0"/>
              <a:t>8/8/2014</a:t>
            </a:fld>
            <a:endParaRPr lang="en-GB"/>
          </a:p>
        </p:txBody>
      </p:sp>
      <p:sp>
        <p:nvSpPr>
          <p:cNvPr id="6" name="Footer Placeholder 5"/>
          <p:cNvSpPr>
            <a:spLocks noGrp="1"/>
          </p:cNvSpPr>
          <p:nvPr>
            <p:ph type="ftr" idx="11"/>
          </p:nvPr>
        </p:nvSpPr>
        <p:spPr>
          <a:xfrm>
            <a:off x="3126240" y="6247376"/>
            <a:ext cx="2897280" cy="472370"/>
          </a:xfrm>
        </p:spPr>
        <p:txBody>
          <a:bodyPr tIns="41473"/>
          <a:lstStyle>
            <a:lvl1pPr>
              <a:defRPr/>
            </a:lvl1pPr>
          </a:lstStyle>
          <a:p>
            <a:r>
              <a:rPr lang="en-US" smtClean="0"/>
              <a:t>J. Leskovec, A. Rajaraman, J. Ullman: Mining of Massive Datasets, http://www.mmds.org</a:t>
            </a:r>
            <a:endParaRPr lang="en-GB"/>
          </a:p>
        </p:txBody>
      </p:sp>
      <p:sp>
        <p:nvSpPr>
          <p:cNvPr id="7" name="Slide Number Placeholder 6"/>
          <p:cNvSpPr>
            <a:spLocks noGrp="1"/>
          </p:cNvSpPr>
          <p:nvPr>
            <p:ph type="sldNum" idx="12"/>
          </p:nvPr>
        </p:nvSpPr>
        <p:spPr>
          <a:xfrm>
            <a:off x="6554880" y="6247376"/>
            <a:ext cx="2128320" cy="472370"/>
          </a:xfrm>
        </p:spPr>
        <p:txBody>
          <a:bodyPr lIns="82945" tIns="41473" rIns="82945"/>
          <a:lstStyle>
            <a:lvl1pPr>
              <a:defRPr/>
            </a:lvl1pPr>
          </a:lstStyle>
          <a:p>
            <a:fld id="{10066599-523B-4641-9CCC-17D83CD935ED}" type="slidenum">
              <a:rPr lang="en-GB"/>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fld id="{6BEAD4D6-E3E4-4355-9573-47AD3DC1F87C}" type="datetime1">
              <a:rPr lang="en-US" smtClean="0"/>
              <a:t>8/8/2014</a:t>
            </a:fld>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39826768-8FCE-4417-A22B-1D26CD2A846A}" type="slidenum">
              <a:rPr lang="en-US"/>
              <a:pPr/>
              <a:t>‹#›</a:t>
            </a:fld>
            <a:endParaRPr lang="en-US"/>
          </a:p>
        </p:txBody>
      </p:sp>
    </p:spTree>
    <p:extLst>
      <p:ext uri="{BB962C8B-B14F-4D97-AF65-F5344CB8AC3E}">
        <p14:creationId xmlns:p14="http://schemas.microsoft.com/office/powerpoint/2010/main" val="1420975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87552"/>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p:txBody>
          <a:bodyPr/>
          <a:lstStyle/>
          <a:p>
            <a:fld id="{E62AB8D4-AECF-4F00-9C30-9BF0A072F745}" type="datetime1">
              <a:rPr lang="en-US" smtClean="0"/>
              <a:t>8/8/2014</a:t>
            </a:fld>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914400"/>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dirty="0" smtClean="0"/>
              <a:t>Click to edit Master title style</a:t>
            </a:r>
            <a:endParaRPr kumimoji="0" lang="en-US" dirty="0"/>
          </a:p>
        </p:txBody>
      </p:sp>
      <p:sp>
        <p:nvSpPr>
          <p:cNvPr id="3" name="Text Placeholder 2"/>
          <p:cNvSpPr>
            <a:spLocks noGrp="1"/>
          </p:cNvSpPr>
          <p:nvPr>
            <p:ph type="body" idx="1"/>
          </p:nvPr>
        </p:nvSpPr>
        <p:spPr>
          <a:xfrm>
            <a:off x="740664" y="2743200"/>
            <a:ext cx="8022336" cy="685800"/>
          </a:xfrm>
        </p:spPr>
        <p:txBody>
          <a:bodyPr lIns="146304" tIns="0" rIns="45720" bIns="0" anchor="t">
            <a:normAutofit/>
          </a:bodyPr>
          <a:lstStyle>
            <a:lvl1pPr marL="0" indent="0">
              <a:buNone/>
              <a:defRPr sz="4000" b="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dirty="0" smtClean="0"/>
              <a:t>Click to edit Master text styles</a:t>
            </a:r>
          </a:p>
        </p:txBody>
      </p:sp>
      <p:sp>
        <p:nvSpPr>
          <p:cNvPr id="4" name="Date Placeholder 3"/>
          <p:cNvSpPr>
            <a:spLocks noGrp="1"/>
          </p:cNvSpPr>
          <p:nvPr>
            <p:ph type="dt" sz="half" idx="10"/>
          </p:nvPr>
        </p:nvSpPr>
        <p:spPr/>
        <p:txBody>
          <a:bodyPr/>
          <a:lstStyle/>
          <a:p>
            <a:fld id="{28688EE1-6A3A-46C6-8BDF-5984ACFF44AA}" type="datetime1">
              <a:rPr lang="en-US" smtClean="0"/>
              <a:t>8/8/2014</a:t>
            </a:fld>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295400"/>
            <a:ext cx="4038600" cy="5504688"/>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295400"/>
            <a:ext cx="4038600" cy="5504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93467BF-0A0F-4905-8309-0D7338EA9BD8}" type="datetime1">
              <a:rPr lang="en-US" smtClean="0"/>
              <a:t>8/8/2014</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95400"/>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023338"/>
            <a:ext cx="4040188" cy="4377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295400"/>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023338"/>
            <a:ext cx="4041775" cy="4377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B2DDB64-53E2-4C05-B86A-401B12D9679D}" type="datetime1">
              <a:rPr lang="en-US" smtClean="0"/>
              <a:t>8/8/2014</a:t>
            </a:fld>
            <a:endParaRPr lang="en-US"/>
          </a:p>
        </p:txBody>
      </p:sp>
      <p:sp>
        <p:nvSpPr>
          <p:cNvPr id="8" name="Footer Placeholder 7"/>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9" name="Slide Number Placeholder 8"/>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6C320BD-618B-4062-B5D6-590406FBB248}" type="datetime1">
              <a:rPr lang="en-US" smtClean="0"/>
              <a:t>8/8/2014</a:t>
            </a:fld>
            <a:endParaRPr lang="en-US"/>
          </a:p>
        </p:txBody>
      </p:sp>
      <p:sp>
        <p:nvSpPr>
          <p:cNvPr id="4" name="Footer Placeholder 3"/>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5" name="Slide Number Placeholder 4"/>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5A206D-9E0D-460F-B966-F97C45B2B198}" type="datetime1">
              <a:rPr lang="en-US" smtClean="0"/>
              <a:t>8/8/2014</a:t>
            </a:fld>
            <a:endParaRPr lang="en-US"/>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C055504-3494-4AB7-83DB-F97F58FE5B46}" type="datetime1">
              <a:rPr lang="en-US" smtClean="0"/>
              <a:t>8/8/2014</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p:txBody>
          <a:bodyPr/>
          <a:lstStyle/>
          <a:p>
            <a:fld id="{19B12225-5612-419B-A8D5-4B8EEE4C217E}"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852689D3-9F20-4E32-AF48-778908B57BE6}" type="datetime1">
              <a:rPr lang="en-US" smtClean="0"/>
              <a:t>8/8/2014</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19B12225-5612-419B-A8D5-4B8EEE4C217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02108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1"/>
            <a:ext cx="9143999" cy="1021079"/>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83820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dirty="0" smtClean="0"/>
              <a:t>Click to edit Master title style</a:t>
            </a:r>
            <a:endParaRPr kumimoji="0" lang="en-US" dirty="0"/>
          </a:p>
        </p:txBody>
      </p:sp>
      <p:sp>
        <p:nvSpPr>
          <p:cNvPr id="3" name="Text Placeholder 2"/>
          <p:cNvSpPr>
            <a:spLocks noGrp="1"/>
          </p:cNvSpPr>
          <p:nvPr>
            <p:ph type="body" idx="1"/>
          </p:nvPr>
        </p:nvSpPr>
        <p:spPr>
          <a:xfrm>
            <a:off x="457200" y="1295400"/>
            <a:ext cx="8229600" cy="5257801"/>
          </a:xfrm>
          <a:prstGeom prst="rect">
            <a:avLst/>
          </a:prstGeom>
        </p:spPr>
        <p:txBody>
          <a:bodyPr vert="horz" lIns="54864" tIns="91440" rtlCol="0">
            <a:normAutofit/>
          </a:bodyPr>
          <a:lstStyle>
            <a:extLst/>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4" name="Date Placeholder 3"/>
          <p:cNvSpPr>
            <a:spLocks noGrp="1"/>
          </p:cNvSpPr>
          <p:nvPr>
            <p:ph type="dt" sz="half" idx="2"/>
          </p:nvPr>
        </p:nvSpPr>
        <p:spPr>
          <a:xfrm>
            <a:off x="457200" y="6583680"/>
            <a:ext cx="2133600" cy="274320"/>
          </a:xfrm>
          <a:prstGeom prst="rect">
            <a:avLst/>
          </a:prstGeom>
        </p:spPr>
        <p:txBody>
          <a:bodyPr vert="horz" lIns="109728"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fld id="{19C076DE-0D4D-4173-A86B-7DD5BD601FE7}" type="datetime1">
              <a:rPr lang="en-US" smtClean="0"/>
              <a:t>8/8/2014</a:t>
            </a:fld>
            <a:endParaRPr lang="en-US"/>
          </a:p>
        </p:txBody>
      </p:sp>
      <p:sp>
        <p:nvSpPr>
          <p:cNvPr id="5" name="Footer Placeholder 4"/>
          <p:cNvSpPr>
            <a:spLocks noGrp="1"/>
          </p:cNvSpPr>
          <p:nvPr>
            <p:ph type="ftr" sz="quarter" idx="3"/>
          </p:nvPr>
        </p:nvSpPr>
        <p:spPr>
          <a:xfrm>
            <a:off x="2640596" y="6583680"/>
            <a:ext cx="5507719" cy="274320"/>
          </a:xfrm>
          <a:prstGeom prst="rect">
            <a:avLst/>
          </a:prstGeom>
        </p:spPr>
        <p:txBody>
          <a:bodyPr vert="horz" lIns="45720"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r>
              <a:rPr lang="en-US" smtClean="0"/>
              <a:t>J. Leskovec, A. Rajaraman, J. Ullman: Mining of Massive Datasets, http://www.mmds.org</a:t>
            </a:r>
            <a:endParaRPr lang="en-US" dirty="0"/>
          </a:p>
        </p:txBody>
      </p:sp>
      <p:sp>
        <p:nvSpPr>
          <p:cNvPr id="6" name="Slide Number Placeholder 5"/>
          <p:cNvSpPr>
            <a:spLocks noGrp="1"/>
          </p:cNvSpPr>
          <p:nvPr>
            <p:ph type="sldNum" sz="quarter" idx="4"/>
          </p:nvPr>
        </p:nvSpPr>
        <p:spPr>
          <a:xfrm>
            <a:off x="8204396" y="6583680"/>
            <a:ext cx="733864" cy="274320"/>
          </a:xfrm>
          <a:prstGeom prst="rect">
            <a:avLst/>
          </a:prstGeom>
        </p:spPr>
        <p:txBody>
          <a:bodyPr vert="horz" bIns="0" rtlCol="0" anchor="b"/>
          <a:lstStyle>
            <a:lvl1pPr algn="r" eaLnBrk="1" latinLnBrk="0" hangingPunct="1">
              <a:defRPr kumimoji="0" sz="900">
                <a:solidFill>
                  <a:schemeClr val="tx1">
                    <a:tint val="95000"/>
                  </a:schemeClr>
                </a:solidFill>
                <a:latin typeface="Calibri" pitchFamily="34" charset="0"/>
                <a:cs typeface="Calibri" pitchFamily="34" charset="0"/>
              </a:defRPr>
            </a:lvl1pPr>
            <a:extLst/>
          </a:lstStyle>
          <a:p>
            <a:fld id="{19B12225-5612-419B-A8D5-4B8EEE4C217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5" r:id="rId12"/>
    <p:sldLayoutId id="2147483677" r:id="rId13"/>
  </p:sldLayoutIdLst>
  <p:hf hd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Calibri" pitchFamily="34" charset="0"/>
          <a:ea typeface="+mn-ea"/>
          <a:cs typeface="Calibri" pitchFamily="34" charset="0"/>
        </a:defRPr>
      </a:lvl1pPr>
      <a:lvl2pPr marL="731520" indent="-274320" algn="l" rtl="0" eaLnBrk="1" latinLnBrk="0" hangingPunct="1">
        <a:spcBef>
          <a:spcPct val="20000"/>
        </a:spcBef>
        <a:buClr>
          <a:schemeClr val="accent2"/>
        </a:buClr>
        <a:buSzPct val="100000"/>
        <a:buFont typeface="Wingdings" pitchFamily="2" charset="2"/>
        <a:buChar char="§"/>
        <a:defRPr kumimoji="0" sz="2800" kern="1200">
          <a:solidFill>
            <a:schemeClr val="tx1"/>
          </a:solidFill>
          <a:latin typeface="Calibri" pitchFamily="34" charset="0"/>
          <a:ea typeface="+mn-ea"/>
          <a:cs typeface="Calibri" pitchFamily="34" charset="0"/>
        </a:defRPr>
      </a:lvl2pPr>
      <a:lvl3pPr marL="996696" indent="-228600" algn="l" rtl="0" eaLnBrk="1" latinLnBrk="0" hangingPunct="1">
        <a:spcBef>
          <a:spcPct val="20000"/>
        </a:spcBef>
        <a:buClr>
          <a:schemeClr val="accent3"/>
        </a:buClr>
        <a:buSzPct val="100000"/>
        <a:buFont typeface="Wingdings" pitchFamily="2" charset="2"/>
        <a:buChar char="§"/>
        <a:defRPr kumimoji="0" sz="2400" kern="1200">
          <a:solidFill>
            <a:schemeClr val="tx1"/>
          </a:solidFill>
          <a:latin typeface="Calibri" pitchFamily="34" charset="0"/>
          <a:ea typeface="+mn-ea"/>
          <a:cs typeface="Calibri" pitchFamily="34" charset="0"/>
        </a:defRPr>
      </a:lvl3pPr>
      <a:lvl4pPr marL="1216152" indent="-182880" algn="l" rtl="0" eaLnBrk="1" latinLnBrk="0" hangingPunct="1">
        <a:spcBef>
          <a:spcPct val="20000"/>
        </a:spcBef>
        <a:buClr>
          <a:schemeClr val="accent4"/>
        </a:buClr>
        <a:buSzPct val="100000"/>
        <a:buFont typeface="Wingdings" pitchFamily="2" charset="2"/>
        <a:buChar char="§"/>
        <a:defRPr kumimoji="0" sz="2000" kern="1200">
          <a:solidFill>
            <a:schemeClr val="tx1"/>
          </a:solidFill>
          <a:latin typeface="Calibri" pitchFamily="34" charset="0"/>
          <a:ea typeface="+mn-ea"/>
          <a:cs typeface="Calibri" pitchFamily="34" charset="0"/>
        </a:defRPr>
      </a:lvl4pPr>
      <a:lvl5pPr marL="1426464" indent="-182880" algn="l" rtl="0" eaLnBrk="1" latinLnBrk="0" hangingPunct="1">
        <a:spcBef>
          <a:spcPct val="20000"/>
        </a:spcBef>
        <a:buClr>
          <a:schemeClr val="accent5"/>
        </a:buClr>
        <a:buSzPct val="100000"/>
        <a:buFont typeface="Wingdings" pitchFamily="2" charset="2"/>
        <a:buChar char="§"/>
        <a:defRPr kumimoji="0" lang="en-US" sz="2000" kern="1200" smtClean="0">
          <a:solidFill>
            <a:schemeClr val="tx1"/>
          </a:solidFill>
          <a:latin typeface="Calibri" pitchFamily="34" charset="0"/>
          <a:ea typeface="+mn-ea"/>
          <a:cs typeface="Calibri"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www.mmds.org/"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www.mmds.org/" TargetMode="External"/><Relationship Id="rId2" Type="http://schemas.openxmlformats.org/officeDocument/2006/relationships/hyperlink" Target="http://cs246.stanford.edu/"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mailto:cs224w-aut1112-staff@lists.stanford.edu" TargetMode="External"/><Relationship Id="rId2" Type="http://schemas.openxmlformats.org/officeDocument/2006/relationships/hyperlink" Target="https://piazza.com/class"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www.stanford.edu/class/cs224w/submit/index.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campus-map.stanford.edu/?zoom=15&amp;srch=Thornton%20Center"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infolab.stanford.edu/infoseminar"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cs246.stanford.edu/"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447800"/>
            <a:ext cx="8610600" cy="3581400"/>
          </a:xfrm>
        </p:spPr>
        <p:txBody>
          <a:bodyPr anchor="b">
            <a:normAutofit/>
          </a:bodyPr>
          <a:lstStyle/>
          <a:p>
            <a:r>
              <a:rPr lang="en-US" sz="5400" dirty="0" smtClean="0"/>
              <a:t/>
            </a:r>
            <a:br>
              <a:rPr lang="en-US" sz="5400" dirty="0" smtClean="0"/>
            </a:br>
            <a:r>
              <a:rPr lang="en-US" sz="5400" dirty="0" smtClean="0"/>
              <a:t>Mining of Massive Datasets:</a:t>
            </a:r>
            <a:br>
              <a:rPr lang="en-US" sz="5400" dirty="0" smtClean="0"/>
            </a:br>
            <a:r>
              <a:rPr lang="en-US" sz="5400" dirty="0" smtClean="0"/>
              <a:t>Course Introduction</a:t>
            </a:r>
            <a:endParaRPr lang="en-US" sz="5400" dirty="0"/>
          </a:p>
        </p:txBody>
      </p:sp>
      <p:sp>
        <p:nvSpPr>
          <p:cNvPr id="7" name="TextBox 6"/>
          <p:cNvSpPr txBox="1"/>
          <p:nvPr/>
        </p:nvSpPr>
        <p:spPr>
          <a:xfrm>
            <a:off x="762000" y="5257800"/>
            <a:ext cx="6705600" cy="1692771"/>
          </a:xfrm>
          <a:prstGeom prst="rect">
            <a:avLst/>
          </a:prstGeom>
          <a:noFill/>
        </p:spPr>
        <p:txBody>
          <a:bodyPr wrap="square" rtlCol="0">
            <a:spAutoFit/>
          </a:bodyPr>
          <a:lstStyle/>
          <a:p>
            <a:r>
              <a:rPr lang="en-US" sz="2400" dirty="0" smtClean="0"/>
              <a:t>Mining of Massive Datasets</a:t>
            </a:r>
          </a:p>
          <a:p>
            <a:r>
              <a:rPr lang="en-US" sz="2400" dirty="0" smtClean="0"/>
              <a:t>Jure Leskovec, </a:t>
            </a:r>
            <a:r>
              <a:rPr lang="en-US" sz="2400" dirty="0" err="1" smtClean="0"/>
              <a:t>Anand</a:t>
            </a:r>
            <a:r>
              <a:rPr lang="en-US" sz="2400" dirty="0" smtClean="0"/>
              <a:t> </a:t>
            </a:r>
            <a:r>
              <a:rPr lang="en-US" sz="2400" dirty="0" err="1" smtClean="0"/>
              <a:t>Rajaraman</a:t>
            </a:r>
            <a:r>
              <a:rPr lang="en-US" sz="2400" dirty="0" smtClean="0"/>
              <a:t>, Jeff Ullman </a:t>
            </a:r>
            <a:r>
              <a:rPr lang="en-US" sz="2000" dirty="0" smtClean="0"/>
              <a:t>Stanford University</a:t>
            </a:r>
          </a:p>
          <a:p>
            <a:r>
              <a:rPr lang="en-US" sz="3200" dirty="0" smtClean="0"/>
              <a:t>http://www.mmds.org </a:t>
            </a:r>
          </a:p>
        </p:txBody>
      </p:sp>
      <p:pic>
        <p:nvPicPr>
          <p:cNvPr id="5" name="Picture 6" descr="http://asia.stanford.edu/images/StanfordSealSmall.jpg"/>
          <p:cNvPicPr>
            <a:picLocks noChangeAspect="1" noChangeArrowheads="1"/>
          </p:cNvPicPr>
          <p:nvPr/>
        </p:nvPicPr>
        <p:blipFill>
          <a:blip r:embed="rId3" cstate="print"/>
          <a:srcRect/>
          <a:stretch>
            <a:fillRect/>
          </a:stretch>
        </p:blipFill>
        <p:spPr bwMode="auto">
          <a:xfrm>
            <a:off x="7452360" y="5166360"/>
            <a:ext cx="1691640" cy="1691640"/>
          </a:xfrm>
          <a:prstGeom prst="rect">
            <a:avLst/>
          </a:prstGeom>
          <a:noFill/>
        </p:spPr>
      </p:pic>
      <p:sp>
        <p:nvSpPr>
          <p:cNvPr id="3" name="TextBox 2"/>
          <p:cNvSpPr txBox="1"/>
          <p:nvPr/>
        </p:nvSpPr>
        <p:spPr>
          <a:xfrm>
            <a:off x="2438400" y="44824"/>
            <a:ext cx="6705600" cy="830997"/>
          </a:xfrm>
          <a:prstGeom prst="rect">
            <a:avLst/>
          </a:prstGeom>
          <a:noFill/>
        </p:spPr>
        <p:txBody>
          <a:bodyPr wrap="square" rtlCol="0">
            <a:spAutoFit/>
          </a:bodyPr>
          <a:lstStyle/>
          <a:p>
            <a:r>
              <a:rPr lang="en-US" sz="1200" b="1" dirty="0">
                <a:latin typeface="Arial" pitchFamily="34" charset="0"/>
                <a:cs typeface="Arial" pitchFamily="34" charset="0"/>
              </a:rPr>
              <a:t>Note to other teachers and users of these </a:t>
            </a:r>
            <a:r>
              <a:rPr lang="en-US" sz="1200" b="1" dirty="0" smtClean="0">
                <a:latin typeface="Arial" pitchFamily="34" charset="0"/>
                <a:cs typeface="Arial" pitchFamily="34" charset="0"/>
              </a:rPr>
              <a:t>slides:</a:t>
            </a:r>
            <a:r>
              <a:rPr lang="en-US" sz="1200" dirty="0" smtClean="0">
                <a:latin typeface="Arial" pitchFamily="34" charset="0"/>
                <a:cs typeface="Arial" pitchFamily="34" charset="0"/>
              </a:rPr>
              <a:t> We </a:t>
            </a:r>
            <a:r>
              <a:rPr lang="en-US" sz="1200" dirty="0">
                <a:latin typeface="Arial" pitchFamily="34" charset="0"/>
                <a:cs typeface="Arial" pitchFamily="34" charset="0"/>
              </a:rPr>
              <a:t>would be delighted if you found this our material useful in giving your own lectures. Feel free to use these slides verbatim, or to modify them to fit your own needs</a:t>
            </a:r>
            <a:r>
              <a:rPr lang="en-US" sz="1200" dirty="0" smtClean="0">
                <a:latin typeface="Arial" pitchFamily="34" charset="0"/>
                <a:cs typeface="Arial" pitchFamily="34" charset="0"/>
              </a:rPr>
              <a:t>. If </a:t>
            </a:r>
            <a:r>
              <a:rPr lang="en-US" sz="1200" dirty="0">
                <a:latin typeface="Arial" pitchFamily="34" charset="0"/>
                <a:cs typeface="Arial" pitchFamily="34" charset="0"/>
              </a:rPr>
              <a:t>you make use of a significant portion of these slides in your own lecture, please include this message, or a link to our web site: </a:t>
            </a:r>
            <a:r>
              <a:rPr lang="en-US" sz="1200" dirty="0">
                <a:latin typeface="Arial" pitchFamily="34" charset="0"/>
                <a:cs typeface="Arial" pitchFamily="34" charset="0"/>
                <a:hlinkClick r:id="rId4"/>
              </a:rPr>
              <a:t>http://</a:t>
            </a:r>
            <a:r>
              <a:rPr lang="en-US" sz="1200" dirty="0" smtClean="0">
                <a:latin typeface="Arial" pitchFamily="34" charset="0"/>
                <a:cs typeface="Arial" pitchFamily="34" charset="0"/>
                <a:hlinkClick r:id="rId4"/>
              </a:rPr>
              <a:t>www.mmds.org</a:t>
            </a:r>
            <a:r>
              <a:rPr lang="en-US" sz="1200" dirty="0" smtClean="0">
                <a:latin typeface="Arial" pitchFamily="34" charset="0"/>
                <a:cs typeface="Arial" pitchFamily="34" charset="0"/>
              </a:rPr>
              <a:t> </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76200"/>
            <a:ext cx="8991600" cy="987552"/>
          </a:xfrm>
        </p:spPr>
        <p:txBody>
          <a:bodyPr>
            <a:normAutofit/>
          </a:bodyPr>
          <a:lstStyle/>
          <a:p>
            <a:r>
              <a:rPr lang="en-US" dirty="0"/>
              <a:t>Meaningfulness of Analytic </a:t>
            </a:r>
            <a:r>
              <a:rPr lang="en-US" dirty="0" smtClean="0"/>
              <a:t>Answers</a:t>
            </a:r>
            <a:endParaRPr lang="en-US" dirty="0"/>
          </a:p>
        </p:txBody>
      </p:sp>
      <p:sp>
        <p:nvSpPr>
          <p:cNvPr id="2" name="Content Placeholder 1"/>
          <p:cNvSpPr>
            <a:spLocks noGrp="1"/>
          </p:cNvSpPr>
          <p:nvPr>
            <p:ph idx="1"/>
          </p:nvPr>
        </p:nvSpPr>
        <p:spPr>
          <a:xfrm>
            <a:off x="457200" y="1295400"/>
            <a:ext cx="8534400" cy="5562600"/>
          </a:xfrm>
        </p:spPr>
        <p:txBody>
          <a:bodyPr>
            <a:normAutofit fontScale="85000" lnSpcReduction="10000"/>
          </a:bodyPr>
          <a:lstStyle/>
          <a:p>
            <a:pPr marL="109728" indent="0">
              <a:buNone/>
            </a:pPr>
            <a:r>
              <a:rPr lang="en-US" b="1" dirty="0" smtClean="0"/>
              <a:t>Example: </a:t>
            </a:r>
          </a:p>
          <a:p>
            <a:r>
              <a:rPr lang="en-US" dirty="0" smtClean="0"/>
              <a:t>We </a:t>
            </a:r>
            <a:r>
              <a:rPr lang="en-US" dirty="0"/>
              <a:t>want to find (unrelated) people who </a:t>
            </a:r>
            <a:r>
              <a:rPr lang="en-US" b="1" dirty="0">
                <a:solidFill>
                  <a:srgbClr val="FF0066"/>
                </a:solidFill>
              </a:rPr>
              <a:t>at least twice have stayed at the same hotel on the same </a:t>
            </a:r>
            <a:r>
              <a:rPr lang="en-US" b="1" dirty="0" smtClean="0">
                <a:solidFill>
                  <a:srgbClr val="FF0066"/>
                </a:solidFill>
              </a:rPr>
              <a:t>day</a:t>
            </a:r>
          </a:p>
          <a:p>
            <a:pPr lvl="1"/>
            <a:r>
              <a:rPr lang="en-US" dirty="0"/>
              <a:t>10</a:t>
            </a:r>
            <a:r>
              <a:rPr lang="en-US" baseline="30000" dirty="0"/>
              <a:t>9</a:t>
            </a:r>
            <a:r>
              <a:rPr lang="en-US" dirty="0"/>
              <a:t> people being </a:t>
            </a:r>
            <a:r>
              <a:rPr lang="en-US" dirty="0" smtClean="0"/>
              <a:t>tracked</a:t>
            </a:r>
            <a:endParaRPr lang="en-US" dirty="0"/>
          </a:p>
          <a:p>
            <a:pPr lvl="1"/>
            <a:r>
              <a:rPr lang="en-US" dirty="0" smtClean="0"/>
              <a:t>1,000 days</a:t>
            </a:r>
            <a:endParaRPr lang="en-US" dirty="0"/>
          </a:p>
          <a:p>
            <a:pPr lvl="1"/>
            <a:r>
              <a:rPr lang="en-US" dirty="0"/>
              <a:t>Each person stays in a hotel 1% of </a:t>
            </a:r>
            <a:r>
              <a:rPr lang="en-US" dirty="0" smtClean="0"/>
              <a:t>time </a:t>
            </a:r>
            <a:r>
              <a:rPr lang="en-US" dirty="0"/>
              <a:t>(</a:t>
            </a:r>
            <a:r>
              <a:rPr lang="en-US" dirty="0" smtClean="0"/>
              <a:t>1 day </a:t>
            </a:r>
            <a:r>
              <a:rPr lang="en-US" dirty="0"/>
              <a:t>out of </a:t>
            </a:r>
            <a:r>
              <a:rPr lang="en-US" dirty="0" smtClean="0"/>
              <a:t>100)</a:t>
            </a:r>
            <a:endParaRPr lang="en-US" dirty="0"/>
          </a:p>
          <a:p>
            <a:pPr lvl="1"/>
            <a:r>
              <a:rPr lang="en-US" dirty="0"/>
              <a:t>Hotels hold 100 people (so 10</a:t>
            </a:r>
            <a:r>
              <a:rPr lang="en-US" baseline="30000" dirty="0"/>
              <a:t>5</a:t>
            </a:r>
            <a:r>
              <a:rPr lang="en-US" dirty="0"/>
              <a:t> hotels</a:t>
            </a:r>
            <a:r>
              <a:rPr lang="en-US" dirty="0" smtClean="0"/>
              <a:t>)</a:t>
            </a:r>
            <a:endParaRPr lang="en-US" dirty="0"/>
          </a:p>
          <a:p>
            <a:pPr lvl="1"/>
            <a:r>
              <a:rPr lang="en-US" b="1" dirty="0"/>
              <a:t>If everyone behaves randomly </a:t>
            </a:r>
            <a:r>
              <a:rPr lang="en-US" b="1" dirty="0" smtClean="0"/>
              <a:t>(i.e</a:t>
            </a:r>
            <a:r>
              <a:rPr lang="en-US" b="1" dirty="0"/>
              <a:t>., no </a:t>
            </a:r>
            <a:r>
              <a:rPr lang="en-US" b="1" dirty="0" smtClean="0"/>
              <a:t>terrorists) </a:t>
            </a:r>
            <a:r>
              <a:rPr lang="en-US" b="1" dirty="0"/>
              <a:t>will the data mining detect anything suspicious</a:t>
            </a:r>
            <a:r>
              <a:rPr lang="en-US" b="1" dirty="0" smtClean="0"/>
              <a:t>?</a:t>
            </a:r>
          </a:p>
          <a:p>
            <a:r>
              <a:rPr lang="en-US" b="1" dirty="0" smtClean="0">
                <a:solidFill>
                  <a:srgbClr val="0000FF"/>
                </a:solidFill>
              </a:rPr>
              <a:t>Expected </a:t>
            </a:r>
            <a:r>
              <a:rPr lang="en-US" b="1" dirty="0">
                <a:solidFill>
                  <a:srgbClr val="0000FF"/>
                </a:solidFill>
              </a:rPr>
              <a:t>number of “suspicious” pairs of people:</a:t>
            </a:r>
          </a:p>
          <a:p>
            <a:pPr lvl="1"/>
            <a:r>
              <a:rPr lang="en-US" dirty="0" smtClean="0"/>
              <a:t>250,000 </a:t>
            </a:r>
          </a:p>
          <a:p>
            <a:pPr lvl="1"/>
            <a:r>
              <a:rPr lang="en-US" dirty="0" smtClean="0"/>
              <a:t>… too many combinations to check – we need to have some additional evidence to find </a:t>
            </a:r>
            <a:r>
              <a:rPr lang="en-US" dirty="0"/>
              <a:t>“suspicious” </a:t>
            </a:r>
            <a:r>
              <a:rPr lang="en-US" dirty="0" smtClean="0"/>
              <a:t>pairs of people in some more efficient way</a:t>
            </a:r>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10</a:t>
            </a:fld>
            <a:endParaRPr lang="en-US"/>
          </a:p>
        </p:txBody>
      </p:sp>
    </p:spTree>
    <p:extLst>
      <p:ext uri="{BB962C8B-B14F-4D97-AF65-F5344CB8AC3E}">
        <p14:creationId xmlns:p14="http://schemas.microsoft.com/office/powerpoint/2010/main" val="917722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7" end="7"/>
                                            </p:txEl>
                                          </p:spTgt>
                                        </p:tgtEl>
                                        <p:attrNameLst>
                                          <p:attrName>style.visibility</p:attrName>
                                        </p:attrNameLst>
                                      </p:cBhvr>
                                      <p:to>
                                        <p:strVal val="visible"/>
                                      </p:to>
                                    </p:set>
                                    <p:animEffect transition="in" filter="wipe(down)">
                                      <p:cBhvr>
                                        <p:cTn id="7" dur="500"/>
                                        <p:tgtEl>
                                          <p:spTgt spid="2">
                                            <p:txEl>
                                              <p:pRg st="7" end="7"/>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
                                            <p:txEl>
                                              <p:pRg st="8" end="8"/>
                                            </p:txEl>
                                          </p:spTgt>
                                        </p:tgtEl>
                                        <p:attrNameLst>
                                          <p:attrName>style.visibility</p:attrName>
                                        </p:attrNameLst>
                                      </p:cBhvr>
                                      <p:to>
                                        <p:strVal val="visible"/>
                                      </p:to>
                                    </p:set>
                                    <p:animEffect transition="in" filter="wipe(down)">
                                      <p:cBhvr>
                                        <p:cTn id="10" dur="500"/>
                                        <p:tgtEl>
                                          <p:spTgt spid="2">
                                            <p:txEl>
                                              <p:pRg st="8" end="8"/>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
                                            <p:txEl>
                                              <p:pRg st="9" end="9"/>
                                            </p:txEl>
                                          </p:spTgt>
                                        </p:tgtEl>
                                        <p:attrNameLst>
                                          <p:attrName>style.visibility</p:attrName>
                                        </p:attrNameLst>
                                      </p:cBhvr>
                                      <p:to>
                                        <p:strVal val="visible"/>
                                      </p:to>
                                    </p:set>
                                    <p:animEffect transition="in" filter="wipe(down)">
                                      <p:cBhvr>
                                        <p:cTn id="13"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987552"/>
          </a:xfrm>
        </p:spPr>
        <p:txBody>
          <a:bodyPr>
            <a:normAutofit fontScale="90000"/>
          </a:bodyPr>
          <a:lstStyle/>
          <a:p>
            <a:r>
              <a:rPr lang="en-US" dirty="0" smtClean="0"/>
              <a:t>What matters when dealing with data?</a:t>
            </a:r>
            <a:endParaRPr lang="en-US" dirty="0"/>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11</a:t>
            </a:fld>
            <a:endParaRPr lang="en-US"/>
          </a:p>
        </p:txBody>
      </p:sp>
      <p:grpSp>
        <p:nvGrpSpPr>
          <p:cNvPr id="7" name="Group 6"/>
          <p:cNvGrpSpPr/>
          <p:nvPr/>
        </p:nvGrpSpPr>
        <p:grpSpPr>
          <a:xfrm>
            <a:off x="2355866" y="1677194"/>
            <a:ext cx="4924390" cy="4342606"/>
            <a:chOff x="3200400" y="1677194"/>
            <a:chExt cx="4924390" cy="4342606"/>
          </a:xfrm>
        </p:grpSpPr>
        <p:cxnSp>
          <p:nvCxnSpPr>
            <p:cNvPr id="8" name="Straight Arrow Connector 7"/>
            <p:cNvCxnSpPr/>
            <p:nvPr/>
          </p:nvCxnSpPr>
          <p:spPr>
            <a:xfrm>
              <a:off x="4918763" y="4343400"/>
              <a:ext cx="3206027" cy="1588"/>
            </a:xfrm>
            <a:prstGeom prst="straightConnector1">
              <a:avLst/>
            </a:prstGeom>
            <a:ln w="25400">
              <a:solidFill>
                <a:srgbClr val="0070C0"/>
              </a:solidFill>
              <a:tailEnd type="arrow"/>
            </a:ln>
            <a:scene3d>
              <a:camera prst="orthographicFront"/>
              <a:lightRig rig="threePt" dir="t"/>
            </a:scene3d>
            <a:sp3d prstMaterial="metal"/>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5400000" flipH="1" flipV="1">
              <a:off x="3585263" y="3009917"/>
              <a:ext cx="2667000" cy="1554"/>
            </a:xfrm>
            <a:prstGeom prst="straightConnector1">
              <a:avLst/>
            </a:prstGeom>
            <a:ln w="25400">
              <a:solidFill>
                <a:srgbClr val="0070C0"/>
              </a:solidFill>
              <a:tailEnd type="arrow"/>
            </a:ln>
            <a:scene3d>
              <a:camera prst="orthographicFront"/>
              <a:lightRig rig="threePt" dir="t"/>
            </a:scene3d>
            <a:sp3d prstMaterial="metal"/>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10800000" flipV="1">
              <a:off x="3200400" y="4343400"/>
              <a:ext cx="1718364" cy="1676400"/>
            </a:xfrm>
            <a:prstGeom prst="straightConnector1">
              <a:avLst/>
            </a:prstGeom>
            <a:ln w="25400">
              <a:solidFill>
                <a:srgbClr val="0070C0"/>
              </a:solidFill>
              <a:tailEnd type="arrow"/>
            </a:ln>
            <a:scene3d>
              <a:camera prst="orthographicFront"/>
              <a:lightRig rig="threePt" dir="t"/>
            </a:scene3d>
            <a:sp3d prstMaterial="metal"/>
          </p:spPr>
          <p:style>
            <a:lnRef idx="1">
              <a:schemeClr val="accent1"/>
            </a:lnRef>
            <a:fillRef idx="0">
              <a:schemeClr val="accent1"/>
            </a:fillRef>
            <a:effectRef idx="0">
              <a:schemeClr val="accent1"/>
            </a:effectRef>
            <a:fontRef idx="minor">
              <a:schemeClr val="tx1"/>
            </a:fontRef>
          </p:style>
        </p:cxnSp>
      </p:grpSp>
      <p:sp>
        <p:nvSpPr>
          <p:cNvPr id="11" name="TextBox 10"/>
          <p:cNvSpPr txBox="1"/>
          <p:nvPr/>
        </p:nvSpPr>
        <p:spPr>
          <a:xfrm>
            <a:off x="6950827" y="4495800"/>
            <a:ext cx="1574470" cy="830997"/>
          </a:xfrm>
          <a:prstGeom prst="rect">
            <a:avLst/>
          </a:prstGeom>
          <a:noFill/>
          <a:ln>
            <a:noFill/>
          </a:ln>
        </p:spPr>
        <p:txBody>
          <a:bodyPr wrap="none" rtlCol="0">
            <a:spAutoFit/>
            <a:scene3d>
              <a:camera prst="orthographicFront"/>
              <a:lightRig rig="threePt" dir="t"/>
            </a:scene3d>
            <a:sp3d extrusionH="57150">
              <a:bevelT w="38100" h="38100"/>
            </a:sp3d>
          </a:bodyPr>
          <a:lstStyle/>
          <a:p>
            <a:r>
              <a:rPr lang="en-US" sz="2400" b="1" dirty="0" smtClean="0">
                <a:solidFill>
                  <a:srgbClr val="0000FF"/>
                </a:solidFill>
              </a:rPr>
              <a:t>Data</a:t>
            </a:r>
          </a:p>
          <a:p>
            <a:r>
              <a:rPr lang="en-US" sz="2400" b="1" dirty="0" smtClean="0">
                <a:solidFill>
                  <a:srgbClr val="0000FF"/>
                </a:solidFill>
              </a:rPr>
              <a:t>Modalities</a:t>
            </a:r>
            <a:endParaRPr lang="en-US" b="1" dirty="0">
              <a:solidFill>
                <a:srgbClr val="0000FF"/>
              </a:solidFill>
            </a:endParaRPr>
          </a:p>
        </p:txBody>
      </p:sp>
      <p:sp>
        <p:nvSpPr>
          <p:cNvPr id="12" name="TextBox 11"/>
          <p:cNvSpPr txBox="1"/>
          <p:nvPr/>
        </p:nvSpPr>
        <p:spPr>
          <a:xfrm>
            <a:off x="3505200" y="1295400"/>
            <a:ext cx="1633781" cy="461665"/>
          </a:xfrm>
          <a:prstGeom prst="rect">
            <a:avLst/>
          </a:prstGeom>
          <a:noFill/>
          <a:ln>
            <a:noFill/>
          </a:ln>
        </p:spPr>
        <p:txBody>
          <a:bodyPr wrap="none" rtlCol="0">
            <a:spAutoFit/>
            <a:scene3d>
              <a:camera prst="orthographicFront"/>
              <a:lightRig rig="threePt" dir="t"/>
            </a:scene3d>
            <a:sp3d extrusionH="57150">
              <a:bevelT w="38100" h="38100"/>
            </a:sp3d>
          </a:bodyPr>
          <a:lstStyle/>
          <a:p>
            <a:r>
              <a:rPr lang="en-US" sz="2400" b="1" dirty="0" smtClean="0">
                <a:solidFill>
                  <a:srgbClr val="0000FF"/>
                </a:solidFill>
              </a:rPr>
              <a:t>Challenges</a:t>
            </a:r>
            <a:endParaRPr lang="en-US" sz="2400" b="1" dirty="0">
              <a:solidFill>
                <a:srgbClr val="0000FF"/>
              </a:solidFill>
            </a:endParaRPr>
          </a:p>
        </p:txBody>
      </p:sp>
      <p:sp>
        <p:nvSpPr>
          <p:cNvPr id="13" name="TextBox 12"/>
          <p:cNvSpPr txBox="1"/>
          <p:nvPr/>
        </p:nvSpPr>
        <p:spPr>
          <a:xfrm>
            <a:off x="1670066" y="6019800"/>
            <a:ext cx="2226059" cy="461665"/>
          </a:xfrm>
          <a:prstGeom prst="rect">
            <a:avLst/>
          </a:prstGeom>
          <a:noFill/>
          <a:ln>
            <a:noFill/>
          </a:ln>
        </p:spPr>
        <p:txBody>
          <a:bodyPr wrap="none" rtlCol="0">
            <a:spAutoFit/>
            <a:scene3d>
              <a:camera prst="orthographicFront"/>
              <a:lightRig rig="threePt" dir="t"/>
            </a:scene3d>
            <a:sp3d extrusionH="57150">
              <a:bevelT w="38100" h="38100"/>
            </a:sp3d>
          </a:bodyPr>
          <a:lstStyle/>
          <a:p>
            <a:r>
              <a:rPr lang="en-US" sz="2400" b="1" dirty="0" smtClean="0">
                <a:solidFill>
                  <a:srgbClr val="0000FF"/>
                </a:solidFill>
              </a:rPr>
              <a:t>Data Operators</a:t>
            </a:r>
            <a:endParaRPr lang="en-US" b="1" dirty="0">
              <a:solidFill>
                <a:srgbClr val="0000FF"/>
              </a:solidFill>
            </a:endParaRPr>
          </a:p>
        </p:txBody>
      </p:sp>
      <p:sp>
        <p:nvSpPr>
          <p:cNvPr id="14" name="TextBox 13"/>
          <p:cNvSpPr txBox="1"/>
          <p:nvPr/>
        </p:nvSpPr>
        <p:spPr>
          <a:xfrm rot="18841630">
            <a:off x="3581027" y="4563821"/>
            <a:ext cx="1237839" cy="369332"/>
          </a:xfrm>
          <a:prstGeom prst="rect">
            <a:avLst/>
          </a:prstGeom>
          <a:noFill/>
          <a:ln>
            <a:noFill/>
          </a:ln>
          <a:effectLst>
            <a:outerShdw blurRad="50800" dist="38100" dir="2700000" algn="tl" rotWithShape="0">
              <a:prstClr val="black">
                <a:alpha val="40000"/>
              </a:prstClr>
            </a:outerShdw>
          </a:effectLst>
          <a:scene3d>
            <a:camera prst="orthographicFront">
              <a:rot lat="1720775" lon="1005846" rev="703742"/>
            </a:camera>
            <a:lightRig rig="threePt" dir="t"/>
          </a:scene3d>
        </p:spPr>
        <p:txBody>
          <a:bodyPr wrap="none" rtlCol="0">
            <a:spAutoFit/>
          </a:bodyPr>
          <a:lstStyle/>
          <a:p>
            <a:r>
              <a:rPr lang="en-US" dirty="0" smtClean="0"/>
              <a:t>Ontologies</a:t>
            </a:r>
            <a:endParaRPr lang="en-US" sz="1400" dirty="0"/>
          </a:p>
        </p:txBody>
      </p:sp>
      <p:sp>
        <p:nvSpPr>
          <p:cNvPr id="15" name="TextBox 14"/>
          <p:cNvSpPr txBox="1"/>
          <p:nvPr/>
        </p:nvSpPr>
        <p:spPr>
          <a:xfrm rot="18801071">
            <a:off x="4042816" y="4634207"/>
            <a:ext cx="1205779" cy="369332"/>
          </a:xfrm>
          <a:prstGeom prst="rect">
            <a:avLst/>
          </a:prstGeom>
          <a:noFill/>
          <a:ln>
            <a:noFill/>
          </a:ln>
          <a:effectLst>
            <a:outerShdw blurRad="50800" dist="38100" dir="2700000" algn="tl" rotWithShape="0">
              <a:prstClr val="black">
                <a:alpha val="40000"/>
              </a:prstClr>
            </a:outerShdw>
          </a:effectLst>
          <a:scene3d>
            <a:camera prst="orthographicFront">
              <a:rot lat="1720775" lon="1005846" rev="703742"/>
            </a:camera>
            <a:lightRig rig="threePt" dir="t"/>
          </a:scene3d>
        </p:spPr>
        <p:txBody>
          <a:bodyPr wrap="none" rtlCol="0">
            <a:spAutoFit/>
          </a:bodyPr>
          <a:lstStyle/>
          <a:p>
            <a:r>
              <a:rPr lang="en-US" dirty="0" smtClean="0"/>
              <a:t>Structured</a:t>
            </a:r>
            <a:endParaRPr lang="en-US" sz="1400" dirty="0"/>
          </a:p>
        </p:txBody>
      </p:sp>
      <p:sp>
        <p:nvSpPr>
          <p:cNvPr id="16" name="TextBox 15"/>
          <p:cNvSpPr txBox="1"/>
          <p:nvPr/>
        </p:nvSpPr>
        <p:spPr>
          <a:xfrm rot="18801071">
            <a:off x="4592804" y="4601687"/>
            <a:ext cx="1111202" cy="369332"/>
          </a:xfrm>
          <a:prstGeom prst="rect">
            <a:avLst/>
          </a:prstGeom>
          <a:noFill/>
          <a:ln>
            <a:noFill/>
          </a:ln>
          <a:effectLst>
            <a:outerShdw blurRad="50800" dist="38100" dir="2700000" algn="tl" rotWithShape="0">
              <a:prstClr val="black">
                <a:alpha val="40000"/>
              </a:prstClr>
            </a:outerShdw>
          </a:effectLst>
          <a:scene3d>
            <a:camera prst="orthographicFront">
              <a:rot lat="1720775" lon="1005846" rev="703742"/>
            </a:camera>
            <a:lightRig rig="threePt" dir="t"/>
          </a:scene3d>
        </p:spPr>
        <p:txBody>
          <a:bodyPr wrap="none" rtlCol="0">
            <a:spAutoFit/>
          </a:bodyPr>
          <a:lstStyle/>
          <a:p>
            <a:r>
              <a:rPr lang="en-US" dirty="0" smtClean="0"/>
              <a:t>Networks</a:t>
            </a:r>
            <a:endParaRPr lang="en-US" sz="1400" dirty="0"/>
          </a:p>
        </p:txBody>
      </p:sp>
      <p:sp>
        <p:nvSpPr>
          <p:cNvPr id="17" name="TextBox 16"/>
          <p:cNvSpPr txBox="1"/>
          <p:nvPr/>
        </p:nvSpPr>
        <p:spPr>
          <a:xfrm rot="18801071">
            <a:off x="5377650" y="4510818"/>
            <a:ext cx="599588" cy="369332"/>
          </a:xfrm>
          <a:prstGeom prst="rect">
            <a:avLst/>
          </a:prstGeom>
          <a:noFill/>
          <a:ln>
            <a:noFill/>
          </a:ln>
          <a:effectLst>
            <a:outerShdw blurRad="50800" dist="38100" dir="2700000" algn="tl" rotWithShape="0">
              <a:prstClr val="black">
                <a:alpha val="40000"/>
              </a:prstClr>
            </a:outerShdw>
          </a:effectLst>
          <a:scene3d>
            <a:camera prst="orthographicFront">
              <a:rot lat="1720775" lon="1005846" rev="703742"/>
            </a:camera>
            <a:lightRig rig="threePt" dir="t"/>
          </a:scene3d>
        </p:spPr>
        <p:txBody>
          <a:bodyPr wrap="none" rtlCol="0">
            <a:spAutoFit/>
          </a:bodyPr>
          <a:lstStyle/>
          <a:p>
            <a:r>
              <a:rPr lang="en-US" dirty="0" smtClean="0"/>
              <a:t>Text</a:t>
            </a:r>
            <a:endParaRPr lang="en-US" sz="1400" dirty="0"/>
          </a:p>
        </p:txBody>
      </p:sp>
      <p:sp>
        <p:nvSpPr>
          <p:cNvPr id="18" name="TextBox 17"/>
          <p:cNvSpPr txBox="1"/>
          <p:nvPr/>
        </p:nvSpPr>
        <p:spPr>
          <a:xfrm rot="18801071">
            <a:off x="5380843" y="4642096"/>
            <a:ext cx="1276311" cy="369332"/>
          </a:xfrm>
          <a:prstGeom prst="rect">
            <a:avLst/>
          </a:prstGeom>
          <a:noFill/>
          <a:ln>
            <a:noFill/>
          </a:ln>
          <a:effectLst>
            <a:outerShdw blurRad="50800" dist="38100" dir="2700000" algn="tl" rotWithShape="0">
              <a:prstClr val="black">
                <a:alpha val="40000"/>
              </a:prstClr>
            </a:outerShdw>
          </a:effectLst>
          <a:scene3d>
            <a:camera prst="orthographicFront">
              <a:rot lat="1720775" lon="1005846" rev="703742"/>
            </a:camera>
            <a:lightRig rig="threePt" dir="t"/>
          </a:scene3d>
        </p:spPr>
        <p:txBody>
          <a:bodyPr wrap="none" rtlCol="0">
            <a:spAutoFit/>
          </a:bodyPr>
          <a:lstStyle/>
          <a:p>
            <a:r>
              <a:rPr lang="en-US" dirty="0" smtClean="0"/>
              <a:t>Multimedia</a:t>
            </a:r>
            <a:endParaRPr lang="en-US" sz="1400" dirty="0"/>
          </a:p>
        </p:txBody>
      </p:sp>
      <p:sp>
        <p:nvSpPr>
          <p:cNvPr id="19" name="TextBox 18"/>
          <p:cNvSpPr txBox="1"/>
          <p:nvPr/>
        </p:nvSpPr>
        <p:spPr>
          <a:xfrm rot="18801071">
            <a:off x="6206340" y="4542525"/>
            <a:ext cx="867545" cy="369332"/>
          </a:xfrm>
          <a:prstGeom prst="rect">
            <a:avLst/>
          </a:prstGeom>
          <a:noFill/>
          <a:ln>
            <a:noFill/>
          </a:ln>
          <a:effectLst>
            <a:outerShdw blurRad="50800" dist="38100" dir="2700000" algn="tl" rotWithShape="0">
              <a:prstClr val="black">
                <a:alpha val="40000"/>
              </a:prstClr>
            </a:outerShdw>
          </a:effectLst>
          <a:scene3d>
            <a:camera prst="orthographicFront">
              <a:rot lat="1720775" lon="1005846" rev="703742"/>
            </a:camera>
            <a:lightRig rig="threePt" dir="t"/>
          </a:scene3d>
        </p:spPr>
        <p:txBody>
          <a:bodyPr wrap="none" rtlCol="0">
            <a:spAutoFit/>
          </a:bodyPr>
          <a:lstStyle/>
          <a:p>
            <a:r>
              <a:rPr lang="en-US" dirty="0" smtClean="0"/>
              <a:t>Signals</a:t>
            </a:r>
            <a:endParaRPr lang="en-US" sz="1400" dirty="0"/>
          </a:p>
        </p:txBody>
      </p:sp>
      <p:sp>
        <p:nvSpPr>
          <p:cNvPr id="20" name="TextBox 19"/>
          <p:cNvSpPr txBox="1"/>
          <p:nvPr/>
        </p:nvSpPr>
        <p:spPr>
          <a:xfrm>
            <a:off x="4174586" y="3886200"/>
            <a:ext cx="1165704" cy="369332"/>
          </a:xfrm>
          <a:prstGeom prst="rect">
            <a:avLst/>
          </a:prstGeom>
          <a:noFill/>
          <a:ln>
            <a:noFill/>
          </a:ln>
          <a:effectLst>
            <a:outerShdw blurRad="50800" dist="38100" dir="5400000" algn="t" rotWithShape="0">
              <a:prstClr val="black">
                <a:alpha val="40000"/>
              </a:prstClr>
            </a:outerShdw>
          </a:effectLst>
        </p:spPr>
        <p:txBody>
          <a:bodyPr wrap="none" rtlCol="0">
            <a:spAutoFit/>
          </a:bodyPr>
          <a:lstStyle/>
          <a:p>
            <a:r>
              <a:rPr lang="en-US" dirty="0" smtClean="0"/>
              <a:t>Scalability</a:t>
            </a:r>
            <a:endParaRPr lang="en-US" sz="1400" dirty="0"/>
          </a:p>
        </p:txBody>
      </p:sp>
      <p:sp>
        <p:nvSpPr>
          <p:cNvPr id="21" name="TextBox 20"/>
          <p:cNvSpPr txBox="1"/>
          <p:nvPr/>
        </p:nvSpPr>
        <p:spPr>
          <a:xfrm>
            <a:off x="4162706" y="3429000"/>
            <a:ext cx="1184940" cy="369332"/>
          </a:xfrm>
          <a:prstGeom prst="rect">
            <a:avLst/>
          </a:prstGeom>
          <a:noFill/>
          <a:ln>
            <a:noFill/>
          </a:ln>
          <a:effectLst>
            <a:outerShdw blurRad="50800" dist="38100" dir="5400000" algn="t" rotWithShape="0">
              <a:prstClr val="black">
                <a:alpha val="40000"/>
              </a:prstClr>
            </a:outerShdw>
          </a:effectLst>
        </p:spPr>
        <p:txBody>
          <a:bodyPr wrap="none" rtlCol="0">
            <a:spAutoFit/>
          </a:bodyPr>
          <a:lstStyle/>
          <a:p>
            <a:r>
              <a:rPr lang="en-US" dirty="0" smtClean="0"/>
              <a:t>Streaming</a:t>
            </a:r>
            <a:endParaRPr lang="en-US" sz="1400" dirty="0"/>
          </a:p>
        </p:txBody>
      </p:sp>
      <p:sp>
        <p:nvSpPr>
          <p:cNvPr id="22" name="TextBox 21"/>
          <p:cNvSpPr txBox="1"/>
          <p:nvPr/>
        </p:nvSpPr>
        <p:spPr>
          <a:xfrm>
            <a:off x="4186536" y="2971800"/>
            <a:ext cx="947695" cy="369332"/>
          </a:xfrm>
          <a:prstGeom prst="rect">
            <a:avLst/>
          </a:prstGeom>
          <a:noFill/>
          <a:ln>
            <a:noFill/>
          </a:ln>
          <a:effectLst>
            <a:outerShdw blurRad="50800" dist="38100" dir="5400000" algn="t" rotWithShape="0">
              <a:prstClr val="black">
                <a:alpha val="40000"/>
              </a:prstClr>
            </a:outerShdw>
          </a:effectLst>
        </p:spPr>
        <p:txBody>
          <a:bodyPr wrap="none" rtlCol="0">
            <a:spAutoFit/>
          </a:bodyPr>
          <a:lstStyle/>
          <a:p>
            <a:r>
              <a:rPr lang="en-US" dirty="0" smtClean="0"/>
              <a:t>Context</a:t>
            </a:r>
            <a:endParaRPr lang="en-US" sz="1400" dirty="0"/>
          </a:p>
        </p:txBody>
      </p:sp>
      <p:sp>
        <p:nvSpPr>
          <p:cNvPr id="23" name="TextBox 22"/>
          <p:cNvSpPr txBox="1"/>
          <p:nvPr/>
        </p:nvSpPr>
        <p:spPr>
          <a:xfrm>
            <a:off x="4186536" y="2514600"/>
            <a:ext cx="885179" cy="369332"/>
          </a:xfrm>
          <a:prstGeom prst="rect">
            <a:avLst/>
          </a:prstGeom>
          <a:noFill/>
          <a:ln>
            <a:noFill/>
          </a:ln>
          <a:effectLst>
            <a:outerShdw blurRad="50800" dist="38100" dir="5400000" algn="t" rotWithShape="0">
              <a:prstClr val="black">
                <a:alpha val="40000"/>
              </a:prstClr>
            </a:outerShdw>
          </a:effectLst>
        </p:spPr>
        <p:txBody>
          <a:bodyPr wrap="none" rtlCol="0">
            <a:spAutoFit/>
          </a:bodyPr>
          <a:lstStyle/>
          <a:p>
            <a:r>
              <a:rPr lang="en-US" dirty="0" smtClean="0"/>
              <a:t>Quality</a:t>
            </a:r>
            <a:endParaRPr lang="en-US" sz="1400" dirty="0"/>
          </a:p>
        </p:txBody>
      </p:sp>
      <p:sp>
        <p:nvSpPr>
          <p:cNvPr id="24" name="TextBox 23"/>
          <p:cNvSpPr txBox="1"/>
          <p:nvPr/>
        </p:nvSpPr>
        <p:spPr>
          <a:xfrm>
            <a:off x="4186536" y="2057400"/>
            <a:ext cx="784189" cy="369332"/>
          </a:xfrm>
          <a:prstGeom prst="rect">
            <a:avLst/>
          </a:prstGeom>
          <a:noFill/>
          <a:ln>
            <a:noFill/>
          </a:ln>
          <a:effectLst>
            <a:outerShdw blurRad="50800" dist="38100" dir="5400000" algn="t" rotWithShape="0">
              <a:prstClr val="black">
                <a:alpha val="40000"/>
              </a:prstClr>
            </a:outerShdw>
          </a:effectLst>
        </p:spPr>
        <p:txBody>
          <a:bodyPr wrap="none" rtlCol="0">
            <a:spAutoFit/>
          </a:bodyPr>
          <a:lstStyle/>
          <a:p>
            <a:r>
              <a:rPr lang="en-US" dirty="0" smtClean="0"/>
              <a:t>Usage</a:t>
            </a:r>
            <a:endParaRPr lang="en-US" sz="1400" dirty="0"/>
          </a:p>
        </p:txBody>
      </p:sp>
      <p:sp>
        <p:nvSpPr>
          <p:cNvPr id="25" name="TextBox 24"/>
          <p:cNvSpPr txBox="1"/>
          <p:nvPr/>
        </p:nvSpPr>
        <p:spPr>
          <a:xfrm>
            <a:off x="3092577" y="4188023"/>
            <a:ext cx="846707" cy="369332"/>
          </a:xfrm>
          <a:prstGeom prst="rect">
            <a:avLst/>
          </a:prstGeom>
          <a:noFill/>
          <a:ln>
            <a:noFill/>
          </a:ln>
          <a:effectLst>
            <a:outerShdw blurRad="50800" dist="38100" dir="5400000" algn="t" rotWithShape="0">
              <a:prstClr val="black">
                <a:alpha val="40000"/>
              </a:prstClr>
            </a:outerShdw>
          </a:effectLst>
          <a:scene3d>
            <a:camera prst="orthographicFront">
              <a:rot lat="2938394" lon="20679571" rev="20898435"/>
            </a:camera>
            <a:lightRig rig="threePt" dir="t"/>
          </a:scene3d>
        </p:spPr>
        <p:txBody>
          <a:bodyPr wrap="none" rtlCol="0">
            <a:spAutoFit/>
          </a:bodyPr>
          <a:lstStyle/>
          <a:p>
            <a:r>
              <a:rPr lang="en-US" dirty="0" smtClean="0"/>
              <a:t>Collect</a:t>
            </a:r>
            <a:endParaRPr lang="en-US" sz="1400" dirty="0"/>
          </a:p>
        </p:txBody>
      </p:sp>
      <p:sp>
        <p:nvSpPr>
          <p:cNvPr id="26" name="TextBox 25"/>
          <p:cNvSpPr txBox="1"/>
          <p:nvPr/>
        </p:nvSpPr>
        <p:spPr>
          <a:xfrm>
            <a:off x="2760497" y="4401970"/>
            <a:ext cx="936475" cy="369332"/>
          </a:xfrm>
          <a:prstGeom prst="rect">
            <a:avLst/>
          </a:prstGeom>
          <a:noFill/>
          <a:ln>
            <a:noFill/>
          </a:ln>
          <a:effectLst>
            <a:outerShdw blurRad="50800" dist="38100" dir="5400000" algn="t" rotWithShape="0">
              <a:prstClr val="black">
                <a:alpha val="40000"/>
              </a:prstClr>
            </a:outerShdw>
          </a:effectLst>
          <a:scene3d>
            <a:camera prst="orthographicFront">
              <a:rot lat="2938394" lon="20679571" rev="20898435"/>
            </a:camera>
            <a:lightRig rig="threePt" dir="t"/>
          </a:scene3d>
        </p:spPr>
        <p:txBody>
          <a:bodyPr wrap="none" rtlCol="0">
            <a:spAutoFit/>
          </a:bodyPr>
          <a:lstStyle/>
          <a:p>
            <a:r>
              <a:rPr lang="en-US" dirty="0" smtClean="0"/>
              <a:t>Prepare</a:t>
            </a:r>
            <a:endParaRPr lang="en-US" sz="1400" dirty="0"/>
          </a:p>
        </p:txBody>
      </p:sp>
      <p:sp>
        <p:nvSpPr>
          <p:cNvPr id="27" name="TextBox 26"/>
          <p:cNvSpPr txBox="1"/>
          <p:nvPr/>
        </p:nvSpPr>
        <p:spPr>
          <a:xfrm>
            <a:off x="2383189" y="4648200"/>
            <a:ext cx="1156407" cy="369332"/>
          </a:xfrm>
          <a:prstGeom prst="rect">
            <a:avLst/>
          </a:prstGeom>
          <a:noFill/>
          <a:ln>
            <a:noFill/>
          </a:ln>
          <a:effectLst>
            <a:outerShdw blurRad="50800" dist="38100" dir="5400000" algn="t" rotWithShape="0">
              <a:prstClr val="black">
                <a:alpha val="40000"/>
              </a:prstClr>
            </a:outerShdw>
          </a:effectLst>
          <a:scene3d>
            <a:camera prst="orthographicFront">
              <a:rot lat="2938394" lon="20679571" rev="20898435"/>
            </a:camera>
            <a:lightRig rig="threePt" dir="t"/>
          </a:scene3d>
        </p:spPr>
        <p:txBody>
          <a:bodyPr wrap="none" rtlCol="0">
            <a:spAutoFit/>
          </a:bodyPr>
          <a:lstStyle/>
          <a:p>
            <a:r>
              <a:rPr lang="en-US" dirty="0" smtClean="0"/>
              <a:t>Represent</a:t>
            </a:r>
            <a:endParaRPr lang="en-US" sz="1400" dirty="0"/>
          </a:p>
        </p:txBody>
      </p:sp>
      <p:sp>
        <p:nvSpPr>
          <p:cNvPr id="28" name="TextBox 27"/>
          <p:cNvSpPr txBox="1"/>
          <p:nvPr/>
        </p:nvSpPr>
        <p:spPr>
          <a:xfrm>
            <a:off x="2411401" y="4953000"/>
            <a:ext cx="788999" cy="369332"/>
          </a:xfrm>
          <a:prstGeom prst="rect">
            <a:avLst/>
          </a:prstGeom>
          <a:noFill/>
          <a:ln>
            <a:noFill/>
          </a:ln>
          <a:effectLst>
            <a:outerShdw blurRad="50800" dist="38100" dir="5400000" algn="t" rotWithShape="0">
              <a:prstClr val="black">
                <a:alpha val="40000"/>
              </a:prstClr>
            </a:outerShdw>
          </a:effectLst>
          <a:scene3d>
            <a:camera prst="orthographicFront">
              <a:rot lat="2938394" lon="20679571" rev="20898435"/>
            </a:camera>
            <a:lightRig rig="threePt" dir="t"/>
          </a:scene3d>
        </p:spPr>
        <p:txBody>
          <a:bodyPr wrap="none" rtlCol="0">
            <a:spAutoFit/>
          </a:bodyPr>
          <a:lstStyle/>
          <a:p>
            <a:r>
              <a:rPr lang="en-US" dirty="0" smtClean="0"/>
              <a:t>Model</a:t>
            </a:r>
            <a:endParaRPr lang="en-US" sz="1400" dirty="0"/>
          </a:p>
        </p:txBody>
      </p:sp>
      <p:sp>
        <p:nvSpPr>
          <p:cNvPr id="29" name="TextBox 28"/>
          <p:cNvSpPr txBox="1"/>
          <p:nvPr/>
        </p:nvSpPr>
        <p:spPr>
          <a:xfrm>
            <a:off x="2049459" y="5254823"/>
            <a:ext cx="883896" cy="369332"/>
          </a:xfrm>
          <a:prstGeom prst="rect">
            <a:avLst/>
          </a:prstGeom>
          <a:noFill/>
          <a:ln>
            <a:noFill/>
          </a:ln>
          <a:effectLst>
            <a:outerShdw blurRad="50800" dist="38100" dir="5400000" algn="t" rotWithShape="0">
              <a:prstClr val="black">
                <a:alpha val="40000"/>
              </a:prstClr>
            </a:outerShdw>
          </a:effectLst>
          <a:scene3d>
            <a:camera prst="orthographicFront">
              <a:rot lat="2938394" lon="20679571" rev="20898435"/>
            </a:camera>
            <a:lightRig rig="threePt" dir="t"/>
          </a:scene3d>
        </p:spPr>
        <p:txBody>
          <a:bodyPr wrap="none" rtlCol="0">
            <a:spAutoFit/>
          </a:bodyPr>
          <a:lstStyle/>
          <a:p>
            <a:r>
              <a:rPr lang="en-US" dirty="0" smtClean="0"/>
              <a:t>Reason</a:t>
            </a:r>
            <a:endParaRPr lang="en-US" sz="1400" dirty="0"/>
          </a:p>
        </p:txBody>
      </p:sp>
      <p:sp>
        <p:nvSpPr>
          <p:cNvPr id="30" name="TextBox 29"/>
          <p:cNvSpPr txBox="1"/>
          <p:nvPr/>
        </p:nvSpPr>
        <p:spPr>
          <a:xfrm>
            <a:off x="1600200" y="5562600"/>
            <a:ext cx="1027845" cy="369332"/>
          </a:xfrm>
          <a:prstGeom prst="rect">
            <a:avLst/>
          </a:prstGeom>
          <a:noFill/>
          <a:ln>
            <a:noFill/>
          </a:ln>
          <a:effectLst>
            <a:outerShdw blurRad="50800" dist="38100" dir="5400000" algn="t" rotWithShape="0">
              <a:prstClr val="black">
                <a:alpha val="40000"/>
              </a:prstClr>
            </a:outerShdw>
          </a:effectLst>
          <a:scene3d>
            <a:camera prst="orthographicFront">
              <a:rot lat="2938394" lon="20679571" rev="20898435"/>
            </a:camera>
            <a:lightRig rig="threePt" dir="t"/>
          </a:scene3d>
        </p:spPr>
        <p:txBody>
          <a:bodyPr wrap="none" rtlCol="0">
            <a:spAutoFit/>
          </a:bodyPr>
          <a:lstStyle/>
          <a:p>
            <a:r>
              <a:rPr lang="en-US" dirty="0" smtClean="0"/>
              <a:t>Visualize</a:t>
            </a:r>
            <a:endParaRPr lang="en-US" sz="1400" dirty="0"/>
          </a:p>
        </p:txBody>
      </p:sp>
    </p:spTree>
    <p:extLst>
      <p:ext uri="{BB962C8B-B14F-4D97-AF65-F5344CB8AC3E}">
        <p14:creationId xmlns:p14="http://schemas.microsoft.com/office/powerpoint/2010/main" val="30047437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437" name="Rectangle 5"/>
          <p:cNvSpPr>
            <a:spLocks noGrp="1" noChangeArrowheads="1"/>
          </p:cNvSpPr>
          <p:nvPr>
            <p:ph type="title"/>
          </p:nvPr>
        </p:nvSpPr>
        <p:spPr/>
        <p:txBody>
          <a:bodyPr lIns="0" rIns="0">
            <a:normAutofit/>
          </a:bodyPr>
          <a:lstStyle/>
          <a:p>
            <a:r>
              <a:rPr lang="en-US" dirty="0" smtClean="0"/>
              <a:t>Data Mining: Cultures</a:t>
            </a:r>
            <a:endParaRPr lang="en-US" dirty="0"/>
          </a:p>
        </p:txBody>
      </p:sp>
      <p:sp>
        <p:nvSpPr>
          <p:cNvPr id="658434" name="Rectangle 2"/>
          <p:cNvSpPr>
            <a:spLocks noGrp="1" noChangeArrowheads="1"/>
          </p:cNvSpPr>
          <p:nvPr>
            <p:ph idx="1"/>
          </p:nvPr>
        </p:nvSpPr>
        <p:spPr>
          <a:xfrm>
            <a:off x="457200" y="1295400"/>
            <a:ext cx="8229600" cy="5562600"/>
          </a:xfrm>
        </p:spPr>
        <p:txBody>
          <a:bodyPr>
            <a:normAutofit fontScale="92500" lnSpcReduction="10000"/>
          </a:bodyPr>
          <a:lstStyle/>
          <a:p>
            <a:r>
              <a:rPr lang="en-US" b="1" dirty="0" smtClean="0">
                <a:solidFill>
                  <a:srgbClr val="FF0066"/>
                </a:solidFill>
              </a:rPr>
              <a:t>Data mining overlaps with:</a:t>
            </a:r>
          </a:p>
          <a:p>
            <a:pPr lvl="1"/>
            <a:r>
              <a:rPr lang="en-US" b="1" dirty="0">
                <a:solidFill>
                  <a:srgbClr val="0000FF"/>
                </a:solidFill>
              </a:rPr>
              <a:t>Databases:</a:t>
            </a:r>
            <a:r>
              <a:rPr lang="en-US" dirty="0"/>
              <a:t> L</a:t>
            </a:r>
            <a:r>
              <a:rPr lang="en-US" dirty="0" smtClean="0"/>
              <a:t>arge-scale data, simple queries</a:t>
            </a:r>
            <a:endParaRPr lang="en-US" dirty="0"/>
          </a:p>
          <a:p>
            <a:pPr lvl="1"/>
            <a:r>
              <a:rPr lang="en-US" b="1" dirty="0" smtClean="0">
                <a:solidFill>
                  <a:srgbClr val="0000FF"/>
                </a:solidFill>
              </a:rPr>
              <a:t>Machine learning:</a:t>
            </a:r>
            <a:r>
              <a:rPr lang="en-US" dirty="0">
                <a:solidFill>
                  <a:srgbClr val="0000FF"/>
                </a:solidFill>
              </a:rPr>
              <a:t> </a:t>
            </a:r>
            <a:r>
              <a:rPr lang="en-US" dirty="0"/>
              <a:t>Small data, Complex </a:t>
            </a:r>
            <a:r>
              <a:rPr lang="en-US" dirty="0" smtClean="0"/>
              <a:t>models</a:t>
            </a:r>
            <a:endParaRPr lang="en-US" dirty="0"/>
          </a:p>
          <a:p>
            <a:pPr lvl="1"/>
            <a:r>
              <a:rPr lang="en-US" b="1" dirty="0" smtClean="0">
                <a:solidFill>
                  <a:srgbClr val="0000FF"/>
                </a:solidFill>
              </a:rPr>
              <a:t>CS Theory:</a:t>
            </a:r>
            <a:r>
              <a:rPr lang="en-US" dirty="0">
                <a:solidFill>
                  <a:srgbClr val="0000FF"/>
                </a:solidFill>
              </a:rPr>
              <a:t> </a:t>
            </a:r>
            <a:r>
              <a:rPr lang="en-US" dirty="0" smtClean="0"/>
              <a:t>(Randomized) Algorithms </a:t>
            </a:r>
          </a:p>
          <a:p>
            <a:r>
              <a:rPr lang="en-US" b="1" dirty="0" smtClean="0"/>
              <a:t>Different cultures:</a:t>
            </a:r>
          </a:p>
          <a:p>
            <a:pPr lvl="1"/>
            <a:r>
              <a:rPr lang="en-US" dirty="0"/>
              <a:t>To a </a:t>
            </a:r>
            <a:r>
              <a:rPr lang="en-US" dirty="0" smtClean="0"/>
              <a:t>DB person, data mining is </a:t>
            </a:r>
            <a:r>
              <a:rPr lang="en-US" dirty="0"/>
              <a:t>an </a:t>
            </a:r>
            <a:r>
              <a:rPr lang="en-US" dirty="0" smtClean="0"/>
              <a:t>extreme form </a:t>
            </a:r>
            <a:r>
              <a:rPr lang="en-US" dirty="0"/>
              <a:t>of </a:t>
            </a:r>
            <a:r>
              <a:rPr lang="en-US" b="1" dirty="0" smtClean="0">
                <a:solidFill>
                  <a:srgbClr val="FF0066"/>
                </a:solidFill>
              </a:rPr>
              <a:t>analytic </a:t>
            </a:r>
            <a:r>
              <a:rPr lang="en-US" b="1" dirty="0">
                <a:solidFill>
                  <a:srgbClr val="FF0066"/>
                </a:solidFill>
              </a:rPr>
              <a:t>processing</a:t>
            </a:r>
            <a:r>
              <a:rPr lang="en-US" dirty="0"/>
              <a:t> – </a:t>
            </a:r>
            <a:r>
              <a:rPr lang="en-US" dirty="0" smtClean="0"/>
              <a:t>queries </a:t>
            </a:r>
            <a:r>
              <a:rPr lang="en-US" dirty="0"/>
              <a:t>that </a:t>
            </a:r>
            <a:r>
              <a:rPr lang="en-US" dirty="0" smtClean="0"/>
              <a:t/>
            </a:r>
            <a:br>
              <a:rPr lang="en-US" dirty="0" smtClean="0"/>
            </a:br>
            <a:r>
              <a:rPr lang="en-US" dirty="0" smtClean="0"/>
              <a:t>examine </a:t>
            </a:r>
            <a:r>
              <a:rPr lang="en-US" dirty="0"/>
              <a:t>large </a:t>
            </a:r>
            <a:r>
              <a:rPr lang="en-US" dirty="0" smtClean="0"/>
              <a:t>amounts </a:t>
            </a:r>
            <a:r>
              <a:rPr lang="en-US" dirty="0"/>
              <a:t>of </a:t>
            </a:r>
            <a:r>
              <a:rPr lang="en-US" dirty="0" smtClean="0"/>
              <a:t>data</a:t>
            </a:r>
            <a:endParaRPr lang="en-US" dirty="0"/>
          </a:p>
          <a:p>
            <a:pPr lvl="2"/>
            <a:r>
              <a:rPr lang="en-US" dirty="0" smtClean="0"/>
              <a:t>Result is the query answer</a:t>
            </a:r>
          </a:p>
          <a:p>
            <a:pPr lvl="1"/>
            <a:r>
              <a:rPr lang="en-US" dirty="0"/>
              <a:t>To a </a:t>
            </a:r>
            <a:r>
              <a:rPr lang="en-US" dirty="0" smtClean="0"/>
              <a:t>ML </a:t>
            </a:r>
            <a:r>
              <a:rPr lang="en-US" dirty="0"/>
              <a:t>person, data-mining </a:t>
            </a:r>
            <a:br>
              <a:rPr lang="en-US" dirty="0"/>
            </a:br>
            <a:r>
              <a:rPr lang="en-US" dirty="0"/>
              <a:t>is the </a:t>
            </a:r>
            <a:r>
              <a:rPr lang="en-US" b="1" dirty="0">
                <a:solidFill>
                  <a:srgbClr val="FF0066"/>
                </a:solidFill>
              </a:rPr>
              <a:t>inference of models</a:t>
            </a:r>
          </a:p>
          <a:p>
            <a:pPr lvl="2"/>
            <a:r>
              <a:rPr lang="en-US" dirty="0"/>
              <a:t>Result is the parameters of the </a:t>
            </a:r>
            <a:r>
              <a:rPr lang="en-US" dirty="0" smtClean="0"/>
              <a:t>model</a:t>
            </a:r>
          </a:p>
          <a:p>
            <a:r>
              <a:rPr lang="en-US" b="1" dirty="0" smtClean="0"/>
              <a:t>In this class we will do both!</a:t>
            </a:r>
            <a:endParaRPr lang="en-US" b="1" dirty="0"/>
          </a:p>
        </p:txBody>
      </p:sp>
      <p:sp>
        <p:nvSpPr>
          <p:cNvPr id="658435" name="Oval 3"/>
          <p:cNvSpPr>
            <a:spLocks noChangeArrowheads="1"/>
          </p:cNvSpPr>
          <p:nvPr/>
        </p:nvSpPr>
        <p:spPr bwMode="auto">
          <a:xfrm>
            <a:off x="6858000" y="5130800"/>
            <a:ext cx="1676400" cy="1574800"/>
          </a:xfrm>
          <a:prstGeom prst="ellipse">
            <a:avLst/>
          </a:prstGeom>
          <a:solidFill>
            <a:schemeClr val="accent2"/>
          </a:solidFill>
          <a:ln w="12700">
            <a:solidFill>
              <a:schemeClr val="tx1"/>
            </a:solidFill>
            <a:round/>
            <a:headEnd type="none" w="sm" len="sm"/>
            <a:tailEnd type="none" w="sm" len="sm"/>
          </a:ln>
          <a:effectLst/>
        </p:spPr>
        <p:txBody>
          <a:bodyPr wrap="none" anchor="ctr"/>
          <a:lstStyle/>
          <a:p>
            <a:endParaRPr lang="en-US"/>
          </a:p>
        </p:txBody>
      </p:sp>
      <p:sp>
        <p:nvSpPr>
          <p:cNvPr id="658436" name="Oval 4"/>
          <p:cNvSpPr>
            <a:spLocks noChangeArrowheads="1"/>
          </p:cNvSpPr>
          <p:nvPr/>
        </p:nvSpPr>
        <p:spPr bwMode="auto">
          <a:xfrm>
            <a:off x="6248400" y="3987799"/>
            <a:ext cx="1600200" cy="1519027"/>
          </a:xfrm>
          <a:prstGeom prst="ellipse">
            <a:avLst/>
          </a:prstGeom>
          <a:solidFill>
            <a:srgbClr val="CC3300"/>
          </a:solidFill>
          <a:ln w="12700">
            <a:solidFill>
              <a:schemeClr val="tx1"/>
            </a:solidFill>
            <a:round/>
            <a:headEnd type="none" w="sm" len="sm"/>
            <a:tailEnd type="none" w="sm" len="sm"/>
          </a:ln>
          <a:effectLst/>
        </p:spPr>
        <p:txBody>
          <a:bodyPr wrap="none" anchor="ctr"/>
          <a:lstStyle/>
          <a:p>
            <a:endParaRPr lang="en-US"/>
          </a:p>
        </p:txBody>
      </p:sp>
      <p:sp>
        <p:nvSpPr>
          <p:cNvPr id="658441" name="Oval 9"/>
          <p:cNvSpPr>
            <a:spLocks noChangeArrowheads="1"/>
          </p:cNvSpPr>
          <p:nvPr/>
        </p:nvSpPr>
        <p:spPr bwMode="auto">
          <a:xfrm>
            <a:off x="7620000" y="3906627"/>
            <a:ext cx="1600200" cy="1574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658442" name="Text Box 10"/>
          <p:cNvSpPr txBox="1">
            <a:spLocks noChangeArrowheads="1"/>
          </p:cNvSpPr>
          <p:nvPr/>
        </p:nvSpPr>
        <p:spPr bwMode="auto">
          <a:xfrm>
            <a:off x="7785100" y="4370861"/>
            <a:ext cx="1511300" cy="646331"/>
          </a:xfrm>
          <a:prstGeom prst="rect">
            <a:avLst/>
          </a:prstGeom>
          <a:noFill/>
          <a:ln w="12700">
            <a:noFill/>
            <a:miter lim="800000"/>
            <a:headEnd type="none" w="sm" len="sm"/>
            <a:tailEnd type="none" w="sm" len="sm"/>
          </a:ln>
          <a:effectLst/>
        </p:spPr>
        <p:txBody>
          <a:bodyPr wrap="square" lIns="0" rIns="0">
            <a:spAutoFit/>
          </a:bodyPr>
          <a:lstStyle/>
          <a:p>
            <a:pPr algn="ctr">
              <a:spcBef>
                <a:spcPct val="50000"/>
              </a:spcBef>
            </a:pPr>
            <a:r>
              <a:rPr lang="en-US" sz="1800" b="0" dirty="0"/>
              <a:t>Machine </a:t>
            </a:r>
            <a:r>
              <a:rPr lang="en-US" sz="1800" b="0" dirty="0" smtClean="0"/>
              <a:t/>
            </a:r>
            <a:br>
              <a:rPr lang="en-US" sz="1800" b="0" dirty="0" smtClean="0"/>
            </a:br>
            <a:r>
              <a:rPr lang="en-US" sz="1800" b="0" dirty="0" smtClean="0"/>
              <a:t>Learning</a:t>
            </a:r>
            <a:endParaRPr lang="en-US" sz="1800" b="0" dirty="0"/>
          </a:p>
        </p:txBody>
      </p:sp>
      <p:sp>
        <p:nvSpPr>
          <p:cNvPr id="658443" name="Text Box 11"/>
          <p:cNvSpPr txBox="1">
            <a:spLocks noChangeArrowheads="1"/>
          </p:cNvSpPr>
          <p:nvPr/>
        </p:nvSpPr>
        <p:spPr bwMode="auto">
          <a:xfrm>
            <a:off x="6248400" y="4255869"/>
            <a:ext cx="1371600" cy="646331"/>
          </a:xfrm>
          <a:prstGeom prst="rect">
            <a:avLst/>
          </a:prstGeom>
          <a:noFill/>
          <a:ln w="12700">
            <a:noFill/>
            <a:miter lim="800000"/>
            <a:headEnd type="none" w="sm" len="sm"/>
            <a:tailEnd type="none" w="sm" len="sm"/>
          </a:ln>
          <a:effectLst/>
        </p:spPr>
        <p:txBody>
          <a:bodyPr>
            <a:spAutoFit/>
          </a:bodyPr>
          <a:lstStyle/>
          <a:p>
            <a:pPr algn="ctr">
              <a:spcBef>
                <a:spcPct val="50000"/>
              </a:spcBef>
            </a:pPr>
            <a:r>
              <a:rPr lang="en-US" sz="1800" b="0" dirty="0" smtClean="0"/>
              <a:t>CS</a:t>
            </a:r>
            <a:br>
              <a:rPr lang="en-US" sz="1800" b="0" dirty="0" smtClean="0"/>
            </a:br>
            <a:r>
              <a:rPr lang="en-US" sz="1800" b="0" dirty="0" smtClean="0"/>
              <a:t>Theory</a:t>
            </a:r>
            <a:endParaRPr lang="en-US" sz="1800" b="0" dirty="0"/>
          </a:p>
        </p:txBody>
      </p:sp>
      <p:sp>
        <p:nvSpPr>
          <p:cNvPr id="658444" name="Oval 12"/>
          <p:cNvSpPr>
            <a:spLocks noChangeArrowheads="1"/>
          </p:cNvSpPr>
          <p:nvPr/>
        </p:nvSpPr>
        <p:spPr bwMode="auto">
          <a:xfrm>
            <a:off x="7086600" y="4773744"/>
            <a:ext cx="1225550" cy="1119056"/>
          </a:xfrm>
          <a:prstGeom prst="ellipse">
            <a:avLst/>
          </a:prstGeom>
          <a:solidFill>
            <a:srgbClr val="66CCFF"/>
          </a:solidFill>
          <a:ln w="12700">
            <a:solidFill>
              <a:schemeClr val="tx1"/>
            </a:solidFill>
            <a:round/>
            <a:headEnd type="none" w="sm" len="sm"/>
            <a:tailEnd type="none" w="sm" len="sm"/>
          </a:ln>
          <a:effectLst/>
        </p:spPr>
        <p:txBody>
          <a:bodyPr wrap="none" anchor="ctr"/>
          <a:lstStyle/>
          <a:p>
            <a:pPr algn="ctr"/>
            <a:r>
              <a:rPr lang="en-US" sz="1800" dirty="0"/>
              <a:t>Data </a:t>
            </a:r>
            <a:r>
              <a:rPr lang="en-US" sz="1800" dirty="0" smtClean="0"/>
              <a:t/>
            </a:r>
            <a:br>
              <a:rPr lang="en-US" sz="1800" dirty="0" smtClean="0"/>
            </a:br>
            <a:r>
              <a:rPr lang="en-US" sz="1800" dirty="0" smtClean="0"/>
              <a:t>Mining</a:t>
            </a:r>
            <a:endParaRPr lang="en-US" sz="1800" dirty="0"/>
          </a:p>
        </p:txBody>
      </p:sp>
      <p:sp>
        <p:nvSpPr>
          <p:cNvPr id="658445" name="Text Box 13"/>
          <p:cNvSpPr txBox="1">
            <a:spLocks noChangeArrowheads="1"/>
          </p:cNvSpPr>
          <p:nvPr/>
        </p:nvSpPr>
        <p:spPr bwMode="auto">
          <a:xfrm>
            <a:off x="6972300" y="5937250"/>
            <a:ext cx="1447800" cy="641350"/>
          </a:xfrm>
          <a:prstGeom prst="rect">
            <a:avLst/>
          </a:prstGeom>
          <a:noFill/>
          <a:ln w="12700">
            <a:noFill/>
            <a:miter lim="800000"/>
            <a:headEnd type="none" w="sm" len="sm"/>
            <a:tailEnd type="none" w="sm" len="sm"/>
          </a:ln>
          <a:effectLst/>
        </p:spPr>
        <p:txBody>
          <a:bodyPr>
            <a:spAutoFit/>
          </a:bodyPr>
          <a:lstStyle/>
          <a:p>
            <a:pPr algn="ctr">
              <a:spcBef>
                <a:spcPct val="50000"/>
              </a:spcBef>
            </a:pPr>
            <a:r>
              <a:rPr lang="en-US" sz="1800" b="0" dirty="0"/>
              <a:t>Database systems</a:t>
            </a:r>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12</a:t>
            </a:fld>
            <a:endParaRPr lang="en-US"/>
          </a:p>
        </p:txBody>
      </p:sp>
    </p:spTree>
    <p:extLst>
      <p:ext uri="{BB962C8B-B14F-4D97-AF65-F5344CB8AC3E}">
        <p14:creationId xmlns:p14="http://schemas.microsoft.com/office/powerpoint/2010/main" val="20531381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437" name="Rectangle 5"/>
          <p:cNvSpPr>
            <a:spLocks noGrp="1" noChangeArrowheads="1"/>
          </p:cNvSpPr>
          <p:nvPr>
            <p:ph type="title"/>
          </p:nvPr>
        </p:nvSpPr>
        <p:spPr/>
        <p:txBody>
          <a:bodyPr lIns="0" rIns="0">
            <a:normAutofit/>
          </a:bodyPr>
          <a:lstStyle/>
          <a:p>
            <a:r>
              <a:rPr lang="en-US" dirty="0" smtClean="0"/>
              <a:t>This Class: CS246</a:t>
            </a:r>
            <a:endParaRPr lang="en-US" dirty="0"/>
          </a:p>
        </p:txBody>
      </p:sp>
      <p:sp>
        <p:nvSpPr>
          <p:cNvPr id="658434" name="Rectangle 2"/>
          <p:cNvSpPr>
            <a:spLocks noGrp="1" noChangeArrowheads="1"/>
          </p:cNvSpPr>
          <p:nvPr>
            <p:ph idx="1"/>
          </p:nvPr>
        </p:nvSpPr>
        <p:spPr/>
        <p:txBody>
          <a:bodyPr>
            <a:normAutofit/>
          </a:bodyPr>
          <a:lstStyle/>
          <a:p>
            <a:r>
              <a:rPr lang="en-US" b="1" dirty="0" smtClean="0"/>
              <a:t>This class overlaps with machine learning, statistics, artificial intelligence, databases but more stress on</a:t>
            </a:r>
          </a:p>
          <a:p>
            <a:pPr lvl="1"/>
            <a:r>
              <a:rPr lang="en-US" b="1" dirty="0" smtClean="0">
                <a:solidFill>
                  <a:srgbClr val="0000FF"/>
                </a:solidFill>
              </a:rPr>
              <a:t>Scalability</a:t>
            </a:r>
            <a:r>
              <a:rPr lang="en-US" dirty="0" smtClean="0">
                <a:solidFill>
                  <a:srgbClr val="0000FF"/>
                </a:solidFill>
              </a:rPr>
              <a:t> </a:t>
            </a:r>
            <a:r>
              <a:rPr lang="en-US" dirty="0" smtClean="0"/>
              <a:t>(big data)</a:t>
            </a:r>
          </a:p>
          <a:p>
            <a:pPr lvl="1"/>
            <a:r>
              <a:rPr lang="en-US" b="1" dirty="0" smtClean="0">
                <a:solidFill>
                  <a:srgbClr val="0000FF"/>
                </a:solidFill>
              </a:rPr>
              <a:t>Algorithms</a:t>
            </a:r>
          </a:p>
          <a:p>
            <a:pPr lvl="1"/>
            <a:r>
              <a:rPr lang="en-US" b="1" dirty="0" smtClean="0">
                <a:solidFill>
                  <a:srgbClr val="0000FF"/>
                </a:solidFill>
              </a:rPr>
              <a:t>Computing architectures</a:t>
            </a:r>
          </a:p>
          <a:p>
            <a:pPr lvl="1"/>
            <a:r>
              <a:rPr lang="en-US" dirty="0"/>
              <a:t>A</a:t>
            </a:r>
            <a:r>
              <a:rPr lang="en-US" dirty="0" smtClean="0"/>
              <a:t>utomation for handling </a:t>
            </a:r>
            <a:br>
              <a:rPr lang="en-US" dirty="0" smtClean="0"/>
            </a:br>
            <a:r>
              <a:rPr lang="en-US" b="1" dirty="0" smtClean="0">
                <a:solidFill>
                  <a:srgbClr val="0000FF"/>
                </a:solidFill>
              </a:rPr>
              <a:t>large data</a:t>
            </a:r>
          </a:p>
          <a:p>
            <a:endParaRPr lang="en-US" dirty="0"/>
          </a:p>
        </p:txBody>
      </p:sp>
      <p:sp>
        <p:nvSpPr>
          <p:cNvPr id="12" name="Slide Number Placeholder 11"/>
          <p:cNvSpPr>
            <a:spLocks noGrp="1"/>
          </p:cNvSpPr>
          <p:nvPr>
            <p:ph type="sldNum" sz="quarter" idx="12"/>
          </p:nvPr>
        </p:nvSpPr>
        <p:spPr/>
        <p:txBody>
          <a:bodyPr/>
          <a:lstStyle/>
          <a:p>
            <a:fld id="{19B12225-5612-419B-A8D5-4B8EEE4C217E}" type="slidenum">
              <a:rPr lang="en-US" smtClean="0"/>
              <a:pPr/>
              <a:t>13</a:t>
            </a:fld>
            <a:endParaRPr lang="en-US"/>
          </a:p>
        </p:txBody>
      </p:sp>
      <p:sp>
        <p:nvSpPr>
          <p:cNvPr id="13" name="Footer Placeholder 1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14" name="Oval 3"/>
          <p:cNvSpPr>
            <a:spLocks noChangeArrowheads="1"/>
          </p:cNvSpPr>
          <p:nvPr/>
        </p:nvSpPr>
        <p:spPr bwMode="auto">
          <a:xfrm>
            <a:off x="6019800" y="4445000"/>
            <a:ext cx="2057400" cy="2108200"/>
          </a:xfrm>
          <a:prstGeom prst="ellipse">
            <a:avLst/>
          </a:prstGeom>
          <a:solidFill>
            <a:schemeClr val="accent2"/>
          </a:solidFill>
          <a:ln w="12700">
            <a:solidFill>
              <a:schemeClr val="tx1"/>
            </a:solidFill>
            <a:round/>
            <a:headEnd type="none" w="sm" len="sm"/>
            <a:tailEnd type="none" w="sm" len="sm"/>
          </a:ln>
          <a:effectLst/>
        </p:spPr>
        <p:txBody>
          <a:bodyPr wrap="none" anchor="ctr"/>
          <a:lstStyle/>
          <a:p>
            <a:endParaRPr lang="en-US"/>
          </a:p>
        </p:txBody>
      </p:sp>
      <p:sp>
        <p:nvSpPr>
          <p:cNvPr id="15" name="Oval 4"/>
          <p:cNvSpPr>
            <a:spLocks noChangeArrowheads="1"/>
          </p:cNvSpPr>
          <p:nvPr/>
        </p:nvSpPr>
        <p:spPr bwMode="auto">
          <a:xfrm>
            <a:off x="5334000" y="2768600"/>
            <a:ext cx="2057400" cy="2108200"/>
          </a:xfrm>
          <a:prstGeom prst="ellipse">
            <a:avLst/>
          </a:prstGeom>
          <a:solidFill>
            <a:srgbClr val="CC3300"/>
          </a:solidFill>
          <a:ln w="12700">
            <a:solidFill>
              <a:schemeClr val="tx1"/>
            </a:solidFill>
            <a:round/>
            <a:headEnd type="none" w="sm" len="sm"/>
            <a:tailEnd type="none" w="sm" len="sm"/>
          </a:ln>
          <a:effectLst/>
        </p:spPr>
        <p:txBody>
          <a:bodyPr wrap="none" anchor="ctr"/>
          <a:lstStyle/>
          <a:p>
            <a:endParaRPr lang="en-US"/>
          </a:p>
        </p:txBody>
      </p:sp>
      <p:sp>
        <p:nvSpPr>
          <p:cNvPr id="16" name="Oval 9"/>
          <p:cNvSpPr>
            <a:spLocks noChangeArrowheads="1"/>
          </p:cNvSpPr>
          <p:nvPr/>
        </p:nvSpPr>
        <p:spPr bwMode="auto">
          <a:xfrm>
            <a:off x="7010400" y="2844800"/>
            <a:ext cx="2057400" cy="21082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7" name="Text Box 10"/>
          <p:cNvSpPr txBox="1">
            <a:spLocks noChangeArrowheads="1"/>
          </p:cNvSpPr>
          <p:nvPr/>
        </p:nvSpPr>
        <p:spPr bwMode="auto">
          <a:xfrm>
            <a:off x="7039441" y="3406170"/>
            <a:ext cx="2057400" cy="784830"/>
          </a:xfrm>
          <a:prstGeom prst="rect">
            <a:avLst/>
          </a:prstGeom>
          <a:noFill/>
          <a:ln w="12700">
            <a:noFill/>
            <a:miter lim="800000"/>
            <a:headEnd type="none" w="sm" len="sm"/>
            <a:tailEnd type="none" w="sm" len="sm"/>
          </a:ln>
          <a:effectLst/>
        </p:spPr>
        <p:txBody>
          <a:bodyPr wrap="square" lIns="0" rIns="0">
            <a:spAutoFit/>
          </a:bodyPr>
          <a:lstStyle/>
          <a:p>
            <a:pPr algn="ctr">
              <a:spcBef>
                <a:spcPct val="50000"/>
              </a:spcBef>
            </a:pPr>
            <a:r>
              <a:rPr lang="en-US" sz="1800" b="0" dirty="0" smtClean="0"/>
              <a:t>Machine</a:t>
            </a:r>
          </a:p>
          <a:p>
            <a:pPr algn="ctr">
              <a:spcBef>
                <a:spcPct val="50000"/>
              </a:spcBef>
            </a:pPr>
            <a:r>
              <a:rPr lang="en-US" sz="1800" b="0" dirty="0" smtClean="0"/>
              <a:t>Learning</a:t>
            </a:r>
            <a:endParaRPr lang="en-US" sz="1800" b="0" dirty="0"/>
          </a:p>
        </p:txBody>
      </p:sp>
      <p:sp>
        <p:nvSpPr>
          <p:cNvPr id="18" name="Text Box 11"/>
          <p:cNvSpPr txBox="1">
            <a:spLocks noChangeArrowheads="1"/>
          </p:cNvSpPr>
          <p:nvPr/>
        </p:nvSpPr>
        <p:spPr bwMode="auto">
          <a:xfrm>
            <a:off x="5562600" y="3362325"/>
            <a:ext cx="1371600" cy="369332"/>
          </a:xfrm>
          <a:prstGeom prst="rect">
            <a:avLst/>
          </a:prstGeom>
          <a:noFill/>
          <a:ln w="12700">
            <a:noFill/>
            <a:miter lim="800000"/>
            <a:headEnd type="none" w="sm" len="sm"/>
            <a:tailEnd type="none" w="sm" len="sm"/>
          </a:ln>
          <a:effectLst/>
        </p:spPr>
        <p:txBody>
          <a:bodyPr>
            <a:spAutoFit/>
          </a:bodyPr>
          <a:lstStyle/>
          <a:p>
            <a:pPr algn="ctr">
              <a:spcBef>
                <a:spcPct val="50000"/>
              </a:spcBef>
            </a:pPr>
            <a:r>
              <a:rPr lang="en-US" sz="1800" b="0" dirty="0" smtClean="0"/>
              <a:t>Statistics</a:t>
            </a:r>
            <a:endParaRPr lang="en-US" sz="1800" b="0" dirty="0"/>
          </a:p>
        </p:txBody>
      </p:sp>
      <p:sp>
        <p:nvSpPr>
          <p:cNvPr id="19" name="Oval 12"/>
          <p:cNvSpPr>
            <a:spLocks noChangeArrowheads="1"/>
          </p:cNvSpPr>
          <p:nvPr/>
        </p:nvSpPr>
        <p:spPr bwMode="auto">
          <a:xfrm>
            <a:off x="6307667" y="4055532"/>
            <a:ext cx="1504950" cy="1543050"/>
          </a:xfrm>
          <a:prstGeom prst="ellipse">
            <a:avLst/>
          </a:prstGeom>
          <a:solidFill>
            <a:srgbClr val="66CCFF"/>
          </a:solidFill>
          <a:ln w="12700">
            <a:solidFill>
              <a:schemeClr val="tx1"/>
            </a:solidFill>
            <a:round/>
            <a:headEnd type="none" w="sm" len="sm"/>
            <a:tailEnd type="none" w="sm" len="sm"/>
          </a:ln>
          <a:effectLst/>
        </p:spPr>
        <p:txBody>
          <a:bodyPr wrap="none" anchor="ctr"/>
          <a:lstStyle/>
          <a:p>
            <a:pPr algn="ctr"/>
            <a:r>
              <a:rPr lang="en-US" sz="1800"/>
              <a:t>Data Mining</a:t>
            </a:r>
          </a:p>
        </p:txBody>
      </p:sp>
      <p:sp>
        <p:nvSpPr>
          <p:cNvPr id="20" name="Text Box 13"/>
          <p:cNvSpPr txBox="1">
            <a:spLocks noChangeArrowheads="1"/>
          </p:cNvSpPr>
          <p:nvPr/>
        </p:nvSpPr>
        <p:spPr bwMode="auto">
          <a:xfrm>
            <a:off x="6477000" y="5588000"/>
            <a:ext cx="1447800" cy="641350"/>
          </a:xfrm>
          <a:prstGeom prst="rect">
            <a:avLst/>
          </a:prstGeom>
          <a:noFill/>
          <a:ln w="12700">
            <a:noFill/>
            <a:miter lim="800000"/>
            <a:headEnd type="none" w="sm" len="sm"/>
            <a:tailEnd type="none" w="sm" len="sm"/>
          </a:ln>
          <a:effectLst/>
        </p:spPr>
        <p:txBody>
          <a:bodyPr>
            <a:spAutoFit/>
          </a:bodyPr>
          <a:lstStyle/>
          <a:p>
            <a:pPr>
              <a:spcBef>
                <a:spcPct val="50000"/>
              </a:spcBef>
            </a:pPr>
            <a:r>
              <a:rPr lang="en-US" sz="1800" b="0"/>
              <a:t>Database systems</a:t>
            </a:r>
          </a:p>
        </p:txBody>
      </p:sp>
    </p:spTree>
    <p:extLst>
      <p:ext uri="{BB962C8B-B14F-4D97-AF65-F5344CB8AC3E}">
        <p14:creationId xmlns:p14="http://schemas.microsoft.com/office/powerpoint/2010/main" val="34730665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What will we learn?</a:t>
            </a:r>
            <a:endParaRPr lang="en-US" dirty="0"/>
          </a:p>
        </p:txBody>
      </p:sp>
      <p:sp>
        <p:nvSpPr>
          <p:cNvPr id="9" name="Content Placeholder 8"/>
          <p:cNvSpPr>
            <a:spLocks noGrp="1"/>
          </p:cNvSpPr>
          <p:nvPr>
            <p:ph idx="1"/>
          </p:nvPr>
        </p:nvSpPr>
        <p:spPr>
          <a:xfrm>
            <a:off x="457200" y="1295400"/>
            <a:ext cx="8229600" cy="5410200"/>
          </a:xfrm>
        </p:spPr>
        <p:txBody>
          <a:bodyPr>
            <a:normAutofit/>
          </a:bodyPr>
          <a:lstStyle/>
          <a:p>
            <a:r>
              <a:rPr lang="en-US" b="1" dirty="0"/>
              <a:t>We will learn to </a:t>
            </a:r>
            <a:r>
              <a:rPr lang="en-US" b="1" dirty="0" smtClean="0">
                <a:solidFill>
                  <a:srgbClr val="0000FF"/>
                </a:solidFill>
              </a:rPr>
              <a:t>mine different types of data:</a:t>
            </a:r>
          </a:p>
          <a:p>
            <a:pPr lvl="1"/>
            <a:r>
              <a:rPr lang="en-US" dirty="0" smtClean="0"/>
              <a:t>Data is high dimensional</a:t>
            </a:r>
          </a:p>
          <a:p>
            <a:pPr lvl="1"/>
            <a:r>
              <a:rPr lang="en-US" dirty="0" smtClean="0"/>
              <a:t>Data is a graph</a:t>
            </a:r>
          </a:p>
          <a:p>
            <a:pPr lvl="1"/>
            <a:r>
              <a:rPr lang="en-US" dirty="0" smtClean="0"/>
              <a:t>Data is infinite/never-ending</a:t>
            </a:r>
          </a:p>
          <a:p>
            <a:pPr lvl="1"/>
            <a:r>
              <a:rPr lang="en-US" dirty="0" smtClean="0"/>
              <a:t>Data is labeled</a:t>
            </a:r>
            <a:endParaRPr lang="en-US" dirty="0"/>
          </a:p>
          <a:p>
            <a:r>
              <a:rPr lang="en-US" b="1" dirty="0"/>
              <a:t>We will learn to </a:t>
            </a:r>
            <a:r>
              <a:rPr lang="en-US" b="1" dirty="0" smtClean="0">
                <a:solidFill>
                  <a:srgbClr val="0000FF"/>
                </a:solidFill>
              </a:rPr>
              <a:t>use different models of computation:</a:t>
            </a:r>
          </a:p>
          <a:p>
            <a:pPr lvl="1"/>
            <a:r>
              <a:rPr lang="en-US" dirty="0" err="1" smtClean="0"/>
              <a:t>MapReduce</a:t>
            </a:r>
            <a:endParaRPr lang="en-US" dirty="0" smtClean="0"/>
          </a:p>
          <a:p>
            <a:pPr lvl="1"/>
            <a:r>
              <a:rPr lang="en-US" dirty="0" smtClean="0"/>
              <a:t>Streams and online algorithms</a:t>
            </a:r>
          </a:p>
          <a:p>
            <a:pPr lvl="1"/>
            <a:r>
              <a:rPr lang="en-US" dirty="0" smtClean="0"/>
              <a:t>Single machine in-memory</a:t>
            </a:r>
          </a:p>
          <a:p>
            <a:endParaRPr lang="en-US" dirty="0"/>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p:txBody>
          <a:bodyPr/>
          <a:lstStyle/>
          <a:p>
            <a:fld id="{19B12225-5612-419B-A8D5-4B8EEE4C217E}" type="slidenum">
              <a:rPr lang="en-US" smtClean="0"/>
              <a:pPr/>
              <a:t>14</a:t>
            </a:fld>
            <a:endParaRPr lang="en-US"/>
          </a:p>
        </p:txBody>
      </p:sp>
    </p:spTree>
    <p:extLst>
      <p:ext uri="{BB962C8B-B14F-4D97-AF65-F5344CB8AC3E}">
        <p14:creationId xmlns:p14="http://schemas.microsoft.com/office/powerpoint/2010/main" val="13085796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What will we learn?</a:t>
            </a:r>
          </a:p>
        </p:txBody>
      </p:sp>
      <p:sp>
        <p:nvSpPr>
          <p:cNvPr id="9" name="Content Placeholder 8"/>
          <p:cNvSpPr>
            <a:spLocks noGrp="1"/>
          </p:cNvSpPr>
          <p:nvPr>
            <p:ph idx="1"/>
          </p:nvPr>
        </p:nvSpPr>
        <p:spPr/>
        <p:txBody>
          <a:bodyPr>
            <a:normAutofit/>
          </a:bodyPr>
          <a:lstStyle/>
          <a:p>
            <a:r>
              <a:rPr lang="en-US" b="1" dirty="0"/>
              <a:t>We will learn to </a:t>
            </a:r>
            <a:r>
              <a:rPr lang="en-US" b="1" dirty="0" smtClean="0">
                <a:solidFill>
                  <a:srgbClr val="0000FF"/>
                </a:solidFill>
              </a:rPr>
              <a:t>solve real-world problems:</a:t>
            </a:r>
          </a:p>
          <a:p>
            <a:pPr lvl="1"/>
            <a:r>
              <a:rPr lang="en-US" dirty="0" smtClean="0"/>
              <a:t>Recommender systems</a:t>
            </a:r>
          </a:p>
          <a:p>
            <a:pPr lvl="1"/>
            <a:r>
              <a:rPr lang="en-US" dirty="0" smtClean="0"/>
              <a:t>Market Basket Analysis</a:t>
            </a:r>
          </a:p>
          <a:p>
            <a:pPr lvl="1"/>
            <a:r>
              <a:rPr lang="en-US" dirty="0" smtClean="0"/>
              <a:t>Spam detection</a:t>
            </a:r>
          </a:p>
          <a:p>
            <a:pPr lvl="1"/>
            <a:r>
              <a:rPr lang="en-US" dirty="0" smtClean="0"/>
              <a:t>Duplicate document detection</a:t>
            </a:r>
          </a:p>
          <a:p>
            <a:r>
              <a:rPr lang="en-US" b="1" dirty="0"/>
              <a:t>We will learn </a:t>
            </a:r>
            <a:r>
              <a:rPr lang="en-US" b="1" dirty="0">
                <a:solidFill>
                  <a:srgbClr val="0000FF"/>
                </a:solidFill>
              </a:rPr>
              <a:t>various “tools”:</a:t>
            </a:r>
          </a:p>
          <a:p>
            <a:pPr lvl="1"/>
            <a:r>
              <a:rPr lang="en-US" dirty="0" smtClean="0"/>
              <a:t>Linear algebra (SVD, Rec. Sys., Communities)</a:t>
            </a:r>
          </a:p>
          <a:p>
            <a:pPr lvl="1"/>
            <a:r>
              <a:rPr lang="en-US" dirty="0" smtClean="0"/>
              <a:t>Optimization (stochastic gradient descent)</a:t>
            </a:r>
          </a:p>
          <a:p>
            <a:pPr lvl="1"/>
            <a:r>
              <a:rPr lang="en-US" dirty="0" smtClean="0"/>
              <a:t>Dynamic programming (frequent </a:t>
            </a:r>
            <a:r>
              <a:rPr lang="en-US" dirty="0" err="1" smtClean="0"/>
              <a:t>itemsets</a:t>
            </a:r>
            <a:r>
              <a:rPr lang="en-US" dirty="0" smtClean="0"/>
              <a:t>)</a:t>
            </a:r>
          </a:p>
          <a:p>
            <a:pPr lvl="1"/>
            <a:r>
              <a:rPr lang="en-US" dirty="0" smtClean="0"/>
              <a:t>Hashing (LSH, Bloom filters)</a:t>
            </a:r>
          </a:p>
          <a:p>
            <a:endParaRPr lang="en-US" dirty="0"/>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p:txBody>
          <a:bodyPr/>
          <a:lstStyle/>
          <a:p>
            <a:fld id="{19B12225-5612-419B-A8D5-4B8EEE4C217E}" type="slidenum">
              <a:rPr lang="en-US" smtClean="0"/>
              <a:pPr/>
              <a:t>15</a:t>
            </a:fld>
            <a:endParaRPr lang="en-US"/>
          </a:p>
        </p:txBody>
      </p:sp>
    </p:spTree>
    <p:extLst>
      <p:ext uri="{BB962C8B-B14F-4D97-AF65-F5344CB8AC3E}">
        <p14:creationId xmlns:p14="http://schemas.microsoft.com/office/powerpoint/2010/main" val="25771415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How It All Fits Together</a:t>
            </a: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1650355919"/>
              </p:ext>
            </p:extLst>
          </p:nvPr>
        </p:nvGraphicFramePr>
        <p:xfrm>
          <a:off x="228600" y="1295400"/>
          <a:ext cx="8686800" cy="525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16</a:t>
            </a:fld>
            <a:endParaRPr lang="en-US"/>
          </a:p>
        </p:txBody>
      </p:sp>
    </p:spTree>
    <p:extLst>
      <p:ext uri="{BB962C8B-B14F-4D97-AF65-F5344CB8AC3E}">
        <p14:creationId xmlns:p14="http://schemas.microsoft.com/office/powerpoint/2010/main" val="30345986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17</a:t>
            </a:fld>
            <a:endParaRPr lang="en-US"/>
          </a:p>
        </p:txBody>
      </p:sp>
      <p:pic>
        <p:nvPicPr>
          <p:cNvPr id="10246" name="Picture 6" descr="http://1.bp.blogspot.com/-i3DMgAzrd78/Tc5rsrBeTtI/AAAAAAAABrQ/5-iQRRIwkMA/s1600/barbeque.bmp"/>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2286000" y="142875"/>
            <a:ext cx="4600575" cy="5953125"/>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4843545" y="2817967"/>
            <a:ext cx="686687" cy="551849"/>
            <a:chOff x="4756539" y="2886375"/>
            <a:chExt cx="686687" cy="551849"/>
          </a:xfrm>
        </p:grpSpPr>
        <p:sp>
          <p:nvSpPr>
            <p:cNvPr id="7" name="TextBox 6"/>
            <p:cNvSpPr txBox="1"/>
            <p:nvPr/>
          </p:nvSpPr>
          <p:spPr>
            <a:xfrm rot="1171103">
              <a:off x="4798498" y="2886375"/>
              <a:ext cx="644728" cy="369332"/>
            </a:xfrm>
            <a:prstGeom prst="rect">
              <a:avLst/>
            </a:prstGeom>
            <a:noFill/>
          </p:spPr>
          <p:txBody>
            <a:bodyPr wrap="none" rtlCol="0">
              <a:spAutoFit/>
            </a:bodyPr>
            <a:lstStyle/>
            <a:p>
              <a:r>
                <a:rPr lang="en-US" dirty="0" smtClean="0">
                  <a:solidFill>
                    <a:srgbClr val="FF0066"/>
                  </a:solidFill>
                  <a:latin typeface="Calibri" pitchFamily="34" charset="0"/>
                  <a:cs typeface="Calibri" pitchFamily="34" charset="0"/>
                </a:rPr>
                <a:t>   I </a:t>
              </a:r>
              <a:r>
                <a:rPr lang="en-US" dirty="0" smtClean="0">
                  <a:solidFill>
                    <a:srgbClr val="FF0066"/>
                  </a:solidFill>
                  <a:latin typeface="Calibri" pitchFamily="34" charset="0"/>
                  <a:cs typeface="Calibri" pitchFamily="34" charset="0"/>
                  <a:sym typeface="Webdings"/>
                </a:rPr>
                <a:t>♥ </a:t>
              </a:r>
              <a:endParaRPr lang="en-US" dirty="0" smtClean="0">
                <a:solidFill>
                  <a:srgbClr val="FF0066"/>
                </a:solidFill>
                <a:latin typeface="Calibri" pitchFamily="34" charset="0"/>
                <a:cs typeface="Calibri" pitchFamily="34" charset="0"/>
              </a:endParaRPr>
            </a:p>
          </p:txBody>
        </p:sp>
        <p:sp>
          <p:nvSpPr>
            <p:cNvPr id="13" name="TextBox 12"/>
            <p:cNvSpPr txBox="1"/>
            <p:nvPr/>
          </p:nvSpPr>
          <p:spPr>
            <a:xfrm rot="1171103">
              <a:off x="4756539" y="3068892"/>
              <a:ext cx="599716" cy="369332"/>
            </a:xfrm>
            <a:prstGeom prst="rect">
              <a:avLst/>
            </a:prstGeom>
            <a:noFill/>
          </p:spPr>
          <p:txBody>
            <a:bodyPr wrap="none" rtlCol="0">
              <a:spAutoFit/>
            </a:bodyPr>
            <a:lstStyle/>
            <a:p>
              <a:r>
                <a:rPr lang="en-US" dirty="0" smtClean="0">
                  <a:solidFill>
                    <a:srgbClr val="FF0066"/>
                  </a:solidFill>
                  <a:latin typeface="Calibri" pitchFamily="34" charset="0"/>
                  <a:cs typeface="Calibri" pitchFamily="34" charset="0"/>
                </a:rPr>
                <a:t>data</a:t>
              </a:r>
            </a:p>
          </p:txBody>
        </p:sp>
      </p:grpSp>
      <p:sp>
        <p:nvSpPr>
          <p:cNvPr id="9" name="TextBox 8"/>
          <p:cNvSpPr txBox="1"/>
          <p:nvPr/>
        </p:nvSpPr>
        <p:spPr>
          <a:xfrm>
            <a:off x="1048299" y="5867400"/>
            <a:ext cx="7075976" cy="769441"/>
          </a:xfrm>
          <a:prstGeom prst="rect">
            <a:avLst/>
          </a:prstGeom>
          <a:noFill/>
        </p:spPr>
        <p:txBody>
          <a:bodyPr wrap="none" rtlCol="0">
            <a:spAutoFit/>
          </a:bodyPr>
          <a:lstStyle/>
          <a:p>
            <a:r>
              <a:rPr lang="en-US" sz="4400" b="1" dirty="0" smtClean="0">
                <a:solidFill>
                  <a:srgbClr val="0000FF"/>
                </a:solidFill>
                <a:latin typeface="+mj-lt"/>
                <a:cs typeface="Arial" pitchFamily="34" charset="0"/>
              </a:rPr>
              <a:t>How do you want that data?</a:t>
            </a:r>
          </a:p>
        </p:txBody>
      </p:sp>
    </p:spTree>
    <p:extLst>
      <p:ext uri="{BB962C8B-B14F-4D97-AF65-F5344CB8AC3E}">
        <p14:creationId xmlns:p14="http://schemas.microsoft.com/office/powerpoint/2010/main" val="36109280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About the Course</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994778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smtClean="0"/>
              <a:t>2014 </a:t>
            </a:r>
            <a:r>
              <a:rPr lang="en-US" dirty="0" smtClean="0"/>
              <a:t>CS246 Course </a:t>
            </a:r>
            <a:r>
              <a:rPr lang="en-US" dirty="0"/>
              <a:t>Staff</a:t>
            </a:r>
          </a:p>
        </p:txBody>
      </p:sp>
      <p:sp>
        <p:nvSpPr>
          <p:cNvPr id="8195" name="Rectangle 3"/>
          <p:cNvSpPr>
            <a:spLocks noGrp="1" noChangeArrowheads="1"/>
          </p:cNvSpPr>
          <p:nvPr>
            <p:ph idx="1"/>
          </p:nvPr>
        </p:nvSpPr>
        <p:spPr/>
        <p:txBody>
          <a:bodyPr>
            <a:normAutofit/>
          </a:bodyPr>
          <a:lstStyle/>
          <a:p>
            <a:r>
              <a:rPr lang="en-US" b="1" dirty="0" smtClean="0">
                <a:solidFill>
                  <a:schemeClr val="accent3"/>
                </a:solidFill>
              </a:rPr>
              <a:t>TAs</a:t>
            </a:r>
            <a:r>
              <a:rPr lang="en-US" dirty="0" smtClean="0">
                <a:solidFill>
                  <a:schemeClr val="accent3"/>
                </a:solidFill>
              </a:rPr>
              <a:t>:</a:t>
            </a:r>
          </a:p>
          <a:p>
            <a:pPr lvl="1"/>
            <a:r>
              <a:rPr lang="en-US" b="1" dirty="0">
                <a:solidFill>
                  <a:srgbClr val="0000FF"/>
                </a:solidFill>
              </a:rPr>
              <a:t>We have 9 great TAs!</a:t>
            </a:r>
          </a:p>
          <a:p>
            <a:pPr lvl="2"/>
            <a:r>
              <a:rPr lang="en-US" b="1" dirty="0"/>
              <a:t>Sean</a:t>
            </a:r>
            <a:r>
              <a:rPr lang="en-US" dirty="0"/>
              <a:t> Choi (Head </a:t>
            </a:r>
            <a:r>
              <a:rPr lang="en-US" dirty="0" smtClean="0"/>
              <a:t>TA), </a:t>
            </a:r>
            <a:r>
              <a:rPr lang="en-US" b="1" dirty="0" err="1" smtClean="0"/>
              <a:t>Sumit</a:t>
            </a:r>
            <a:r>
              <a:rPr lang="en-US" dirty="0" smtClean="0"/>
              <a:t> </a:t>
            </a:r>
            <a:r>
              <a:rPr lang="en-US" dirty="0" err="1" smtClean="0"/>
              <a:t>Arrawatia</a:t>
            </a:r>
            <a:r>
              <a:rPr lang="en-US" dirty="0" smtClean="0"/>
              <a:t>, </a:t>
            </a:r>
            <a:r>
              <a:rPr lang="en-US" b="1" dirty="0" smtClean="0"/>
              <a:t>Justin</a:t>
            </a:r>
            <a:r>
              <a:rPr lang="en-US" dirty="0" smtClean="0"/>
              <a:t> Chen, </a:t>
            </a:r>
            <a:br>
              <a:rPr lang="en-US" dirty="0" smtClean="0"/>
            </a:br>
            <a:r>
              <a:rPr lang="en-US" b="1" dirty="0" err="1" smtClean="0"/>
              <a:t>Dingyi</a:t>
            </a:r>
            <a:r>
              <a:rPr lang="en-US" dirty="0" smtClean="0"/>
              <a:t> Li, </a:t>
            </a:r>
            <a:r>
              <a:rPr lang="en-US" b="1" dirty="0" err="1" smtClean="0"/>
              <a:t>Anshul</a:t>
            </a:r>
            <a:r>
              <a:rPr lang="en-US" dirty="0" smtClean="0"/>
              <a:t> Mittal, </a:t>
            </a:r>
            <a:r>
              <a:rPr lang="en-US" b="1" dirty="0" smtClean="0"/>
              <a:t>Rose</a:t>
            </a:r>
            <a:r>
              <a:rPr lang="en-US" dirty="0" smtClean="0"/>
              <a:t> </a:t>
            </a:r>
            <a:r>
              <a:rPr lang="en-US" dirty="0"/>
              <a:t>Marie </a:t>
            </a:r>
            <a:r>
              <a:rPr lang="en-US" dirty="0" smtClean="0"/>
              <a:t>Philip, </a:t>
            </a:r>
            <a:r>
              <a:rPr lang="en-US" b="1" dirty="0" err="1" smtClean="0"/>
              <a:t>Robi</a:t>
            </a:r>
            <a:r>
              <a:rPr lang="en-US" b="1" dirty="0" smtClean="0"/>
              <a:t> </a:t>
            </a:r>
            <a:r>
              <a:rPr lang="en-US" dirty="0" err="1" smtClean="0"/>
              <a:t>Robaszkiewicz</a:t>
            </a:r>
            <a:r>
              <a:rPr lang="en-US" dirty="0" smtClean="0"/>
              <a:t>, </a:t>
            </a:r>
            <a:r>
              <a:rPr lang="en-US" b="1" dirty="0" smtClean="0"/>
              <a:t>Le</a:t>
            </a:r>
            <a:r>
              <a:rPr lang="en-US" dirty="0" smtClean="0"/>
              <a:t> Yu, </a:t>
            </a:r>
            <a:r>
              <a:rPr lang="en-US" b="1" dirty="0" err="1" smtClean="0"/>
              <a:t>Tongda</a:t>
            </a:r>
            <a:r>
              <a:rPr lang="en-US" dirty="0" smtClean="0"/>
              <a:t> Zhang</a:t>
            </a:r>
          </a:p>
          <a:p>
            <a:pPr lvl="8"/>
            <a:endParaRPr lang="en-US" dirty="0"/>
          </a:p>
          <a:p>
            <a:r>
              <a:rPr lang="en-US" b="1" dirty="0" smtClean="0">
                <a:solidFill>
                  <a:schemeClr val="accent3"/>
                </a:solidFill>
              </a:rPr>
              <a:t>Office </a:t>
            </a:r>
            <a:r>
              <a:rPr lang="en-US" b="1" dirty="0">
                <a:solidFill>
                  <a:schemeClr val="accent3"/>
                </a:solidFill>
              </a:rPr>
              <a:t>hours:</a:t>
            </a:r>
          </a:p>
          <a:p>
            <a:pPr lvl="1"/>
            <a:r>
              <a:rPr lang="en-US" b="1" dirty="0"/>
              <a:t>Jure:</a:t>
            </a:r>
            <a:r>
              <a:rPr lang="en-US" dirty="0"/>
              <a:t> </a:t>
            </a:r>
            <a:r>
              <a:rPr lang="en-US" dirty="0" smtClean="0"/>
              <a:t>Wednesdays 9-10am</a:t>
            </a:r>
            <a:r>
              <a:rPr lang="en-US" dirty="0"/>
              <a:t>, Gates 418</a:t>
            </a:r>
          </a:p>
          <a:p>
            <a:pPr lvl="1"/>
            <a:r>
              <a:rPr lang="en-US" dirty="0"/>
              <a:t>See course website for TA office </a:t>
            </a:r>
            <a:r>
              <a:rPr lang="en-US" dirty="0" smtClean="0"/>
              <a:t>hours</a:t>
            </a:r>
          </a:p>
          <a:p>
            <a:pPr lvl="1"/>
            <a:r>
              <a:rPr lang="en-US" dirty="0" smtClean="0"/>
              <a:t>For SCPD students we will use Google Hangout</a:t>
            </a:r>
          </a:p>
          <a:p>
            <a:pPr lvl="2"/>
            <a:r>
              <a:rPr lang="en-US" dirty="0" smtClean="0"/>
              <a:t>We will post  Google Hangout links on Piazza</a:t>
            </a:r>
            <a:endParaRPr lang="en-US" dirty="0"/>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p:txBody>
          <a:bodyPr/>
          <a:lstStyle/>
          <a:p>
            <a:fld id="{19B12225-5612-419B-A8D5-4B8EEE4C217E}" type="slidenum">
              <a:rPr lang="en-US" smtClean="0"/>
              <a:pPr/>
              <a:t>19</a:t>
            </a:fld>
            <a:endParaRPr lang="en-US"/>
          </a:p>
        </p:txBody>
      </p:sp>
    </p:spTree>
    <p:extLst>
      <p:ext uri="{BB962C8B-B14F-4D97-AF65-F5344CB8AC3E}">
        <p14:creationId xmlns:p14="http://schemas.microsoft.com/office/powerpoint/2010/main" val="36691278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685800" y="3355848"/>
            <a:ext cx="8305800" cy="1673352"/>
          </a:xfrm>
        </p:spPr>
        <p:txBody>
          <a:bodyPr>
            <a:noAutofit/>
          </a:bodyPr>
          <a:lstStyle/>
          <a:p>
            <a:r>
              <a:rPr lang="en-US" dirty="0" smtClean="0"/>
              <a:t>What </a:t>
            </a:r>
            <a:r>
              <a:rPr lang="en-US" dirty="0"/>
              <a:t>is Data Mining</a:t>
            </a:r>
            <a:r>
              <a:rPr lang="en-US" dirty="0" smtClean="0"/>
              <a:t>?</a:t>
            </a:r>
            <a:br>
              <a:rPr lang="en-US" dirty="0" smtClean="0"/>
            </a:br>
            <a:r>
              <a:rPr lang="en-US" dirty="0"/>
              <a:t>Knowledge discovery from data</a:t>
            </a:r>
            <a:br>
              <a:rPr lang="en-US" dirty="0"/>
            </a:br>
            <a:endParaRPr lang="en-US" dirty="0"/>
          </a:p>
        </p:txBody>
      </p:sp>
      <p:sp>
        <p:nvSpPr>
          <p:cNvPr id="8" name="Subtitle 7"/>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0308486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Logistics</a:t>
            </a:r>
            <a:endParaRPr lang="en-US" dirty="0"/>
          </a:p>
        </p:txBody>
      </p:sp>
      <p:sp>
        <p:nvSpPr>
          <p:cNvPr id="3" name="Content Placeholder 2"/>
          <p:cNvSpPr>
            <a:spLocks noGrp="1"/>
          </p:cNvSpPr>
          <p:nvPr>
            <p:ph idx="1"/>
          </p:nvPr>
        </p:nvSpPr>
        <p:spPr/>
        <p:txBody>
          <a:bodyPr>
            <a:normAutofit/>
          </a:bodyPr>
          <a:lstStyle/>
          <a:p>
            <a:r>
              <a:rPr lang="en-US" b="1" dirty="0" smtClean="0"/>
              <a:t>Course website:</a:t>
            </a:r>
          </a:p>
          <a:p>
            <a:pPr>
              <a:buNone/>
            </a:pPr>
            <a:r>
              <a:rPr lang="en-US" b="1" dirty="0" smtClean="0"/>
              <a:t>	</a:t>
            </a:r>
            <a:r>
              <a:rPr lang="en-US" sz="3600" b="1" dirty="0" smtClean="0"/>
              <a:t> </a:t>
            </a:r>
            <a:r>
              <a:rPr lang="en-US" sz="3600" b="1" dirty="0" smtClean="0">
                <a:solidFill>
                  <a:srgbClr val="FF3300"/>
                </a:solidFill>
                <a:hlinkClick r:id="rId2"/>
              </a:rPr>
              <a:t>http://cs246.stanford.edu</a:t>
            </a:r>
            <a:endParaRPr lang="en-US" sz="3600" b="1" dirty="0" smtClean="0">
              <a:solidFill>
                <a:srgbClr val="FF3300"/>
              </a:solidFill>
            </a:endParaRPr>
          </a:p>
          <a:p>
            <a:pPr lvl="1"/>
            <a:r>
              <a:rPr lang="en-US" dirty="0" smtClean="0"/>
              <a:t>Lecture slides (at least 30min before the lecture)</a:t>
            </a:r>
          </a:p>
          <a:p>
            <a:pPr lvl="1"/>
            <a:r>
              <a:rPr lang="en-US" dirty="0" err="1" smtClean="0"/>
              <a:t>Homeworks</a:t>
            </a:r>
            <a:r>
              <a:rPr lang="en-US" dirty="0" smtClean="0"/>
              <a:t>, solutions</a:t>
            </a:r>
          </a:p>
          <a:p>
            <a:pPr lvl="1"/>
            <a:r>
              <a:rPr lang="en-US" dirty="0" smtClean="0"/>
              <a:t>Readings</a:t>
            </a:r>
          </a:p>
          <a:p>
            <a:r>
              <a:rPr lang="en-US" b="1" dirty="0" smtClean="0">
                <a:solidFill>
                  <a:schemeClr val="accent4"/>
                </a:solidFill>
              </a:rPr>
              <a:t>Readings:</a:t>
            </a:r>
            <a:r>
              <a:rPr lang="en-US" dirty="0" smtClean="0"/>
              <a:t> Book </a:t>
            </a:r>
            <a:r>
              <a:rPr lang="en-US" b="1" dirty="0" smtClean="0">
                <a:solidFill>
                  <a:schemeClr val="accent3"/>
                </a:solidFill>
              </a:rPr>
              <a:t>Mining of Massive Datasets</a:t>
            </a:r>
            <a:r>
              <a:rPr lang="en-US" dirty="0" smtClean="0"/>
              <a:t> with A. </a:t>
            </a:r>
            <a:r>
              <a:rPr lang="en-US" dirty="0" err="1" smtClean="0"/>
              <a:t>Rajaraman</a:t>
            </a:r>
            <a:r>
              <a:rPr lang="en-US" dirty="0" smtClean="0"/>
              <a:t> and J. Ullman </a:t>
            </a:r>
          </a:p>
          <a:p>
            <a:pPr>
              <a:buNone/>
            </a:pPr>
            <a:r>
              <a:rPr lang="en-US" dirty="0" smtClean="0"/>
              <a:t>		</a:t>
            </a:r>
            <a:r>
              <a:rPr lang="en-US" b="1" dirty="0" smtClean="0"/>
              <a:t>Free online:</a:t>
            </a:r>
            <a:br>
              <a:rPr lang="en-US" b="1" dirty="0" smtClean="0"/>
            </a:br>
            <a:r>
              <a:rPr lang="en-US" dirty="0" smtClean="0"/>
              <a:t>	</a:t>
            </a:r>
            <a:r>
              <a:rPr lang="en-US" b="1" dirty="0" smtClean="0">
                <a:hlinkClick r:id="rId3"/>
              </a:rPr>
              <a:t>http://www.mmds.org</a:t>
            </a:r>
            <a:r>
              <a:rPr lang="en-US" b="1" dirty="0" smtClean="0"/>
              <a:t> </a:t>
            </a:r>
          </a:p>
          <a:p>
            <a:endParaRPr lang="en-US" dirty="0"/>
          </a:p>
        </p:txBody>
      </p:sp>
      <p:sp>
        <p:nvSpPr>
          <p:cNvPr id="8" name="Footer Placeholder 7"/>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9" name="Slide Number Placeholder 8"/>
          <p:cNvSpPr>
            <a:spLocks noGrp="1"/>
          </p:cNvSpPr>
          <p:nvPr>
            <p:ph type="sldNum" sz="quarter" idx="12"/>
          </p:nvPr>
        </p:nvSpPr>
        <p:spPr/>
        <p:txBody>
          <a:bodyPr/>
          <a:lstStyle/>
          <a:p>
            <a:fld id="{19B12225-5612-419B-A8D5-4B8EEE4C217E}" type="slidenum">
              <a:rPr lang="en-US" smtClean="0"/>
              <a:pPr/>
              <a:t>20</a:t>
            </a:fld>
            <a:endParaRPr lang="en-US"/>
          </a:p>
        </p:txBody>
      </p:sp>
    </p:spTree>
    <p:extLst>
      <p:ext uri="{BB962C8B-B14F-4D97-AF65-F5344CB8AC3E}">
        <p14:creationId xmlns:p14="http://schemas.microsoft.com/office/powerpoint/2010/main" val="25697941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Logistics: Communication</a:t>
            </a:r>
            <a:endParaRPr lang="en-US" dirty="0"/>
          </a:p>
        </p:txBody>
      </p:sp>
      <p:sp>
        <p:nvSpPr>
          <p:cNvPr id="3" name="Content Placeholder 2"/>
          <p:cNvSpPr>
            <a:spLocks noGrp="1"/>
          </p:cNvSpPr>
          <p:nvPr>
            <p:ph idx="1"/>
          </p:nvPr>
        </p:nvSpPr>
        <p:spPr>
          <a:xfrm>
            <a:off x="457200" y="1295400"/>
            <a:ext cx="8229600" cy="5334000"/>
          </a:xfrm>
        </p:spPr>
        <p:txBody>
          <a:bodyPr>
            <a:normAutofit lnSpcReduction="10000"/>
          </a:bodyPr>
          <a:lstStyle/>
          <a:p>
            <a:r>
              <a:rPr lang="en-US" b="1" dirty="0" smtClean="0">
                <a:solidFill>
                  <a:srgbClr val="D60093"/>
                </a:solidFill>
              </a:rPr>
              <a:t>Piazza Q&amp;A website:</a:t>
            </a:r>
          </a:p>
          <a:p>
            <a:pPr lvl="1"/>
            <a:r>
              <a:rPr lang="en-US" dirty="0">
                <a:hlinkClick r:id="rId2"/>
              </a:rPr>
              <a:t>https://</a:t>
            </a:r>
            <a:r>
              <a:rPr lang="en-US" dirty="0" smtClean="0">
                <a:hlinkClick r:id="rId2"/>
              </a:rPr>
              <a:t>piazza.com/class#winter2013/cs246</a:t>
            </a:r>
            <a:r>
              <a:rPr lang="en-US" dirty="0" smtClean="0"/>
              <a:t>  </a:t>
            </a:r>
          </a:p>
          <a:p>
            <a:pPr lvl="2"/>
            <a:r>
              <a:rPr lang="en-US" dirty="0" smtClean="0"/>
              <a:t>Use Piazza for all questions and public communication with the course staff</a:t>
            </a:r>
          </a:p>
          <a:p>
            <a:pPr lvl="2"/>
            <a:r>
              <a:rPr lang="en-US" dirty="0" smtClean="0"/>
              <a:t>If you don’t have @stanford.edu email address, send us your email and we will manually register you to Piazza</a:t>
            </a:r>
          </a:p>
          <a:p>
            <a:pPr lvl="8"/>
            <a:endParaRPr lang="en-US" dirty="0" smtClean="0">
              <a:solidFill>
                <a:schemeClr val="accent3"/>
              </a:solidFill>
            </a:endParaRPr>
          </a:p>
          <a:p>
            <a:r>
              <a:rPr lang="en-US" b="1" dirty="0" smtClean="0">
                <a:solidFill>
                  <a:srgbClr val="D60093"/>
                </a:solidFill>
              </a:rPr>
              <a:t>For e-mailing us, always use:</a:t>
            </a:r>
          </a:p>
          <a:p>
            <a:pPr lvl="1"/>
            <a:r>
              <a:rPr lang="en-US" dirty="0" smtClean="0">
                <a:hlinkClick r:id="rId3"/>
              </a:rPr>
              <a:t>cs246-win1213-staff@lists.stanford.edu</a:t>
            </a:r>
            <a:endParaRPr lang="en-US" dirty="0" smtClean="0"/>
          </a:p>
          <a:p>
            <a:pPr lvl="8"/>
            <a:endParaRPr lang="en-US" dirty="0" smtClean="0">
              <a:solidFill>
                <a:schemeClr val="accent3"/>
              </a:solidFill>
            </a:endParaRPr>
          </a:p>
          <a:p>
            <a:r>
              <a:rPr lang="en-US" b="1" dirty="0" smtClean="0">
                <a:solidFill>
                  <a:srgbClr val="0000FF"/>
                </a:solidFill>
              </a:rPr>
              <a:t>We will post course announcements to Piazza (make sure you check it regularly)</a:t>
            </a:r>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21</a:t>
            </a:fld>
            <a:endParaRPr lang="en-US"/>
          </a:p>
        </p:txBody>
      </p:sp>
      <p:sp>
        <p:nvSpPr>
          <p:cNvPr id="8" name="Rectangle 7"/>
          <p:cNvSpPr/>
          <p:nvPr/>
        </p:nvSpPr>
        <p:spPr>
          <a:xfrm>
            <a:off x="1066800" y="6243935"/>
            <a:ext cx="7010400" cy="461665"/>
          </a:xfrm>
          <a:prstGeom prst="rect">
            <a:avLst/>
          </a:prstGeom>
        </p:spPr>
        <p:txBody>
          <a:bodyPr wrap="square">
            <a:spAutoFit/>
          </a:bodyPr>
          <a:lstStyle/>
          <a:p>
            <a:pPr algn="ctr"/>
            <a:r>
              <a:rPr lang="en-US" sz="2400" b="1" dirty="0">
                <a:solidFill>
                  <a:srgbClr val="008000"/>
                </a:solidFill>
              </a:rPr>
              <a:t>Auditors are welcome to sit-in &amp; audit the class</a:t>
            </a:r>
          </a:p>
        </p:txBody>
      </p:sp>
    </p:spTree>
    <p:extLst>
      <p:ext uri="{BB962C8B-B14F-4D97-AF65-F5344CB8AC3E}">
        <p14:creationId xmlns:p14="http://schemas.microsoft.com/office/powerpoint/2010/main" val="5043552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Work for the Course</a:t>
            </a:r>
          </a:p>
        </p:txBody>
      </p:sp>
      <p:sp>
        <p:nvSpPr>
          <p:cNvPr id="3" name="Content Placeholder 2"/>
          <p:cNvSpPr>
            <a:spLocks noGrp="1"/>
          </p:cNvSpPr>
          <p:nvPr>
            <p:ph idx="1"/>
          </p:nvPr>
        </p:nvSpPr>
        <p:spPr>
          <a:xfrm>
            <a:off x="457200" y="1295400"/>
            <a:ext cx="8153400" cy="5410200"/>
          </a:xfrm>
        </p:spPr>
        <p:txBody>
          <a:bodyPr>
            <a:normAutofit lnSpcReduction="10000"/>
          </a:bodyPr>
          <a:lstStyle/>
          <a:p>
            <a:r>
              <a:rPr lang="en-US" b="1" dirty="0" smtClean="0">
                <a:solidFill>
                  <a:srgbClr val="D60093"/>
                </a:solidFill>
              </a:rPr>
              <a:t>(1+)4 </a:t>
            </a:r>
            <a:r>
              <a:rPr lang="en-US" b="1" dirty="0">
                <a:solidFill>
                  <a:srgbClr val="D60093"/>
                </a:solidFill>
              </a:rPr>
              <a:t>longer </a:t>
            </a:r>
            <a:r>
              <a:rPr lang="en-US" b="1" dirty="0" err="1">
                <a:solidFill>
                  <a:srgbClr val="D60093"/>
                </a:solidFill>
              </a:rPr>
              <a:t>homeworks</a:t>
            </a:r>
            <a:r>
              <a:rPr lang="en-US" b="1" dirty="0">
                <a:solidFill>
                  <a:srgbClr val="D60093"/>
                </a:solidFill>
              </a:rPr>
              <a:t>: </a:t>
            </a:r>
            <a:r>
              <a:rPr lang="en-US" b="1" dirty="0"/>
              <a:t>40%</a:t>
            </a:r>
          </a:p>
          <a:p>
            <a:pPr lvl="1"/>
            <a:r>
              <a:rPr lang="en-US" dirty="0"/>
              <a:t>Theoretical and programming </a:t>
            </a:r>
            <a:r>
              <a:rPr lang="en-US" dirty="0" smtClean="0"/>
              <a:t>questions</a:t>
            </a:r>
          </a:p>
          <a:p>
            <a:pPr lvl="1"/>
            <a:r>
              <a:rPr lang="en-US" b="1" dirty="0">
                <a:solidFill>
                  <a:srgbClr val="7030A0"/>
                </a:solidFill>
                <a:sym typeface="Wingdings" pitchFamily="2" charset="2"/>
              </a:rPr>
              <a:t>HW0 (</a:t>
            </a:r>
            <a:r>
              <a:rPr lang="en-US" b="1" dirty="0" err="1">
                <a:solidFill>
                  <a:srgbClr val="7030A0"/>
                </a:solidFill>
                <a:sym typeface="Wingdings" pitchFamily="2" charset="2"/>
              </a:rPr>
              <a:t>Hadoop</a:t>
            </a:r>
            <a:r>
              <a:rPr lang="en-US" b="1" dirty="0">
                <a:solidFill>
                  <a:srgbClr val="7030A0"/>
                </a:solidFill>
                <a:sym typeface="Wingdings" pitchFamily="2" charset="2"/>
              </a:rPr>
              <a:t> tutorial) has just been posted</a:t>
            </a:r>
          </a:p>
          <a:p>
            <a:pPr lvl="1"/>
            <a:r>
              <a:rPr lang="en-US" b="1" dirty="0" smtClean="0">
                <a:solidFill>
                  <a:schemeClr val="accent2"/>
                </a:solidFill>
              </a:rPr>
              <a:t>Assignments take lots of time. Start early!!</a:t>
            </a:r>
          </a:p>
          <a:p>
            <a:r>
              <a:rPr lang="en-US" b="1" dirty="0" smtClean="0">
                <a:solidFill>
                  <a:srgbClr val="0000FF"/>
                </a:solidFill>
              </a:rPr>
              <a:t>How to submit?</a:t>
            </a:r>
          </a:p>
          <a:p>
            <a:pPr lvl="1"/>
            <a:r>
              <a:rPr lang="en-US" b="1" dirty="0" smtClean="0">
                <a:solidFill>
                  <a:srgbClr val="008000"/>
                </a:solidFill>
              </a:rPr>
              <a:t>Homework write-up:</a:t>
            </a:r>
            <a:r>
              <a:rPr lang="en-US" dirty="0" smtClean="0">
                <a:solidFill>
                  <a:srgbClr val="008000"/>
                </a:solidFill>
              </a:rPr>
              <a:t> </a:t>
            </a:r>
          </a:p>
          <a:p>
            <a:pPr lvl="2"/>
            <a:r>
              <a:rPr lang="en-US" b="1" dirty="0"/>
              <a:t>Stanford </a:t>
            </a:r>
            <a:r>
              <a:rPr lang="en-US" b="1" dirty="0" smtClean="0"/>
              <a:t>students:</a:t>
            </a:r>
            <a:r>
              <a:rPr lang="en-US" dirty="0" smtClean="0">
                <a:solidFill>
                  <a:srgbClr val="008000"/>
                </a:solidFill>
              </a:rPr>
              <a:t> </a:t>
            </a:r>
            <a:r>
              <a:rPr lang="en-US" dirty="0" smtClean="0"/>
              <a:t>In class or in Gates submission box</a:t>
            </a:r>
          </a:p>
          <a:p>
            <a:pPr lvl="2"/>
            <a:r>
              <a:rPr lang="en-US" b="1" dirty="0" smtClean="0"/>
              <a:t>SCPD students:</a:t>
            </a:r>
            <a:r>
              <a:rPr lang="en-US" dirty="0" smtClean="0"/>
              <a:t> </a:t>
            </a:r>
            <a:r>
              <a:rPr lang="en-US" dirty="0"/>
              <a:t>Submit </a:t>
            </a:r>
            <a:r>
              <a:rPr lang="en-US" dirty="0" smtClean="0"/>
              <a:t>write-ups via SCPD</a:t>
            </a:r>
          </a:p>
          <a:p>
            <a:pPr lvl="2"/>
            <a:r>
              <a:rPr lang="en-US" b="1" dirty="0" smtClean="0">
                <a:solidFill>
                  <a:srgbClr val="0000FF"/>
                </a:solidFill>
              </a:rPr>
              <a:t>Attach the HW cover sheet </a:t>
            </a:r>
            <a:r>
              <a:rPr lang="en-US" dirty="0"/>
              <a:t>(and SCPD routing form)</a:t>
            </a:r>
          </a:p>
          <a:p>
            <a:pPr lvl="1"/>
            <a:r>
              <a:rPr lang="en-US" b="1" dirty="0" smtClean="0">
                <a:solidFill>
                  <a:srgbClr val="008000"/>
                </a:solidFill>
              </a:rPr>
              <a:t>Upload code:</a:t>
            </a:r>
          </a:p>
          <a:p>
            <a:pPr lvl="2"/>
            <a:r>
              <a:rPr lang="en-US" dirty="0" smtClean="0"/>
              <a:t>Put  the code for 1 question into 1 file and</a:t>
            </a:r>
            <a:br>
              <a:rPr lang="en-US" dirty="0" smtClean="0"/>
            </a:br>
            <a:r>
              <a:rPr lang="en-US" dirty="0" smtClean="0"/>
              <a:t>submit at: </a:t>
            </a:r>
            <a:r>
              <a:rPr lang="en-US" dirty="0">
                <a:hlinkClick r:id="rId2"/>
              </a:rPr>
              <a:t>http</a:t>
            </a:r>
            <a:r>
              <a:rPr lang="en-US" dirty="0" smtClean="0">
                <a:hlinkClick r:id="rId2"/>
              </a:rPr>
              <a:t>://snap.stanford.edu/submit/</a:t>
            </a:r>
            <a:endParaRPr lang="en-US" dirty="0"/>
          </a:p>
        </p:txBody>
      </p:sp>
      <p:sp>
        <p:nvSpPr>
          <p:cNvPr id="8" name="Footer Placeholder 7"/>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9" name="Slide Number Placeholder 8"/>
          <p:cNvSpPr>
            <a:spLocks noGrp="1"/>
          </p:cNvSpPr>
          <p:nvPr>
            <p:ph type="sldNum" sz="quarter" idx="12"/>
          </p:nvPr>
        </p:nvSpPr>
        <p:spPr/>
        <p:txBody>
          <a:bodyPr/>
          <a:lstStyle/>
          <a:p>
            <a:fld id="{19B12225-5612-419B-A8D5-4B8EEE4C217E}" type="slidenum">
              <a:rPr lang="en-US" smtClean="0"/>
              <a:pPr/>
              <a:t>22</a:t>
            </a:fld>
            <a:endParaRPr lang="en-US"/>
          </a:p>
        </p:txBody>
      </p:sp>
    </p:spTree>
    <p:extLst>
      <p:ext uri="{BB962C8B-B14F-4D97-AF65-F5344CB8AC3E}">
        <p14:creationId xmlns:p14="http://schemas.microsoft.com/office/powerpoint/2010/main" val="26410528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dirty="0" smtClean="0"/>
              <a:t>Work for the Course</a:t>
            </a:r>
            <a:endParaRPr lang="en-US" dirty="0"/>
          </a:p>
        </p:txBody>
      </p:sp>
      <p:sp>
        <p:nvSpPr>
          <p:cNvPr id="28675" name="Rectangle 3"/>
          <p:cNvSpPr>
            <a:spLocks noGrp="1" noChangeArrowheads="1"/>
          </p:cNvSpPr>
          <p:nvPr>
            <p:ph idx="1"/>
          </p:nvPr>
        </p:nvSpPr>
        <p:spPr/>
        <p:txBody>
          <a:bodyPr>
            <a:normAutofit/>
          </a:bodyPr>
          <a:lstStyle/>
          <a:p>
            <a:r>
              <a:rPr lang="en-US" b="1" dirty="0" smtClean="0">
                <a:solidFill>
                  <a:srgbClr val="D60093"/>
                </a:solidFill>
              </a:rPr>
              <a:t>Short weekly quizzes: </a:t>
            </a:r>
            <a:r>
              <a:rPr lang="en-US" b="1" dirty="0" smtClean="0"/>
              <a:t>20%</a:t>
            </a:r>
          </a:p>
          <a:p>
            <a:pPr lvl="1"/>
            <a:r>
              <a:rPr lang="en-US" dirty="0" smtClean="0"/>
              <a:t>Short e-quizzes on </a:t>
            </a:r>
            <a:r>
              <a:rPr lang="en-US" dirty="0" err="1" smtClean="0"/>
              <a:t>Gradiance</a:t>
            </a:r>
            <a:endParaRPr lang="en-US" dirty="0" smtClean="0"/>
          </a:p>
          <a:p>
            <a:pPr lvl="1"/>
            <a:r>
              <a:rPr lang="en-US" dirty="0" smtClean="0"/>
              <a:t>You have exactly 7 days to complete it</a:t>
            </a:r>
            <a:br>
              <a:rPr lang="en-US" dirty="0" smtClean="0"/>
            </a:br>
            <a:r>
              <a:rPr lang="en-US" b="1" dirty="0" smtClean="0">
                <a:solidFill>
                  <a:srgbClr val="FF0066"/>
                </a:solidFill>
              </a:rPr>
              <a:t>No late days!</a:t>
            </a:r>
          </a:p>
          <a:p>
            <a:pPr lvl="1"/>
            <a:r>
              <a:rPr lang="en-US" dirty="0"/>
              <a:t>First quiz is already </a:t>
            </a:r>
            <a:r>
              <a:rPr lang="en-US" dirty="0" smtClean="0"/>
              <a:t>online</a:t>
            </a:r>
            <a:endParaRPr lang="en-US" dirty="0"/>
          </a:p>
          <a:p>
            <a:pPr lvl="8"/>
            <a:endParaRPr lang="en-US" b="1" dirty="0" smtClean="0">
              <a:solidFill>
                <a:srgbClr val="D60093"/>
              </a:solidFill>
            </a:endParaRPr>
          </a:p>
          <a:p>
            <a:r>
              <a:rPr lang="en-US" b="1" dirty="0" smtClean="0">
                <a:solidFill>
                  <a:srgbClr val="D60093"/>
                </a:solidFill>
              </a:rPr>
              <a:t>Final exam: </a:t>
            </a:r>
            <a:r>
              <a:rPr lang="en-US" b="1" dirty="0"/>
              <a:t>4</a:t>
            </a:r>
            <a:r>
              <a:rPr lang="en-US" b="1" dirty="0" smtClean="0"/>
              <a:t>0%</a:t>
            </a:r>
          </a:p>
          <a:p>
            <a:pPr lvl="1"/>
            <a:r>
              <a:rPr lang="en-US" b="1" dirty="0" smtClean="0"/>
              <a:t>Friday, </a:t>
            </a:r>
            <a:r>
              <a:rPr lang="en-US" b="1" dirty="0"/>
              <a:t>March 22 </a:t>
            </a:r>
            <a:r>
              <a:rPr lang="en-US" dirty="0" smtClean="0"/>
              <a:t>12:15pm-3:15pm</a:t>
            </a:r>
          </a:p>
          <a:p>
            <a:pPr lvl="8"/>
            <a:endParaRPr lang="en-US" b="1" dirty="0" smtClean="0"/>
          </a:p>
          <a:p>
            <a:r>
              <a:rPr lang="en-US" sz="3600" b="1" dirty="0">
                <a:solidFill>
                  <a:srgbClr val="0000FF"/>
                </a:solidFill>
              </a:rPr>
              <a:t>It’s going to be </a:t>
            </a:r>
            <a:r>
              <a:rPr lang="en-US" sz="3600" b="1" u="sng" dirty="0">
                <a:solidFill>
                  <a:srgbClr val="0000FF"/>
                </a:solidFill>
              </a:rPr>
              <a:t>fun</a:t>
            </a:r>
            <a:r>
              <a:rPr lang="en-US" sz="3600" b="1" dirty="0">
                <a:solidFill>
                  <a:srgbClr val="0000FF"/>
                </a:solidFill>
              </a:rPr>
              <a:t> and </a:t>
            </a:r>
            <a:r>
              <a:rPr lang="en-US" sz="3600" b="1" u="sng" dirty="0">
                <a:solidFill>
                  <a:srgbClr val="0000FF"/>
                </a:solidFill>
              </a:rPr>
              <a:t>hard</a:t>
            </a:r>
            <a:r>
              <a:rPr lang="en-US" sz="3600" b="1" dirty="0">
                <a:solidFill>
                  <a:srgbClr val="0000FF"/>
                </a:solidFill>
              </a:rPr>
              <a:t> </a:t>
            </a:r>
            <a:r>
              <a:rPr lang="en-US" sz="3600" b="1" dirty="0" smtClean="0">
                <a:solidFill>
                  <a:srgbClr val="0000FF"/>
                </a:solidFill>
              </a:rPr>
              <a:t>work. </a:t>
            </a:r>
            <a:r>
              <a:rPr lang="en-US" sz="3600" b="1" dirty="0">
                <a:solidFill>
                  <a:srgbClr val="0000FF"/>
                </a:solidFill>
                <a:sym typeface="Wingdings" pitchFamily="2" charset="2"/>
              </a:rPr>
              <a:t></a:t>
            </a:r>
            <a:endParaRPr lang="en-US" sz="3600" b="1" dirty="0">
              <a:solidFill>
                <a:srgbClr val="0000FF"/>
              </a:solidFill>
            </a:endParaRPr>
          </a:p>
          <a:p>
            <a:endParaRPr lang="en-US" dirty="0" smtClean="0"/>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p:txBody>
          <a:bodyPr/>
          <a:lstStyle/>
          <a:p>
            <a:fld id="{19B12225-5612-419B-A8D5-4B8EEE4C217E}" type="slidenum">
              <a:rPr lang="en-US" smtClean="0"/>
              <a:pPr/>
              <a:t>23</a:t>
            </a:fld>
            <a:endParaRPr lang="en-US"/>
          </a:p>
        </p:txBody>
      </p:sp>
    </p:spTree>
    <p:extLst>
      <p:ext uri="{BB962C8B-B14F-4D97-AF65-F5344CB8AC3E}">
        <p14:creationId xmlns:p14="http://schemas.microsoft.com/office/powerpoint/2010/main" val="29756395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Calendar</a:t>
            </a:r>
            <a:endParaRPr lang="en-US" dirty="0"/>
          </a:p>
        </p:txBody>
      </p:sp>
      <p:sp>
        <p:nvSpPr>
          <p:cNvPr id="12" name="Content Placeholder 11"/>
          <p:cNvSpPr>
            <a:spLocks noGrp="1"/>
          </p:cNvSpPr>
          <p:nvPr>
            <p:ph idx="1"/>
          </p:nvPr>
        </p:nvSpPr>
        <p:spPr>
          <a:xfrm>
            <a:off x="457200" y="1295400"/>
            <a:ext cx="8686800" cy="5410200"/>
          </a:xfrm>
        </p:spPr>
        <p:txBody>
          <a:bodyPr>
            <a:normAutofit/>
          </a:bodyPr>
          <a:lstStyle/>
          <a:p>
            <a:r>
              <a:rPr lang="en-US" b="1" dirty="0" smtClean="0">
                <a:solidFill>
                  <a:srgbClr val="D60093"/>
                </a:solidFill>
              </a:rPr>
              <a:t>Homework schedule:</a:t>
            </a:r>
          </a:p>
          <a:p>
            <a:pPr lvl="8"/>
            <a:endParaRPr lang="en-US" b="1" dirty="0" smtClean="0">
              <a:solidFill>
                <a:schemeClr val="accent3"/>
              </a:solidFill>
            </a:endParaRPr>
          </a:p>
          <a:p>
            <a:pPr marL="2048256" lvl="8" indent="0">
              <a:buNone/>
            </a:pPr>
            <a:endParaRPr lang="en-US" sz="500" b="1" dirty="0" smtClean="0">
              <a:solidFill>
                <a:schemeClr val="accent3"/>
              </a:solidFill>
            </a:endParaRPr>
          </a:p>
          <a:p>
            <a:pPr marL="2048256" lvl="8" indent="0">
              <a:buNone/>
            </a:pPr>
            <a:endParaRPr lang="en-US" sz="500" b="1" dirty="0">
              <a:solidFill>
                <a:schemeClr val="accent3"/>
              </a:solidFill>
            </a:endParaRPr>
          </a:p>
          <a:p>
            <a:pPr marL="2048256" lvl="8" indent="0">
              <a:buNone/>
            </a:pPr>
            <a:endParaRPr lang="en-US" sz="500" b="1" dirty="0" smtClean="0">
              <a:solidFill>
                <a:schemeClr val="accent3"/>
              </a:solidFill>
            </a:endParaRPr>
          </a:p>
          <a:p>
            <a:pPr marL="2048256" lvl="8" indent="0">
              <a:buNone/>
            </a:pPr>
            <a:endParaRPr lang="en-US" sz="500" b="1" dirty="0" smtClean="0">
              <a:solidFill>
                <a:schemeClr val="accent3"/>
              </a:solidFill>
            </a:endParaRPr>
          </a:p>
          <a:p>
            <a:pPr marL="118872" indent="0">
              <a:buNone/>
            </a:pPr>
            <a:endParaRPr lang="en-US" sz="500" b="1" dirty="0">
              <a:solidFill>
                <a:schemeClr val="accent3"/>
              </a:solidFill>
            </a:endParaRPr>
          </a:p>
          <a:p>
            <a:pPr marL="118872" indent="0">
              <a:buNone/>
            </a:pPr>
            <a:endParaRPr lang="en-US" b="1" dirty="0">
              <a:solidFill>
                <a:schemeClr val="accent3"/>
              </a:solidFill>
            </a:endParaRPr>
          </a:p>
          <a:p>
            <a:pPr marL="118872" indent="0">
              <a:buNone/>
            </a:pPr>
            <a:endParaRPr lang="en-US" b="1" dirty="0" smtClean="0">
              <a:solidFill>
                <a:schemeClr val="accent3"/>
              </a:solidFill>
            </a:endParaRPr>
          </a:p>
          <a:p>
            <a:pPr marL="118872" indent="0">
              <a:buNone/>
            </a:pPr>
            <a:endParaRPr lang="en-US" b="1" dirty="0">
              <a:solidFill>
                <a:schemeClr val="accent3"/>
              </a:solidFill>
            </a:endParaRPr>
          </a:p>
          <a:p>
            <a:pPr marL="118872" indent="0">
              <a:buNone/>
            </a:pPr>
            <a:endParaRPr lang="en-US" b="1" dirty="0" smtClean="0">
              <a:solidFill>
                <a:schemeClr val="accent3"/>
              </a:solidFill>
            </a:endParaRPr>
          </a:p>
          <a:p>
            <a:pPr marL="118872" indent="0">
              <a:buNone/>
            </a:pPr>
            <a:endParaRPr lang="en-US" b="1" dirty="0" smtClean="0">
              <a:solidFill>
                <a:schemeClr val="accent3"/>
              </a:solidFill>
            </a:endParaRPr>
          </a:p>
          <a:p>
            <a:pPr lvl="1"/>
            <a:r>
              <a:rPr lang="en-US" b="1" dirty="0" smtClean="0">
                <a:solidFill>
                  <a:srgbClr val="0000FF"/>
                </a:solidFill>
              </a:rPr>
              <a:t>2 </a:t>
            </a:r>
            <a:r>
              <a:rPr lang="en-US" b="1" dirty="0">
                <a:solidFill>
                  <a:srgbClr val="0000FF"/>
                </a:solidFill>
              </a:rPr>
              <a:t>late </a:t>
            </a:r>
            <a:r>
              <a:rPr lang="en-US" b="1" dirty="0" smtClean="0">
                <a:solidFill>
                  <a:srgbClr val="0000FF"/>
                </a:solidFill>
              </a:rPr>
              <a:t>“days” (late periods) </a:t>
            </a:r>
            <a:r>
              <a:rPr lang="en-US" b="1" dirty="0">
                <a:solidFill>
                  <a:srgbClr val="0000FF"/>
                </a:solidFill>
              </a:rPr>
              <a:t>for </a:t>
            </a:r>
            <a:r>
              <a:rPr lang="en-US" b="1" dirty="0" smtClean="0">
                <a:solidFill>
                  <a:srgbClr val="0000FF"/>
                </a:solidFill>
              </a:rPr>
              <a:t>HWs for the </a:t>
            </a:r>
            <a:r>
              <a:rPr lang="en-US" b="1" dirty="0">
                <a:solidFill>
                  <a:srgbClr val="0000FF"/>
                </a:solidFill>
              </a:rPr>
              <a:t>quarter:</a:t>
            </a:r>
          </a:p>
          <a:p>
            <a:pPr lvl="2"/>
            <a:r>
              <a:rPr lang="en-US" dirty="0"/>
              <a:t>1 late day expires at the start of next class</a:t>
            </a:r>
          </a:p>
          <a:p>
            <a:pPr lvl="2"/>
            <a:r>
              <a:rPr lang="en-US" b="1" dirty="0" smtClean="0"/>
              <a:t>You can use max 1 </a:t>
            </a:r>
            <a:r>
              <a:rPr lang="en-US" b="1" dirty="0"/>
              <a:t>late day per </a:t>
            </a:r>
            <a:r>
              <a:rPr lang="en-US" b="1" dirty="0" smtClean="0"/>
              <a:t>assignment</a:t>
            </a:r>
          </a:p>
        </p:txBody>
      </p:sp>
      <p:graphicFrame>
        <p:nvGraphicFramePr>
          <p:cNvPr id="14" name="Content Placeholder 13"/>
          <p:cNvGraphicFramePr>
            <a:graphicFrameLocks noGrp="1"/>
          </p:cNvGraphicFramePr>
          <p:nvPr>
            <p:ph sz="half" idx="4294967295"/>
            <p:extLst>
              <p:ext uri="{D42A27DB-BD31-4B8C-83A1-F6EECF244321}">
                <p14:modId xmlns:p14="http://schemas.microsoft.com/office/powerpoint/2010/main" val="2753506566"/>
              </p:ext>
            </p:extLst>
          </p:nvPr>
        </p:nvGraphicFramePr>
        <p:xfrm>
          <a:off x="1295400" y="1905000"/>
          <a:ext cx="4572000" cy="3124200"/>
        </p:xfrm>
        <a:graphic>
          <a:graphicData uri="http://schemas.openxmlformats.org/drawingml/2006/table">
            <a:tbl>
              <a:tblPr firstRow="1" bandRow="1">
                <a:tableStyleId>{073A0DAA-6AF3-43AB-8588-CEC1D06C72B9}</a:tableStyleId>
              </a:tblPr>
              <a:tblGrid>
                <a:gridCol w="1676400"/>
                <a:gridCol w="1600200"/>
                <a:gridCol w="1295400"/>
              </a:tblGrid>
              <a:tr h="390525">
                <a:tc>
                  <a:txBody>
                    <a:bodyPr/>
                    <a:lstStyle/>
                    <a:p>
                      <a:r>
                        <a:rPr lang="en-US" sz="2400" dirty="0" smtClean="0">
                          <a:latin typeface="Arial" pitchFamily="34" charset="0"/>
                          <a:ea typeface="Tahoma" pitchFamily="34" charset="0"/>
                          <a:cs typeface="Arial" pitchFamily="34" charset="0"/>
                        </a:rPr>
                        <a:t>Date</a:t>
                      </a:r>
                      <a:endParaRPr lang="en-US" sz="2400" dirty="0">
                        <a:latin typeface="Arial" pitchFamily="34" charset="0"/>
                        <a:ea typeface="Tahoma" pitchFamily="34" charset="0"/>
                        <a:cs typeface="Arial" pitchFamily="34" charset="0"/>
                      </a:endParaRPr>
                    </a:p>
                  </a:txBody>
                  <a:tcPr marT="0" marB="0" anchor="ctr"/>
                </a:tc>
                <a:tc>
                  <a:txBody>
                    <a:bodyPr/>
                    <a:lstStyle/>
                    <a:p>
                      <a:r>
                        <a:rPr lang="en-US" sz="2400" dirty="0" smtClean="0">
                          <a:latin typeface="Arial" pitchFamily="34" charset="0"/>
                          <a:ea typeface="Tahoma" pitchFamily="34" charset="0"/>
                          <a:cs typeface="Arial" pitchFamily="34" charset="0"/>
                        </a:rPr>
                        <a:t>Out</a:t>
                      </a:r>
                      <a:endParaRPr lang="en-US" sz="2400" dirty="0">
                        <a:latin typeface="Arial" pitchFamily="34" charset="0"/>
                        <a:ea typeface="Tahoma" pitchFamily="34" charset="0"/>
                        <a:cs typeface="Arial" pitchFamily="34" charset="0"/>
                      </a:endParaRPr>
                    </a:p>
                  </a:txBody>
                  <a:tcPr marT="0" marB="0" anchor="ctr"/>
                </a:tc>
                <a:tc>
                  <a:txBody>
                    <a:bodyPr/>
                    <a:lstStyle/>
                    <a:p>
                      <a:r>
                        <a:rPr lang="en-US" sz="2400" dirty="0" smtClean="0">
                          <a:latin typeface="Arial" pitchFamily="34" charset="0"/>
                          <a:ea typeface="Tahoma" pitchFamily="34" charset="0"/>
                          <a:cs typeface="Arial" pitchFamily="34" charset="0"/>
                        </a:rPr>
                        <a:t>In</a:t>
                      </a:r>
                      <a:endParaRPr lang="en-US" sz="2400" dirty="0">
                        <a:latin typeface="Arial" pitchFamily="34" charset="0"/>
                        <a:ea typeface="Tahoma" pitchFamily="34" charset="0"/>
                        <a:cs typeface="Arial" pitchFamily="34" charset="0"/>
                      </a:endParaRPr>
                    </a:p>
                  </a:txBody>
                  <a:tcPr marT="0" marB="0" anchor="ctr"/>
                </a:tc>
              </a:tr>
              <a:tr h="390525">
                <a:tc>
                  <a:txBody>
                    <a:bodyPr/>
                    <a:lstStyle/>
                    <a:p>
                      <a:r>
                        <a:rPr lang="en-US" sz="2400" dirty="0" smtClean="0">
                          <a:latin typeface="Arial" pitchFamily="34" charset="0"/>
                          <a:ea typeface="Tahoma" pitchFamily="34" charset="0"/>
                          <a:cs typeface="Arial" pitchFamily="34" charset="0"/>
                        </a:rPr>
                        <a:t>01/08, Tue</a:t>
                      </a:r>
                      <a:endParaRPr lang="en-US" sz="2400" dirty="0">
                        <a:latin typeface="Arial" pitchFamily="34" charset="0"/>
                        <a:ea typeface="Tahoma" pitchFamily="34" charset="0"/>
                        <a:cs typeface="Arial" pitchFamily="34" charset="0"/>
                      </a:endParaRPr>
                    </a:p>
                  </a:txBody>
                  <a:tcPr marT="0" marB="0" anchor="ctr"/>
                </a:tc>
                <a:tc>
                  <a:txBody>
                    <a:bodyPr/>
                    <a:lstStyle/>
                    <a:p>
                      <a:r>
                        <a:rPr lang="en-US" sz="2400" dirty="0" smtClean="0">
                          <a:latin typeface="Arial" pitchFamily="34" charset="0"/>
                          <a:ea typeface="Tahoma" pitchFamily="34" charset="0"/>
                          <a:cs typeface="Arial" pitchFamily="34" charset="0"/>
                        </a:rPr>
                        <a:t>HW0</a:t>
                      </a:r>
                      <a:endParaRPr lang="en-US" sz="2400" dirty="0">
                        <a:latin typeface="Arial" pitchFamily="34" charset="0"/>
                        <a:ea typeface="Tahoma" pitchFamily="34" charset="0"/>
                        <a:cs typeface="Arial" pitchFamily="34" charset="0"/>
                      </a:endParaRPr>
                    </a:p>
                  </a:txBody>
                  <a:tcPr marT="0" marB="0" anchor="ctr"/>
                </a:tc>
                <a:tc>
                  <a:txBody>
                    <a:bodyPr/>
                    <a:lstStyle/>
                    <a:p>
                      <a:endParaRPr lang="en-US" sz="2400" dirty="0">
                        <a:latin typeface="Arial" pitchFamily="34" charset="0"/>
                        <a:ea typeface="Tahoma" pitchFamily="34" charset="0"/>
                        <a:cs typeface="Arial" pitchFamily="34" charset="0"/>
                      </a:endParaRPr>
                    </a:p>
                  </a:txBody>
                  <a:tcPr marT="0" marB="0" anchor="ctr"/>
                </a:tc>
              </a:tr>
              <a:tr h="390525">
                <a:tc>
                  <a:txBody>
                    <a:bodyPr/>
                    <a:lstStyle/>
                    <a:p>
                      <a:r>
                        <a:rPr lang="en-US" sz="2400" dirty="0" smtClean="0">
                          <a:latin typeface="Arial" pitchFamily="34" charset="0"/>
                          <a:ea typeface="Tahoma" pitchFamily="34" charset="0"/>
                          <a:cs typeface="Arial" pitchFamily="34" charset="0"/>
                        </a:rPr>
                        <a:t>01/10, Thu </a:t>
                      </a:r>
                      <a:endParaRPr lang="en-US" sz="2400" dirty="0">
                        <a:latin typeface="Arial" pitchFamily="34" charset="0"/>
                        <a:ea typeface="Tahoma" pitchFamily="34" charset="0"/>
                        <a:cs typeface="Arial" pitchFamily="34" charset="0"/>
                      </a:endParaRPr>
                    </a:p>
                  </a:txBody>
                  <a:tcPr marT="0" marB="0" anchor="ctr"/>
                </a:tc>
                <a:tc>
                  <a:txBody>
                    <a:bodyPr/>
                    <a:lstStyle/>
                    <a:p>
                      <a:r>
                        <a:rPr lang="en-US" sz="2400" dirty="0" smtClean="0">
                          <a:latin typeface="Arial" pitchFamily="34" charset="0"/>
                          <a:ea typeface="Tahoma" pitchFamily="34" charset="0"/>
                          <a:cs typeface="Arial" pitchFamily="34" charset="0"/>
                        </a:rPr>
                        <a:t>HW1</a:t>
                      </a:r>
                      <a:endParaRPr lang="en-US" sz="2400" dirty="0">
                        <a:latin typeface="Arial" pitchFamily="34" charset="0"/>
                        <a:ea typeface="Tahoma" pitchFamily="34" charset="0"/>
                        <a:cs typeface="Arial" pitchFamily="34" charset="0"/>
                      </a:endParaRPr>
                    </a:p>
                  </a:txBody>
                  <a:tcPr marT="0" marB="0" anchor="ctr"/>
                </a:tc>
                <a:tc>
                  <a:txBody>
                    <a:bodyPr/>
                    <a:lstStyle/>
                    <a:p>
                      <a:endParaRPr lang="en-US" sz="2400" dirty="0">
                        <a:latin typeface="Arial" pitchFamily="34" charset="0"/>
                        <a:ea typeface="Tahoma" pitchFamily="34" charset="0"/>
                        <a:cs typeface="Arial" pitchFamily="34" charset="0"/>
                      </a:endParaRPr>
                    </a:p>
                  </a:txBody>
                  <a:tcPr marT="0" marB="0" anchor="ctr"/>
                </a:tc>
              </a:tr>
              <a:tr h="390525">
                <a:tc>
                  <a:txBody>
                    <a:bodyPr/>
                    <a:lstStyle/>
                    <a:p>
                      <a:r>
                        <a:rPr lang="en-US" sz="2400" dirty="0" smtClean="0">
                          <a:latin typeface="Arial" pitchFamily="34" charset="0"/>
                          <a:ea typeface="Tahoma" pitchFamily="34" charset="0"/>
                          <a:cs typeface="Arial" pitchFamily="34" charset="0"/>
                        </a:rPr>
                        <a:t>01/15, Tue</a:t>
                      </a:r>
                      <a:endParaRPr lang="en-US" sz="2400" dirty="0">
                        <a:latin typeface="Arial" pitchFamily="34" charset="0"/>
                        <a:ea typeface="Tahoma" pitchFamily="34" charset="0"/>
                        <a:cs typeface="Arial" pitchFamily="34" charset="0"/>
                      </a:endParaRPr>
                    </a:p>
                  </a:txBody>
                  <a:tcPr marT="0" marB="0" anchor="ctr"/>
                </a:tc>
                <a:tc>
                  <a:txBody>
                    <a:bodyPr/>
                    <a:lstStyle/>
                    <a:p>
                      <a:endParaRPr lang="en-US" sz="2400" dirty="0">
                        <a:latin typeface="Arial" pitchFamily="34" charset="0"/>
                        <a:ea typeface="Tahoma" pitchFamily="34" charset="0"/>
                        <a:cs typeface="Arial" pitchFamily="34" charset="0"/>
                      </a:endParaRPr>
                    </a:p>
                  </a:txBody>
                  <a:tcPr marT="0" marB="0" anchor="ctr"/>
                </a:tc>
                <a:tc>
                  <a:txBody>
                    <a:bodyPr/>
                    <a:lstStyle/>
                    <a:p>
                      <a:r>
                        <a:rPr lang="en-US" sz="2400" dirty="0" smtClean="0">
                          <a:latin typeface="Arial" pitchFamily="34" charset="0"/>
                          <a:ea typeface="Tahoma" pitchFamily="34" charset="0"/>
                          <a:cs typeface="Arial" pitchFamily="34" charset="0"/>
                        </a:rPr>
                        <a:t>HW0</a:t>
                      </a:r>
                      <a:endParaRPr lang="en-US" sz="2400" dirty="0">
                        <a:latin typeface="Arial" pitchFamily="34" charset="0"/>
                        <a:ea typeface="Tahoma" pitchFamily="34" charset="0"/>
                        <a:cs typeface="Arial" pitchFamily="34" charset="0"/>
                      </a:endParaRPr>
                    </a:p>
                  </a:txBody>
                  <a:tcPr marT="0" marB="0" anchor="ctr"/>
                </a:tc>
              </a:tr>
              <a:tr h="390525">
                <a:tc>
                  <a:txBody>
                    <a:bodyPr/>
                    <a:lstStyle/>
                    <a:p>
                      <a:r>
                        <a:rPr lang="en-US" sz="2400" dirty="0" smtClean="0">
                          <a:latin typeface="Arial" pitchFamily="34" charset="0"/>
                          <a:ea typeface="Tahoma" pitchFamily="34" charset="0"/>
                          <a:cs typeface="Arial" pitchFamily="34" charset="0"/>
                        </a:rPr>
                        <a:t>01/24, Thu</a:t>
                      </a:r>
                      <a:endParaRPr lang="en-US" sz="2400" dirty="0">
                        <a:latin typeface="Arial" pitchFamily="34" charset="0"/>
                        <a:ea typeface="Tahoma" pitchFamily="34" charset="0"/>
                        <a:cs typeface="Arial" pitchFamily="34" charset="0"/>
                      </a:endParaRPr>
                    </a:p>
                  </a:txBody>
                  <a:tcPr marT="0" marB="0" anchor="ctr"/>
                </a:tc>
                <a:tc>
                  <a:txBody>
                    <a:bodyPr/>
                    <a:lstStyle/>
                    <a:p>
                      <a:r>
                        <a:rPr lang="en-US" sz="2400" dirty="0" smtClean="0">
                          <a:latin typeface="Arial" pitchFamily="34" charset="0"/>
                          <a:ea typeface="Tahoma" pitchFamily="34" charset="0"/>
                          <a:cs typeface="Arial" pitchFamily="34" charset="0"/>
                        </a:rPr>
                        <a:t>HW2</a:t>
                      </a:r>
                      <a:endParaRPr lang="en-US" sz="2400" dirty="0">
                        <a:latin typeface="Arial" pitchFamily="34" charset="0"/>
                        <a:ea typeface="Tahoma" pitchFamily="34" charset="0"/>
                        <a:cs typeface="Arial" pitchFamily="34" charset="0"/>
                      </a:endParaRPr>
                    </a:p>
                  </a:txBody>
                  <a:tcPr marT="0" marB="0" anchor="ctr"/>
                </a:tc>
                <a:tc>
                  <a:txBody>
                    <a:bodyPr/>
                    <a:lstStyle/>
                    <a:p>
                      <a:r>
                        <a:rPr lang="en-US" sz="2400" dirty="0" smtClean="0">
                          <a:latin typeface="Arial" pitchFamily="34" charset="0"/>
                          <a:ea typeface="Tahoma" pitchFamily="34" charset="0"/>
                          <a:cs typeface="Arial" pitchFamily="34" charset="0"/>
                        </a:rPr>
                        <a:t>HW1</a:t>
                      </a:r>
                      <a:endParaRPr lang="en-US" sz="2400" dirty="0">
                        <a:latin typeface="Arial" pitchFamily="34" charset="0"/>
                        <a:ea typeface="Tahoma" pitchFamily="34" charset="0"/>
                        <a:cs typeface="Arial" pitchFamily="34" charset="0"/>
                      </a:endParaRPr>
                    </a:p>
                  </a:txBody>
                  <a:tcPr marT="0" marB="0" anchor="ctr"/>
                </a:tc>
              </a:tr>
              <a:tr h="390525">
                <a:tc>
                  <a:txBody>
                    <a:bodyPr/>
                    <a:lstStyle/>
                    <a:p>
                      <a:r>
                        <a:rPr lang="en-US" sz="2400" dirty="0" smtClean="0">
                          <a:latin typeface="Arial" pitchFamily="34" charset="0"/>
                          <a:ea typeface="Tahoma" pitchFamily="34" charset="0"/>
                          <a:cs typeface="Arial" pitchFamily="34" charset="0"/>
                        </a:rPr>
                        <a:t>02/07, Thu</a:t>
                      </a:r>
                      <a:endParaRPr lang="en-US" sz="2400" dirty="0">
                        <a:latin typeface="Arial" pitchFamily="34" charset="0"/>
                        <a:ea typeface="Tahoma" pitchFamily="34" charset="0"/>
                        <a:cs typeface="Arial" pitchFamily="34" charset="0"/>
                      </a:endParaRPr>
                    </a:p>
                  </a:txBody>
                  <a:tcPr marT="0" marB="0" anchor="ctr"/>
                </a:tc>
                <a:tc>
                  <a:txBody>
                    <a:bodyPr/>
                    <a:lstStyle/>
                    <a:p>
                      <a:r>
                        <a:rPr lang="en-US" sz="2400" dirty="0" smtClean="0">
                          <a:latin typeface="Arial" pitchFamily="34" charset="0"/>
                          <a:ea typeface="Tahoma" pitchFamily="34" charset="0"/>
                          <a:cs typeface="Arial" pitchFamily="34" charset="0"/>
                        </a:rPr>
                        <a:t>HW3</a:t>
                      </a:r>
                      <a:endParaRPr lang="en-US" sz="2400" dirty="0">
                        <a:latin typeface="Arial" pitchFamily="34" charset="0"/>
                        <a:ea typeface="Tahoma" pitchFamily="34" charset="0"/>
                        <a:cs typeface="Arial" pitchFamily="34" charset="0"/>
                      </a:endParaRPr>
                    </a:p>
                  </a:txBody>
                  <a:tcPr marT="0" marB="0" anchor="ctr"/>
                </a:tc>
                <a:tc>
                  <a:txBody>
                    <a:bodyPr/>
                    <a:lstStyle/>
                    <a:p>
                      <a:r>
                        <a:rPr lang="en-US" sz="2400" dirty="0" smtClean="0">
                          <a:latin typeface="Arial" pitchFamily="34" charset="0"/>
                          <a:ea typeface="Tahoma" pitchFamily="34" charset="0"/>
                          <a:cs typeface="Arial" pitchFamily="34" charset="0"/>
                        </a:rPr>
                        <a:t>HW2</a:t>
                      </a:r>
                      <a:endParaRPr lang="en-US" sz="2400" dirty="0">
                        <a:latin typeface="Arial" pitchFamily="34" charset="0"/>
                        <a:ea typeface="Tahoma" pitchFamily="34" charset="0"/>
                        <a:cs typeface="Arial" pitchFamily="34" charset="0"/>
                      </a:endParaRPr>
                    </a:p>
                  </a:txBody>
                  <a:tcPr marT="0" marB="0" anchor="ctr"/>
                </a:tc>
              </a:tr>
              <a:tr h="390525">
                <a:tc>
                  <a:txBody>
                    <a:bodyPr/>
                    <a:lstStyle/>
                    <a:p>
                      <a:r>
                        <a:rPr lang="en-US" sz="2400" dirty="0" smtClean="0">
                          <a:latin typeface="Arial" pitchFamily="34" charset="0"/>
                          <a:ea typeface="Tahoma" pitchFamily="34" charset="0"/>
                          <a:cs typeface="Arial" pitchFamily="34" charset="0"/>
                        </a:rPr>
                        <a:t>02/21, Thu</a:t>
                      </a:r>
                      <a:endParaRPr lang="en-US" sz="2400" dirty="0">
                        <a:latin typeface="Arial" pitchFamily="34" charset="0"/>
                        <a:ea typeface="Tahoma" pitchFamily="34" charset="0"/>
                        <a:cs typeface="Arial" pitchFamily="34" charset="0"/>
                      </a:endParaRPr>
                    </a:p>
                  </a:txBody>
                  <a:tcPr marT="0" marB="0" anchor="ctr"/>
                </a:tc>
                <a:tc>
                  <a:txBody>
                    <a:bodyPr/>
                    <a:lstStyle/>
                    <a:p>
                      <a:r>
                        <a:rPr lang="en-US" sz="2400" dirty="0" smtClean="0">
                          <a:latin typeface="Arial" pitchFamily="34" charset="0"/>
                          <a:ea typeface="Tahoma" pitchFamily="34" charset="0"/>
                          <a:cs typeface="Arial" pitchFamily="34" charset="0"/>
                        </a:rPr>
                        <a:t>HW4</a:t>
                      </a:r>
                      <a:endParaRPr lang="en-US" sz="2400" dirty="0">
                        <a:latin typeface="Arial" pitchFamily="34" charset="0"/>
                        <a:ea typeface="Tahoma" pitchFamily="34" charset="0"/>
                        <a:cs typeface="Arial" pitchFamily="34" charset="0"/>
                      </a:endParaRPr>
                    </a:p>
                  </a:txBody>
                  <a:tcPr marT="0" marB="0" anchor="ctr"/>
                </a:tc>
                <a:tc>
                  <a:txBody>
                    <a:bodyPr/>
                    <a:lstStyle/>
                    <a:p>
                      <a:r>
                        <a:rPr lang="en-US" sz="2400" dirty="0" smtClean="0">
                          <a:latin typeface="Arial" pitchFamily="34" charset="0"/>
                          <a:ea typeface="Tahoma" pitchFamily="34" charset="0"/>
                          <a:cs typeface="Arial" pitchFamily="34" charset="0"/>
                        </a:rPr>
                        <a:t>HW3</a:t>
                      </a:r>
                      <a:endParaRPr lang="en-US" sz="2400" dirty="0">
                        <a:latin typeface="Arial" pitchFamily="34" charset="0"/>
                        <a:ea typeface="Tahoma" pitchFamily="34" charset="0"/>
                        <a:cs typeface="Arial" pitchFamily="34" charset="0"/>
                      </a:endParaRPr>
                    </a:p>
                  </a:txBody>
                  <a:tcPr marT="0" marB="0" anchor="ctr"/>
                </a:tc>
              </a:tr>
              <a:tr h="390525">
                <a:tc>
                  <a:txBody>
                    <a:bodyPr/>
                    <a:lstStyle/>
                    <a:p>
                      <a:r>
                        <a:rPr lang="en-US" sz="2400" dirty="0" smtClean="0">
                          <a:latin typeface="Arial" pitchFamily="34" charset="0"/>
                          <a:ea typeface="Tahoma" pitchFamily="34" charset="0"/>
                          <a:cs typeface="Arial" pitchFamily="34" charset="0"/>
                        </a:rPr>
                        <a:t>03/07, Thu</a:t>
                      </a:r>
                      <a:endParaRPr lang="en-US" sz="2400" dirty="0">
                        <a:latin typeface="Arial" pitchFamily="34" charset="0"/>
                        <a:ea typeface="Tahoma" pitchFamily="34" charset="0"/>
                        <a:cs typeface="Arial" pitchFamily="34" charset="0"/>
                      </a:endParaRPr>
                    </a:p>
                  </a:txBody>
                  <a:tcPr marT="0" marB="0" anchor="ctr"/>
                </a:tc>
                <a:tc>
                  <a:txBody>
                    <a:bodyPr/>
                    <a:lstStyle/>
                    <a:p>
                      <a:endParaRPr lang="en-US" sz="2400" dirty="0">
                        <a:latin typeface="Arial" pitchFamily="34" charset="0"/>
                        <a:ea typeface="Tahoma" pitchFamily="34" charset="0"/>
                        <a:cs typeface="Arial" pitchFamily="34" charset="0"/>
                      </a:endParaRPr>
                    </a:p>
                  </a:txBody>
                  <a:tcPr marT="0" marB="0" anchor="ctr"/>
                </a:tc>
                <a:tc>
                  <a:txBody>
                    <a:bodyPr/>
                    <a:lstStyle/>
                    <a:p>
                      <a:r>
                        <a:rPr lang="en-US" sz="2400" dirty="0" smtClean="0">
                          <a:latin typeface="Arial" pitchFamily="34" charset="0"/>
                          <a:ea typeface="Tahoma" pitchFamily="34" charset="0"/>
                          <a:cs typeface="Arial" pitchFamily="34" charset="0"/>
                        </a:rPr>
                        <a:t>HW4</a:t>
                      </a:r>
                      <a:endParaRPr lang="en-US" sz="2400" dirty="0">
                        <a:latin typeface="Arial" pitchFamily="34" charset="0"/>
                        <a:ea typeface="Tahoma" pitchFamily="34" charset="0"/>
                        <a:cs typeface="Arial" pitchFamily="34" charset="0"/>
                      </a:endParaRPr>
                    </a:p>
                  </a:txBody>
                  <a:tcPr marT="0" marB="0" anchor="ctr"/>
                </a:tc>
              </a:tr>
            </a:tbl>
          </a:graphicData>
        </a:graphic>
      </p:graphicFrame>
      <p:sp>
        <p:nvSpPr>
          <p:cNvPr id="7" name="Footer Placeholder 6"/>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8" name="Slide Number Placeholder 7"/>
          <p:cNvSpPr>
            <a:spLocks noGrp="1"/>
          </p:cNvSpPr>
          <p:nvPr>
            <p:ph type="sldNum" sz="quarter" idx="12"/>
          </p:nvPr>
        </p:nvSpPr>
        <p:spPr/>
        <p:txBody>
          <a:bodyPr/>
          <a:lstStyle/>
          <a:p>
            <a:fld id="{19B12225-5612-419B-A8D5-4B8EEE4C217E}" type="slidenum">
              <a:rPr lang="en-US" smtClean="0"/>
              <a:pPr/>
              <a:t>24</a:t>
            </a:fld>
            <a:endParaRPr lang="en-US"/>
          </a:p>
        </p:txBody>
      </p:sp>
    </p:spTree>
    <p:extLst>
      <p:ext uri="{BB962C8B-B14F-4D97-AF65-F5344CB8AC3E}">
        <p14:creationId xmlns:p14="http://schemas.microsoft.com/office/powerpoint/2010/main" val="2281633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Prerequisites</a:t>
            </a:r>
            <a:endParaRPr lang="en-US" dirty="0"/>
          </a:p>
        </p:txBody>
      </p:sp>
      <p:sp>
        <p:nvSpPr>
          <p:cNvPr id="3" name="Content Placeholder 2"/>
          <p:cNvSpPr>
            <a:spLocks noGrp="1"/>
          </p:cNvSpPr>
          <p:nvPr>
            <p:ph idx="1"/>
          </p:nvPr>
        </p:nvSpPr>
        <p:spPr/>
        <p:txBody>
          <a:bodyPr>
            <a:normAutofit/>
          </a:bodyPr>
          <a:lstStyle/>
          <a:p>
            <a:r>
              <a:rPr lang="en-US" b="1" dirty="0" smtClean="0">
                <a:solidFill>
                  <a:schemeClr val="accent2"/>
                </a:solidFill>
              </a:rPr>
              <a:t>Algorithms</a:t>
            </a:r>
            <a:r>
              <a:rPr lang="en-US" b="1" dirty="0">
                <a:solidFill>
                  <a:schemeClr val="accent2"/>
                </a:solidFill>
              </a:rPr>
              <a:t> </a:t>
            </a:r>
            <a:r>
              <a:rPr lang="en-US" dirty="0" smtClean="0"/>
              <a:t>(CS161)</a:t>
            </a:r>
            <a:endParaRPr lang="en-US" b="1" dirty="0" smtClean="0">
              <a:solidFill>
                <a:schemeClr val="accent2"/>
              </a:solidFill>
            </a:endParaRPr>
          </a:p>
          <a:p>
            <a:pPr lvl="1"/>
            <a:r>
              <a:rPr lang="en-US" dirty="0" smtClean="0"/>
              <a:t>Dynamic programming, basic data structures</a:t>
            </a:r>
          </a:p>
          <a:p>
            <a:r>
              <a:rPr lang="en-US" b="1" dirty="0" smtClean="0">
                <a:solidFill>
                  <a:schemeClr val="accent2"/>
                </a:solidFill>
              </a:rPr>
              <a:t>Basic probability</a:t>
            </a:r>
            <a:r>
              <a:rPr lang="en-US" dirty="0" smtClean="0"/>
              <a:t> (CS109 or Stat116)</a:t>
            </a:r>
          </a:p>
          <a:p>
            <a:pPr lvl="1"/>
            <a:r>
              <a:rPr lang="en-US" dirty="0" smtClean="0"/>
              <a:t>Moments, typical distributions, MLE, …</a:t>
            </a:r>
          </a:p>
          <a:p>
            <a:r>
              <a:rPr lang="en-US" b="1" dirty="0" smtClean="0">
                <a:solidFill>
                  <a:schemeClr val="accent2"/>
                </a:solidFill>
              </a:rPr>
              <a:t>Programming</a:t>
            </a:r>
            <a:r>
              <a:rPr lang="en-US" dirty="0" smtClean="0"/>
              <a:t> (CS107 or CS145)</a:t>
            </a:r>
          </a:p>
          <a:p>
            <a:pPr lvl="1"/>
            <a:r>
              <a:rPr lang="en-US" dirty="0" smtClean="0"/>
              <a:t>Your choice, but C++/Java will be very useful</a:t>
            </a:r>
          </a:p>
          <a:p>
            <a:pPr lvl="8"/>
            <a:endParaRPr lang="en-US" dirty="0" smtClean="0"/>
          </a:p>
          <a:p>
            <a:r>
              <a:rPr lang="en-US" sz="3600" b="1" dirty="0" smtClean="0"/>
              <a:t>We provide some background, but </a:t>
            </a:r>
            <a:br>
              <a:rPr lang="en-US" sz="3600" b="1" dirty="0" smtClean="0"/>
            </a:br>
            <a:r>
              <a:rPr lang="en-US" sz="3600" b="1" dirty="0" smtClean="0"/>
              <a:t>the class will be fast paced</a:t>
            </a:r>
            <a:endParaRPr lang="en-US" sz="3600" b="1" dirty="0"/>
          </a:p>
        </p:txBody>
      </p:sp>
      <p:sp>
        <p:nvSpPr>
          <p:cNvPr id="8" name="Footer Placeholder 7"/>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9" name="Slide Number Placeholder 8"/>
          <p:cNvSpPr>
            <a:spLocks noGrp="1"/>
          </p:cNvSpPr>
          <p:nvPr>
            <p:ph type="sldNum" sz="quarter" idx="12"/>
          </p:nvPr>
        </p:nvSpPr>
        <p:spPr/>
        <p:txBody>
          <a:bodyPr/>
          <a:lstStyle/>
          <a:p>
            <a:fld id="{19B12225-5612-419B-A8D5-4B8EEE4C217E}" type="slidenum">
              <a:rPr lang="en-US" smtClean="0"/>
              <a:pPr/>
              <a:t>25</a:t>
            </a:fld>
            <a:endParaRPr lang="en-US"/>
          </a:p>
        </p:txBody>
      </p:sp>
    </p:spTree>
    <p:extLst>
      <p:ext uri="{BB962C8B-B14F-4D97-AF65-F5344CB8AC3E}">
        <p14:creationId xmlns:p14="http://schemas.microsoft.com/office/powerpoint/2010/main" val="11217205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Recitation Sessions</a:t>
            </a:r>
            <a:endParaRPr lang="en-US" dirty="0"/>
          </a:p>
        </p:txBody>
      </p:sp>
      <p:sp>
        <p:nvSpPr>
          <p:cNvPr id="9" name="Content Placeholder 8"/>
          <p:cNvSpPr>
            <a:spLocks noGrp="1"/>
          </p:cNvSpPr>
          <p:nvPr>
            <p:ph idx="1"/>
          </p:nvPr>
        </p:nvSpPr>
        <p:spPr/>
        <p:txBody>
          <a:bodyPr>
            <a:normAutofit/>
          </a:bodyPr>
          <a:lstStyle/>
          <a:p>
            <a:r>
              <a:rPr lang="en-US" b="1" dirty="0" smtClean="0">
                <a:solidFill>
                  <a:srgbClr val="D60093"/>
                </a:solidFill>
              </a:rPr>
              <a:t>3 recitation sessions:</a:t>
            </a:r>
            <a:endParaRPr lang="en-US" b="1" dirty="0">
              <a:solidFill>
                <a:srgbClr val="D60093"/>
              </a:solidFill>
            </a:endParaRPr>
          </a:p>
          <a:p>
            <a:pPr lvl="1"/>
            <a:r>
              <a:rPr lang="en-US" b="1" dirty="0" err="1" smtClean="0"/>
              <a:t>Hadoop</a:t>
            </a:r>
            <a:r>
              <a:rPr lang="en-US" b="1" dirty="0" smtClean="0"/>
              <a:t>:</a:t>
            </a:r>
            <a:r>
              <a:rPr lang="en-US" dirty="0" smtClean="0"/>
              <a:t> Thurs</a:t>
            </a:r>
            <a:r>
              <a:rPr lang="en-US" dirty="0"/>
              <a:t>. 1/10, </a:t>
            </a:r>
            <a:r>
              <a:rPr lang="en-US" dirty="0" smtClean="0"/>
              <a:t>5:15-6:30pm</a:t>
            </a:r>
            <a:endParaRPr lang="en-US" dirty="0"/>
          </a:p>
          <a:p>
            <a:pPr lvl="2"/>
            <a:r>
              <a:rPr lang="en-US" dirty="0"/>
              <a:t>We prepared a virtual machine with </a:t>
            </a:r>
            <a:r>
              <a:rPr lang="en-US" dirty="0" err="1"/>
              <a:t>Hadoop</a:t>
            </a:r>
            <a:r>
              <a:rPr lang="en-US" dirty="0"/>
              <a:t> preinstalled</a:t>
            </a:r>
          </a:p>
          <a:p>
            <a:pPr lvl="2"/>
            <a:r>
              <a:rPr lang="en-US" b="1" dirty="0"/>
              <a:t>HW0</a:t>
            </a:r>
            <a:r>
              <a:rPr lang="en-US" dirty="0"/>
              <a:t> helps you write your first </a:t>
            </a:r>
            <a:r>
              <a:rPr lang="en-US" dirty="0" err="1"/>
              <a:t>Hadoop</a:t>
            </a:r>
            <a:r>
              <a:rPr lang="en-US" dirty="0"/>
              <a:t> program</a:t>
            </a:r>
          </a:p>
          <a:p>
            <a:pPr lvl="1"/>
            <a:r>
              <a:rPr lang="en-US" b="1" dirty="0" smtClean="0"/>
              <a:t>Review of </a:t>
            </a:r>
            <a:r>
              <a:rPr lang="en-US" b="1" dirty="0" err="1" smtClean="0"/>
              <a:t>probability&amp;stats</a:t>
            </a:r>
            <a:r>
              <a:rPr lang="en-US" b="1" dirty="0" smtClean="0"/>
              <a:t>:</a:t>
            </a:r>
            <a:r>
              <a:rPr lang="en-US" dirty="0" smtClean="0"/>
              <a:t> 1/17</a:t>
            </a:r>
            <a:r>
              <a:rPr lang="en-US" dirty="0"/>
              <a:t>, </a:t>
            </a:r>
            <a:r>
              <a:rPr lang="en-US" dirty="0" smtClean="0"/>
              <a:t>5:15-6:30pm</a:t>
            </a:r>
          </a:p>
          <a:p>
            <a:pPr lvl="1"/>
            <a:r>
              <a:rPr lang="en-US" b="1" dirty="0" smtClean="0"/>
              <a:t>Review of </a:t>
            </a:r>
            <a:r>
              <a:rPr lang="en-US" b="1" dirty="0"/>
              <a:t>l</a:t>
            </a:r>
            <a:r>
              <a:rPr lang="en-US" b="1" dirty="0" smtClean="0"/>
              <a:t>inear algebra</a:t>
            </a:r>
            <a:r>
              <a:rPr lang="en-US" b="1" dirty="0"/>
              <a:t>: </a:t>
            </a:r>
            <a:r>
              <a:rPr lang="en-US" dirty="0"/>
              <a:t>1/18, 5:15-6:30pm</a:t>
            </a:r>
          </a:p>
          <a:p>
            <a:pPr lvl="8"/>
            <a:endParaRPr lang="en-US" dirty="0" smtClean="0"/>
          </a:p>
          <a:p>
            <a:pPr lvl="1"/>
            <a:r>
              <a:rPr lang="en-US" dirty="0" smtClean="0"/>
              <a:t>All sessions will be held in</a:t>
            </a:r>
            <a:r>
              <a:rPr lang="en-US" dirty="0"/>
              <a:t> </a:t>
            </a:r>
            <a:r>
              <a:rPr lang="en-US" dirty="0">
                <a:hlinkClick r:id="rId2"/>
              </a:rPr>
              <a:t>Thornton 102</a:t>
            </a:r>
            <a:r>
              <a:rPr lang="en-US" dirty="0"/>
              <a:t>, </a:t>
            </a:r>
            <a:r>
              <a:rPr lang="en-US" dirty="0" smtClean="0"/>
              <a:t/>
            </a:r>
            <a:br>
              <a:rPr lang="en-US" dirty="0" smtClean="0"/>
            </a:br>
            <a:r>
              <a:rPr lang="en-US" dirty="0" smtClean="0"/>
              <a:t>Thornton </a:t>
            </a:r>
            <a:r>
              <a:rPr lang="en-US" dirty="0"/>
              <a:t>Center (</a:t>
            </a:r>
            <a:r>
              <a:rPr lang="en-US" dirty="0" err="1"/>
              <a:t>Terman</a:t>
            </a:r>
            <a:r>
              <a:rPr lang="en-US" dirty="0"/>
              <a:t> Annex</a:t>
            </a:r>
            <a:r>
              <a:rPr lang="en-US" dirty="0" smtClean="0"/>
              <a:t>)</a:t>
            </a:r>
          </a:p>
          <a:p>
            <a:pPr lvl="1"/>
            <a:r>
              <a:rPr lang="en-US" b="1" dirty="0" smtClean="0"/>
              <a:t>Sessions will be video recorded!</a:t>
            </a:r>
            <a:endParaRPr lang="en-US" b="1" dirty="0"/>
          </a:p>
        </p:txBody>
      </p:sp>
      <p:sp>
        <p:nvSpPr>
          <p:cNvPr id="17" name="Footer Placeholder 16"/>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18" name="Slide Number Placeholder 17"/>
          <p:cNvSpPr>
            <a:spLocks noGrp="1"/>
          </p:cNvSpPr>
          <p:nvPr>
            <p:ph type="sldNum" sz="quarter" idx="12"/>
          </p:nvPr>
        </p:nvSpPr>
        <p:spPr/>
        <p:txBody>
          <a:bodyPr/>
          <a:lstStyle/>
          <a:p>
            <a:fld id="{19B12225-5612-419B-A8D5-4B8EEE4C217E}" type="slidenum">
              <a:rPr lang="en-US" smtClean="0"/>
              <a:pPr/>
              <a:t>26</a:t>
            </a:fld>
            <a:endParaRPr lang="en-US"/>
          </a:p>
        </p:txBody>
      </p:sp>
    </p:spTree>
    <p:extLst>
      <p:ext uri="{BB962C8B-B14F-4D97-AF65-F5344CB8AC3E}">
        <p14:creationId xmlns:p14="http://schemas.microsoft.com/office/powerpoint/2010/main" val="18094057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after the class</a:t>
            </a:r>
            <a:endParaRPr lang="en-US" dirty="0"/>
          </a:p>
        </p:txBody>
      </p:sp>
      <p:sp>
        <p:nvSpPr>
          <p:cNvPr id="3" name="Content Placeholder 2"/>
          <p:cNvSpPr>
            <a:spLocks noGrp="1"/>
          </p:cNvSpPr>
          <p:nvPr>
            <p:ph idx="1"/>
          </p:nvPr>
        </p:nvSpPr>
        <p:spPr>
          <a:xfrm>
            <a:off x="457200" y="1295400"/>
            <a:ext cx="8229600" cy="5486400"/>
          </a:xfrm>
        </p:spPr>
        <p:txBody>
          <a:bodyPr>
            <a:normAutofit fontScale="92500" lnSpcReduction="10000"/>
          </a:bodyPr>
          <a:lstStyle/>
          <a:p>
            <a:r>
              <a:rPr lang="en-US" b="1" dirty="0" err="1" smtClean="0">
                <a:solidFill>
                  <a:srgbClr val="FF0066"/>
                </a:solidFill>
              </a:rPr>
              <a:t>InfoSeminar</a:t>
            </a:r>
            <a:r>
              <a:rPr lang="en-US" b="1" dirty="0" smtClean="0">
                <a:solidFill>
                  <a:srgbClr val="FF0066"/>
                </a:solidFill>
              </a:rPr>
              <a:t> (CS545):</a:t>
            </a:r>
          </a:p>
          <a:p>
            <a:pPr lvl="1"/>
            <a:r>
              <a:rPr lang="en-US" dirty="0" smtClean="0">
                <a:hlinkClick r:id="rId2"/>
              </a:rPr>
              <a:t>http://i.stanford.edu/infoseminar</a:t>
            </a:r>
            <a:r>
              <a:rPr lang="en-US" dirty="0" smtClean="0"/>
              <a:t> </a:t>
            </a:r>
          </a:p>
          <a:p>
            <a:pPr lvl="1"/>
            <a:r>
              <a:rPr lang="en-US" dirty="0" smtClean="0"/>
              <a:t>Great industrial &amp; academic speakers</a:t>
            </a:r>
          </a:p>
          <a:p>
            <a:pPr lvl="1"/>
            <a:r>
              <a:rPr lang="en-US" dirty="0" smtClean="0"/>
              <a:t>Topics include data mining and large scale data processing</a:t>
            </a:r>
          </a:p>
          <a:p>
            <a:r>
              <a:rPr lang="en-US" b="1" dirty="0" smtClean="0">
                <a:solidFill>
                  <a:srgbClr val="CC0066"/>
                </a:solidFill>
              </a:rPr>
              <a:t>CS341</a:t>
            </a:r>
            <a:r>
              <a:rPr lang="en-US" b="1" dirty="0">
                <a:solidFill>
                  <a:srgbClr val="CC0066"/>
                </a:solidFill>
              </a:rPr>
              <a:t>:</a:t>
            </a:r>
            <a:r>
              <a:rPr lang="en-US" dirty="0">
                <a:solidFill>
                  <a:srgbClr val="CC0066"/>
                </a:solidFill>
              </a:rPr>
              <a:t> Project in Data Mining (Spring </a:t>
            </a:r>
            <a:r>
              <a:rPr lang="en-US" dirty="0" smtClean="0">
                <a:solidFill>
                  <a:srgbClr val="CC0066"/>
                </a:solidFill>
              </a:rPr>
              <a:t>2013)</a:t>
            </a:r>
            <a:endParaRPr lang="en-US" dirty="0">
              <a:solidFill>
                <a:srgbClr val="CC0066"/>
              </a:solidFill>
            </a:endParaRPr>
          </a:p>
          <a:p>
            <a:pPr lvl="1"/>
            <a:r>
              <a:rPr lang="en-US" dirty="0"/>
              <a:t>Research project on big data</a:t>
            </a:r>
          </a:p>
          <a:p>
            <a:pPr lvl="1"/>
            <a:r>
              <a:rPr lang="en-US" dirty="0"/>
              <a:t>Groups of 3 students</a:t>
            </a:r>
          </a:p>
          <a:p>
            <a:pPr lvl="1"/>
            <a:r>
              <a:rPr lang="en-US" dirty="0"/>
              <a:t>We provide interesting data, computing </a:t>
            </a:r>
            <a:r>
              <a:rPr lang="en-US" dirty="0" smtClean="0"/>
              <a:t>resources (Amazon EC2) </a:t>
            </a:r>
            <a:r>
              <a:rPr lang="en-US" dirty="0"/>
              <a:t>and </a:t>
            </a:r>
            <a:r>
              <a:rPr lang="en-US" dirty="0" smtClean="0"/>
              <a:t>mentoring</a:t>
            </a:r>
          </a:p>
          <a:p>
            <a:r>
              <a:rPr lang="en-US" b="1" dirty="0" smtClean="0">
                <a:solidFill>
                  <a:srgbClr val="0000FF"/>
                </a:solidFill>
              </a:rPr>
              <a:t>We have big-data RA positions open!</a:t>
            </a:r>
          </a:p>
          <a:p>
            <a:pPr lvl="1"/>
            <a:r>
              <a:rPr lang="en-US" b="1" dirty="0" smtClean="0"/>
              <a:t>I will post details on Piazza</a:t>
            </a:r>
            <a:endParaRPr lang="en-US" b="1" dirty="0"/>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27</a:t>
            </a:fld>
            <a:endParaRPr lang="en-US"/>
          </a:p>
        </p:txBody>
      </p:sp>
    </p:spTree>
    <p:extLst>
      <p:ext uri="{BB962C8B-B14F-4D97-AF65-F5344CB8AC3E}">
        <p14:creationId xmlns:p14="http://schemas.microsoft.com/office/powerpoint/2010/main" val="17225705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To-</a:t>
            </a:r>
            <a:r>
              <a:rPr lang="en-US" dirty="0"/>
              <a:t>d</a:t>
            </a:r>
            <a:r>
              <a:rPr lang="en-US" dirty="0" smtClean="0"/>
              <a:t>o items</a:t>
            </a:r>
            <a:endParaRPr lang="en-US" dirty="0"/>
          </a:p>
        </p:txBody>
      </p:sp>
      <p:sp>
        <p:nvSpPr>
          <p:cNvPr id="3" name="Content Placeholder 2"/>
          <p:cNvSpPr>
            <a:spLocks noGrp="1"/>
          </p:cNvSpPr>
          <p:nvPr>
            <p:ph idx="1"/>
          </p:nvPr>
        </p:nvSpPr>
        <p:spPr>
          <a:xfrm>
            <a:off x="457200" y="1295400"/>
            <a:ext cx="8686800" cy="5257801"/>
          </a:xfrm>
        </p:spPr>
        <p:txBody>
          <a:bodyPr>
            <a:normAutofit fontScale="92500"/>
          </a:bodyPr>
          <a:lstStyle/>
          <a:p>
            <a:r>
              <a:rPr lang="en-US" b="1" dirty="0" smtClean="0">
                <a:solidFill>
                  <a:srgbClr val="FF0066"/>
                </a:solidFill>
              </a:rPr>
              <a:t>3 To-do items for you:</a:t>
            </a:r>
          </a:p>
          <a:p>
            <a:pPr lvl="1"/>
            <a:r>
              <a:rPr lang="en-US" b="1" dirty="0" smtClean="0">
                <a:solidFill>
                  <a:srgbClr val="008000"/>
                </a:solidFill>
              </a:rPr>
              <a:t>Register to Piazza</a:t>
            </a:r>
          </a:p>
          <a:p>
            <a:pPr lvl="1"/>
            <a:r>
              <a:rPr lang="en-US" b="1" dirty="0" smtClean="0">
                <a:solidFill>
                  <a:srgbClr val="7030A0"/>
                </a:solidFill>
                <a:sym typeface="Wingdings" pitchFamily="2" charset="2"/>
              </a:rPr>
              <a:t>Complete HW0: </a:t>
            </a:r>
            <a:r>
              <a:rPr lang="en-US" b="1" dirty="0" err="1" smtClean="0">
                <a:solidFill>
                  <a:srgbClr val="7030A0"/>
                </a:solidFill>
                <a:sym typeface="Wingdings" pitchFamily="2" charset="2"/>
              </a:rPr>
              <a:t>Hadoop</a:t>
            </a:r>
            <a:r>
              <a:rPr lang="en-US" b="1" dirty="0" smtClean="0">
                <a:solidFill>
                  <a:srgbClr val="7030A0"/>
                </a:solidFill>
                <a:sym typeface="Wingdings" pitchFamily="2" charset="2"/>
              </a:rPr>
              <a:t> tutorial</a:t>
            </a:r>
          </a:p>
          <a:p>
            <a:pPr lvl="2"/>
            <a:r>
              <a:rPr lang="en-US" dirty="0" smtClean="0">
                <a:sym typeface="Wingdings" pitchFamily="2" charset="2"/>
              </a:rPr>
              <a:t>HW0 should take your about 1 hour to complete</a:t>
            </a:r>
            <a:br>
              <a:rPr lang="en-US" dirty="0" smtClean="0">
                <a:sym typeface="Wingdings" pitchFamily="2" charset="2"/>
              </a:rPr>
            </a:br>
            <a:r>
              <a:rPr lang="en-US" dirty="0" smtClean="0">
                <a:solidFill>
                  <a:schemeClr val="bg1">
                    <a:lumMod val="50000"/>
                  </a:schemeClr>
                </a:solidFill>
                <a:sym typeface="Wingdings" pitchFamily="2" charset="2"/>
              </a:rPr>
              <a:t>(Note this is a “toy” homework to get you started. Real </a:t>
            </a:r>
            <a:r>
              <a:rPr lang="en-US" dirty="0" err="1" smtClean="0">
                <a:solidFill>
                  <a:schemeClr val="bg1">
                    <a:lumMod val="50000"/>
                  </a:schemeClr>
                </a:solidFill>
                <a:sym typeface="Wingdings" pitchFamily="2" charset="2"/>
              </a:rPr>
              <a:t>homeworks</a:t>
            </a:r>
            <a:r>
              <a:rPr lang="en-US" dirty="0" smtClean="0">
                <a:solidFill>
                  <a:schemeClr val="bg1">
                    <a:lumMod val="50000"/>
                  </a:schemeClr>
                </a:solidFill>
                <a:sym typeface="Wingdings" pitchFamily="2" charset="2"/>
              </a:rPr>
              <a:t> will be much more challenging and longer)</a:t>
            </a:r>
          </a:p>
          <a:p>
            <a:pPr lvl="1"/>
            <a:r>
              <a:rPr lang="en-US" b="1" dirty="0" smtClean="0">
                <a:solidFill>
                  <a:srgbClr val="0000FF"/>
                </a:solidFill>
                <a:sym typeface="Wingdings" pitchFamily="2" charset="2"/>
              </a:rPr>
              <a:t>Register to </a:t>
            </a:r>
            <a:r>
              <a:rPr lang="en-US" b="1" dirty="0" err="1" smtClean="0">
                <a:solidFill>
                  <a:srgbClr val="0000FF"/>
                </a:solidFill>
                <a:sym typeface="Wingdings" pitchFamily="2" charset="2"/>
              </a:rPr>
              <a:t>Gradiance</a:t>
            </a:r>
            <a:r>
              <a:rPr lang="en-US" b="1" dirty="0" smtClean="0">
                <a:solidFill>
                  <a:srgbClr val="0000FF"/>
                </a:solidFill>
                <a:sym typeface="Wingdings" pitchFamily="2" charset="2"/>
              </a:rPr>
              <a:t> and complete the first quiz</a:t>
            </a:r>
          </a:p>
          <a:p>
            <a:pPr lvl="2"/>
            <a:r>
              <a:rPr lang="en-US" b="1" dirty="0" smtClean="0">
                <a:sym typeface="Wingdings" pitchFamily="2" charset="2"/>
              </a:rPr>
              <a:t>Use your </a:t>
            </a:r>
            <a:r>
              <a:rPr lang="en-US" b="1" dirty="0" err="1" smtClean="0">
                <a:sym typeface="Wingdings" pitchFamily="2" charset="2"/>
              </a:rPr>
              <a:t>SUNet</a:t>
            </a:r>
            <a:r>
              <a:rPr lang="en-US" b="1" dirty="0" smtClean="0">
                <a:sym typeface="Wingdings" pitchFamily="2" charset="2"/>
              </a:rPr>
              <a:t> ID to register! </a:t>
            </a:r>
            <a:r>
              <a:rPr lang="en-US" dirty="0" smtClean="0">
                <a:sym typeface="Wingdings" pitchFamily="2" charset="2"/>
              </a:rPr>
              <a:t>(so we can match grading records)</a:t>
            </a:r>
          </a:p>
          <a:p>
            <a:pPr lvl="2"/>
            <a:r>
              <a:rPr lang="en-US" dirty="0" smtClean="0">
                <a:sym typeface="Wingdings" pitchFamily="2" charset="2"/>
              </a:rPr>
              <a:t>You have 7 days (sharp!) to do so</a:t>
            </a:r>
          </a:p>
          <a:p>
            <a:pPr lvl="2"/>
            <a:r>
              <a:rPr lang="en-US" dirty="0" smtClean="0">
                <a:sym typeface="Wingdings" pitchFamily="2" charset="2"/>
              </a:rPr>
              <a:t>Quizzes typically take several hours</a:t>
            </a:r>
          </a:p>
          <a:p>
            <a:r>
              <a:rPr lang="en-US" b="1" dirty="0" smtClean="0">
                <a:sym typeface="Wingdings" pitchFamily="2" charset="2"/>
              </a:rPr>
              <a:t>Additional details/instructions at </a:t>
            </a:r>
            <a:r>
              <a:rPr lang="en-US" b="1" dirty="0" smtClean="0">
                <a:sym typeface="Wingdings" pitchFamily="2" charset="2"/>
                <a:hlinkClick r:id="rId2"/>
              </a:rPr>
              <a:t>http://cs246.stanford.edu</a:t>
            </a:r>
            <a:r>
              <a:rPr lang="en-US" b="1" dirty="0" smtClean="0">
                <a:sym typeface="Wingdings" pitchFamily="2" charset="2"/>
              </a:rPr>
              <a:t> </a:t>
            </a:r>
            <a:endParaRPr lang="en-US" b="1" dirty="0">
              <a:sym typeface="Wingdings" pitchFamily="2" charset="2"/>
            </a:endParaRPr>
          </a:p>
          <a:p>
            <a:pPr lvl="1"/>
            <a:endParaRPr lang="en-US" dirty="0"/>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28</a:t>
            </a:fld>
            <a:endParaRPr lang="en-US"/>
          </a:p>
        </p:txBody>
      </p:sp>
    </p:spTree>
    <p:extLst>
      <p:ext uri="{BB962C8B-B14F-4D97-AF65-F5344CB8AC3E}">
        <p14:creationId xmlns:p14="http://schemas.microsoft.com/office/powerpoint/2010/main" val="33813716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0973" b="20052"/>
          <a:stretch/>
        </p:blipFill>
        <p:spPr bwMode="auto">
          <a:xfrm>
            <a:off x="873657" y="76200"/>
            <a:ext cx="7368628" cy="655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p:cNvPicPr>
          <p:nvPr/>
        </p:nvPicPr>
        <p:blipFill>
          <a:blip r:embed="rId3"/>
          <a:stretch>
            <a:fillRect/>
          </a:stretch>
        </p:blipFill>
        <p:spPr>
          <a:xfrm>
            <a:off x="-10391" y="4191000"/>
            <a:ext cx="4707390" cy="1295400"/>
          </a:xfrm>
          <a:prstGeom prst="rect">
            <a:avLst/>
          </a:prstGeom>
        </p:spPr>
      </p:pic>
      <p:pic>
        <p:nvPicPr>
          <p:cNvPr id="5"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5689" t="84126" r="12604" b="505"/>
          <a:stretch/>
        </p:blipFill>
        <p:spPr bwMode="auto">
          <a:xfrm>
            <a:off x="5486400" y="5410200"/>
            <a:ext cx="3651440" cy="1399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3</a:t>
            </a:fld>
            <a:endParaRPr lang="en-US"/>
          </a:p>
        </p:txBody>
      </p:sp>
    </p:spTree>
    <p:extLst>
      <p:ext uri="{BB962C8B-B14F-4D97-AF65-F5344CB8AC3E}">
        <p14:creationId xmlns:p14="http://schemas.microsoft.com/office/powerpoint/2010/main" val="30326234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9B12225-5612-419B-A8D5-4B8EEE4C217E}" type="slidenum">
              <a:rPr lang="en-US" smtClean="0"/>
              <a:pPr/>
              <a:t>4</a:t>
            </a:fld>
            <a:endParaRPr lang="en-US" dirty="0"/>
          </a:p>
        </p:txBody>
      </p:sp>
      <p:pic>
        <p:nvPicPr>
          <p:cNvPr id="5" name="Picture 4" descr="http://www.isgtw.org/sites/default/files/PopularScience_DataIsPower_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794" y="209491"/>
            <a:ext cx="4062412" cy="5492383"/>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Rectangle 5"/>
          <p:cNvSpPr/>
          <p:nvPr/>
        </p:nvSpPr>
        <p:spPr>
          <a:xfrm>
            <a:off x="176366" y="5859959"/>
            <a:ext cx="8815234" cy="769441"/>
          </a:xfrm>
          <a:prstGeom prst="rect">
            <a:avLst/>
          </a:prstGeom>
        </p:spPr>
        <p:txBody>
          <a:bodyPr wrap="none">
            <a:spAutoFit/>
          </a:bodyPr>
          <a:lstStyle/>
          <a:p>
            <a:r>
              <a:rPr lang="en-US" sz="4400" b="1" dirty="0">
                <a:solidFill>
                  <a:srgbClr val="FF0066"/>
                </a:solidFill>
              </a:rPr>
              <a:t>Data contains value and knowledge</a:t>
            </a:r>
          </a:p>
        </p:txBody>
      </p:sp>
    </p:spTree>
    <p:extLst>
      <p:ext uri="{BB962C8B-B14F-4D97-AF65-F5344CB8AC3E}">
        <p14:creationId xmlns:p14="http://schemas.microsoft.com/office/powerpoint/2010/main" val="4158699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Data Mining</a:t>
            </a:r>
            <a:endParaRPr lang="en-US" dirty="0"/>
          </a:p>
        </p:txBody>
      </p:sp>
      <p:sp>
        <p:nvSpPr>
          <p:cNvPr id="6" name="Content Placeholder 5"/>
          <p:cNvSpPr>
            <a:spLocks noGrp="1"/>
          </p:cNvSpPr>
          <p:nvPr>
            <p:ph idx="1"/>
          </p:nvPr>
        </p:nvSpPr>
        <p:spPr>
          <a:xfrm>
            <a:off x="457200" y="1295400"/>
            <a:ext cx="8229600" cy="5410200"/>
          </a:xfrm>
        </p:spPr>
        <p:txBody>
          <a:bodyPr>
            <a:normAutofit/>
          </a:bodyPr>
          <a:lstStyle/>
          <a:p>
            <a:r>
              <a:rPr lang="en-US" sz="3600" b="1" dirty="0" smtClean="0">
                <a:solidFill>
                  <a:srgbClr val="FF0066"/>
                </a:solidFill>
              </a:rPr>
              <a:t>But to extract the knowledge </a:t>
            </a:r>
            <a:r>
              <a:rPr lang="en-US" sz="3600" b="1" dirty="0" smtClean="0">
                <a:solidFill>
                  <a:srgbClr val="FF0066"/>
                </a:solidFill>
              </a:rPr>
              <a:t/>
            </a:r>
            <a:br>
              <a:rPr lang="en-US" sz="3600" b="1" dirty="0" smtClean="0">
                <a:solidFill>
                  <a:srgbClr val="FF0066"/>
                </a:solidFill>
              </a:rPr>
            </a:br>
            <a:r>
              <a:rPr lang="en-US" sz="3600" b="1" dirty="0" smtClean="0">
                <a:solidFill>
                  <a:srgbClr val="FF0066"/>
                </a:solidFill>
              </a:rPr>
              <a:t>data </a:t>
            </a:r>
            <a:r>
              <a:rPr lang="en-US" sz="3600" b="1" dirty="0" smtClean="0">
                <a:solidFill>
                  <a:srgbClr val="FF0066"/>
                </a:solidFill>
              </a:rPr>
              <a:t>needs to be</a:t>
            </a:r>
          </a:p>
          <a:p>
            <a:pPr lvl="1"/>
            <a:r>
              <a:rPr lang="en-US" sz="3200" b="1" dirty="0" smtClean="0"/>
              <a:t>Stored </a:t>
            </a:r>
          </a:p>
          <a:p>
            <a:pPr lvl="1"/>
            <a:r>
              <a:rPr lang="en-US" sz="3200" b="1" dirty="0"/>
              <a:t>Managed</a:t>
            </a:r>
          </a:p>
          <a:p>
            <a:pPr lvl="1"/>
            <a:r>
              <a:rPr lang="en-US" sz="3200" b="1" dirty="0" smtClean="0"/>
              <a:t>And</a:t>
            </a:r>
            <a:r>
              <a:rPr lang="en-US" sz="3200" b="1" dirty="0" smtClean="0">
                <a:solidFill>
                  <a:srgbClr val="FF0066"/>
                </a:solidFill>
              </a:rPr>
              <a:t> </a:t>
            </a:r>
            <a:r>
              <a:rPr lang="en-US" sz="3200" b="1" dirty="0" smtClean="0">
                <a:solidFill>
                  <a:srgbClr val="0000FF"/>
                </a:solidFill>
              </a:rPr>
              <a:t>ANALYZED</a:t>
            </a:r>
            <a:r>
              <a:rPr lang="en-US" sz="3200" b="1" dirty="0" smtClean="0">
                <a:solidFill>
                  <a:srgbClr val="FF0066"/>
                </a:solidFill>
              </a:rPr>
              <a:t> </a:t>
            </a:r>
            <a:r>
              <a:rPr lang="en-US" sz="3200" b="1" dirty="0" smtClean="0">
                <a:solidFill>
                  <a:srgbClr val="FF0066"/>
                </a:solidFill>
                <a:sym typeface="Wingdings" pitchFamily="2" charset="2"/>
              </a:rPr>
              <a:t> this class</a:t>
            </a:r>
            <a:endParaRPr lang="en-US" sz="3200" b="1" dirty="0" smtClean="0">
              <a:solidFill>
                <a:srgbClr val="FF0066"/>
              </a:solidFill>
            </a:endParaRPr>
          </a:p>
          <a:p>
            <a:pPr lvl="8"/>
            <a:endParaRPr lang="en-US" b="1" dirty="0" smtClean="0">
              <a:solidFill>
                <a:srgbClr val="0000FF"/>
              </a:solidFill>
            </a:endParaRPr>
          </a:p>
          <a:p>
            <a:pPr marL="118872" indent="0" algn="ctr">
              <a:buNone/>
            </a:pPr>
            <a:r>
              <a:rPr lang="en-US" sz="4000" b="1" dirty="0">
                <a:solidFill>
                  <a:srgbClr val="0000FF"/>
                </a:solidFill>
              </a:rPr>
              <a:t>Data Mining ≈ </a:t>
            </a:r>
            <a:r>
              <a:rPr lang="en-US" sz="4000" b="1" dirty="0" smtClean="0">
                <a:solidFill>
                  <a:srgbClr val="0000FF"/>
                </a:solidFill>
              </a:rPr>
              <a:t>Big Data </a:t>
            </a:r>
            <a:r>
              <a:rPr lang="en-US" sz="4000" b="1" dirty="0">
                <a:solidFill>
                  <a:srgbClr val="0000FF"/>
                </a:solidFill>
              </a:rPr>
              <a:t>≈ </a:t>
            </a:r>
            <a:br>
              <a:rPr lang="en-US" sz="4000" b="1" dirty="0">
                <a:solidFill>
                  <a:srgbClr val="0000FF"/>
                </a:solidFill>
              </a:rPr>
            </a:br>
            <a:r>
              <a:rPr lang="en-US" sz="4000" b="1" dirty="0">
                <a:solidFill>
                  <a:srgbClr val="0000FF"/>
                </a:solidFill>
              </a:rPr>
              <a:t>Predictive Analytics ≈ Data Science</a:t>
            </a:r>
          </a:p>
          <a:p>
            <a:endParaRPr lang="en-US" sz="3600" b="1" dirty="0">
              <a:solidFill>
                <a:srgbClr val="0000FF"/>
              </a:solidFill>
            </a:endParaRPr>
          </a:p>
          <a:p>
            <a:endParaRPr lang="en-US" sz="3600" b="1" dirty="0" smtClean="0">
              <a:solidFill>
                <a:srgbClr val="0000FF"/>
              </a:solidFill>
            </a:endParaRPr>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5</a:t>
            </a:fld>
            <a:endParaRPr lang="en-US"/>
          </a:p>
        </p:txBody>
      </p:sp>
    </p:spTree>
    <p:extLst>
      <p:ext uri="{BB962C8B-B14F-4D97-AF65-F5344CB8AC3E}">
        <p14:creationId xmlns:p14="http://schemas.microsoft.com/office/powerpoint/2010/main" val="30903907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76200"/>
            <a:ext cx="9144000" cy="987552"/>
          </a:xfrm>
        </p:spPr>
        <p:txBody>
          <a:bodyPr>
            <a:noAutofit/>
          </a:bodyPr>
          <a:lstStyle/>
          <a:p>
            <a:r>
              <a:rPr lang="en-US" sz="4400" dirty="0" smtClean="0"/>
              <a:t>Good news: Demand for Data Mining</a:t>
            </a:r>
            <a:endParaRPr lang="en-US" sz="4400" dirty="0"/>
          </a:p>
        </p:txBody>
      </p:sp>
      <p:sp>
        <p:nvSpPr>
          <p:cNvPr id="2" name="Slide Number Placeholder 1"/>
          <p:cNvSpPr>
            <a:spLocks noGrp="1"/>
          </p:cNvSpPr>
          <p:nvPr>
            <p:ph type="sldNum" sz="quarter" idx="12"/>
          </p:nvPr>
        </p:nvSpPr>
        <p:spPr/>
        <p:txBody>
          <a:bodyPr/>
          <a:lstStyle/>
          <a:p>
            <a:fld id="{19B12225-5612-419B-A8D5-4B8EEE4C217E}" type="slidenum">
              <a:rPr lang="en-US" smtClean="0"/>
              <a:pPr/>
              <a:t>6</a:t>
            </a:fld>
            <a:endParaRPr lang="en-US" dirty="0"/>
          </a:p>
        </p:txBody>
      </p:sp>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1085850"/>
            <a:ext cx="7808964" cy="569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12440080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1026"/>
          <p:cNvSpPr>
            <a:spLocks noGrp="1" noChangeArrowheads="1"/>
          </p:cNvSpPr>
          <p:nvPr>
            <p:ph type="title"/>
          </p:nvPr>
        </p:nvSpPr>
        <p:spPr/>
        <p:txBody>
          <a:bodyPr/>
          <a:lstStyle/>
          <a:p>
            <a:r>
              <a:rPr lang="en-US" dirty="0" smtClean="0"/>
              <a:t>What is Data Mining?</a:t>
            </a:r>
            <a:endParaRPr lang="en-US" dirty="0"/>
          </a:p>
        </p:txBody>
      </p:sp>
      <p:sp>
        <p:nvSpPr>
          <p:cNvPr id="77827" name="Rectangle 1027"/>
          <p:cNvSpPr>
            <a:spLocks noGrp="1" noChangeArrowheads="1"/>
          </p:cNvSpPr>
          <p:nvPr>
            <p:ph idx="1"/>
          </p:nvPr>
        </p:nvSpPr>
        <p:spPr>
          <a:xfrm>
            <a:off x="457200" y="1295400"/>
            <a:ext cx="8534400" cy="5257801"/>
          </a:xfrm>
        </p:spPr>
        <p:txBody>
          <a:bodyPr>
            <a:normAutofit/>
          </a:bodyPr>
          <a:lstStyle/>
          <a:p>
            <a:r>
              <a:rPr lang="en-US" b="1" dirty="0" smtClean="0"/>
              <a:t>Given lots of data</a:t>
            </a:r>
          </a:p>
          <a:p>
            <a:r>
              <a:rPr lang="en-US" b="1" dirty="0" smtClean="0">
                <a:solidFill>
                  <a:srgbClr val="0000FF"/>
                </a:solidFill>
              </a:rPr>
              <a:t>Discover</a:t>
            </a:r>
            <a:r>
              <a:rPr lang="en-US" dirty="0" smtClean="0">
                <a:solidFill>
                  <a:srgbClr val="0000FF"/>
                </a:solidFill>
              </a:rPr>
              <a:t> </a:t>
            </a:r>
            <a:r>
              <a:rPr lang="en-US" b="1" dirty="0" smtClean="0">
                <a:solidFill>
                  <a:srgbClr val="0000FF"/>
                </a:solidFill>
              </a:rPr>
              <a:t>patterns and models that </a:t>
            </a:r>
            <a:r>
              <a:rPr lang="en-US" b="1" dirty="0">
                <a:solidFill>
                  <a:srgbClr val="0000FF"/>
                </a:solidFill>
              </a:rPr>
              <a:t>are:</a:t>
            </a:r>
          </a:p>
          <a:p>
            <a:pPr lvl="1"/>
            <a:r>
              <a:rPr lang="en-US" b="1" dirty="0" smtClean="0">
                <a:solidFill>
                  <a:srgbClr val="FF0066"/>
                </a:solidFill>
              </a:rPr>
              <a:t>Valid:</a:t>
            </a:r>
            <a:r>
              <a:rPr lang="en-US" dirty="0" smtClean="0"/>
              <a:t>  </a:t>
            </a:r>
            <a:r>
              <a:rPr lang="en-US" dirty="0"/>
              <a:t>hold on new data with some </a:t>
            </a:r>
            <a:r>
              <a:rPr lang="en-US" dirty="0" smtClean="0"/>
              <a:t>certainty</a:t>
            </a:r>
            <a:endParaRPr lang="en-US" dirty="0"/>
          </a:p>
          <a:p>
            <a:pPr lvl="1"/>
            <a:r>
              <a:rPr lang="en-US" b="1" dirty="0" smtClean="0">
                <a:solidFill>
                  <a:srgbClr val="FF0066"/>
                </a:solidFill>
              </a:rPr>
              <a:t>Useful:</a:t>
            </a:r>
            <a:r>
              <a:rPr lang="en-US" dirty="0" smtClean="0"/>
              <a:t>  </a:t>
            </a:r>
            <a:r>
              <a:rPr lang="en-US" dirty="0"/>
              <a:t>should be possible to act on the item </a:t>
            </a:r>
          </a:p>
          <a:p>
            <a:pPr lvl="1"/>
            <a:r>
              <a:rPr lang="en-US" b="1" dirty="0">
                <a:solidFill>
                  <a:srgbClr val="FF0066"/>
                </a:solidFill>
              </a:rPr>
              <a:t>Unexpected:</a:t>
            </a:r>
            <a:r>
              <a:rPr lang="en-US" dirty="0"/>
              <a:t>  non-obvious to the system</a:t>
            </a:r>
          </a:p>
          <a:p>
            <a:pPr lvl="1"/>
            <a:r>
              <a:rPr lang="en-US" b="1" dirty="0" smtClean="0">
                <a:solidFill>
                  <a:srgbClr val="FF0066"/>
                </a:solidFill>
              </a:rPr>
              <a:t>Understandable:</a:t>
            </a:r>
            <a:r>
              <a:rPr lang="en-US" dirty="0" smtClean="0"/>
              <a:t> </a:t>
            </a:r>
            <a:r>
              <a:rPr lang="en-US" dirty="0"/>
              <a:t>humans should be able to </a:t>
            </a:r>
            <a:r>
              <a:rPr lang="en-US" dirty="0" smtClean="0"/>
              <a:t/>
            </a:r>
            <a:br>
              <a:rPr lang="en-US" dirty="0" smtClean="0"/>
            </a:br>
            <a:r>
              <a:rPr lang="en-US" dirty="0" smtClean="0"/>
              <a:t>interpret </a:t>
            </a:r>
            <a:r>
              <a:rPr lang="en-US" dirty="0"/>
              <a:t>the </a:t>
            </a:r>
            <a:r>
              <a:rPr lang="en-US" dirty="0" smtClean="0"/>
              <a:t>pattern</a:t>
            </a:r>
            <a:endParaRPr lang="en-US" dirty="0"/>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p:txBody>
          <a:bodyPr/>
          <a:lstStyle/>
          <a:p>
            <a:fld id="{19B12225-5612-419B-A8D5-4B8EEE4C217E}" type="slidenum">
              <a:rPr lang="en-US" smtClean="0"/>
              <a:pPr/>
              <a:t>7</a:t>
            </a:fld>
            <a:endParaRPr lang="en-US"/>
          </a:p>
        </p:txBody>
      </p:sp>
    </p:spTree>
    <p:extLst>
      <p:ext uri="{BB962C8B-B14F-4D97-AF65-F5344CB8AC3E}">
        <p14:creationId xmlns:p14="http://schemas.microsoft.com/office/powerpoint/2010/main" val="35353046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186" name="Rectangle 2"/>
          <p:cNvSpPr>
            <a:spLocks noGrp="1" noChangeArrowheads="1"/>
          </p:cNvSpPr>
          <p:nvPr>
            <p:ph type="title"/>
          </p:nvPr>
        </p:nvSpPr>
        <p:spPr/>
        <p:txBody>
          <a:bodyPr/>
          <a:lstStyle/>
          <a:p>
            <a:r>
              <a:rPr lang="en-US"/>
              <a:t>Data Mining Tasks</a:t>
            </a:r>
          </a:p>
        </p:txBody>
      </p:sp>
      <p:sp>
        <p:nvSpPr>
          <p:cNvPr id="733187" name="Rectangle 3"/>
          <p:cNvSpPr>
            <a:spLocks noGrp="1" noChangeArrowheads="1"/>
          </p:cNvSpPr>
          <p:nvPr>
            <p:ph idx="1"/>
          </p:nvPr>
        </p:nvSpPr>
        <p:spPr/>
        <p:txBody>
          <a:bodyPr/>
          <a:lstStyle/>
          <a:p>
            <a:r>
              <a:rPr lang="en-US" b="1" dirty="0" smtClean="0">
                <a:solidFill>
                  <a:srgbClr val="FF0066"/>
                </a:solidFill>
              </a:rPr>
              <a:t>Descriptive methods</a:t>
            </a:r>
          </a:p>
          <a:p>
            <a:pPr lvl="1"/>
            <a:r>
              <a:rPr lang="en-US" dirty="0" smtClean="0"/>
              <a:t>Find human-interpretable patterns that </a:t>
            </a:r>
            <a:br>
              <a:rPr lang="en-US" dirty="0" smtClean="0"/>
            </a:br>
            <a:r>
              <a:rPr lang="en-US" dirty="0" smtClean="0"/>
              <a:t>describe the data</a:t>
            </a:r>
          </a:p>
          <a:p>
            <a:pPr lvl="2"/>
            <a:r>
              <a:rPr lang="en-US" b="1" dirty="0" smtClean="0"/>
              <a:t>Example:</a:t>
            </a:r>
            <a:r>
              <a:rPr lang="en-US" dirty="0" smtClean="0"/>
              <a:t> Clustering</a:t>
            </a:r>
          </a:p>
          <a:p>
            <a:pPr lvl="8"/>
            <a:endParaRPr lang="en-US" dirty="0" smtClean="0"/>
          </a:p>
          <a:p>
            <a:r>
              <a:rPr lang="en-US" b="1" dirty="0" smtClean="0">
                <a:solidFill>
                  <a:srgbClr val="FF0066"/>
                </a:solidFill>
              </a:rPr>
              <a:t>Predictive methods</a:t>
            </a:r>
          </a:p>
          <a:p>
            <a:pPr lvl="1"/>
            <a:r>
              <a:rPr lang="en-US" dirty="0" smtClean="0"/>
              <a:t>Use some variables to predict unknown </a:t>
            </a:r>
            <a:br>
              <a:rPr lang="en-US" dirty="0" smtClean="0"/>
            </a:br>
            <a:r>
              <a:rPr lang="en-US" dirty="0" smtClean="0"/>
              <a:t>or future values of other variables</a:t>
            </a:r>
          </a:p>
          <a:p>
            <a:pPr lvl="2"/>
            <a:r>
              <a:rPr lang="en-US" b="1" dirty="0" smtClean="0"/>
              <a:t>Example:</a:t>
            </a:r>
            <a:r>
              <a:rPr lang="en-US" dirty="0" smtClean="0"/>
              <a:t> Recommender systems</a:t>
            </a:r>
          </a:p>
          <a:p>
            <a:endParaRPr lang="en-US" dirty="0" smtClean="0"/>
          </a:p>
          <a:p>
            <a:pPr lvl="2">
              <a:buFont typeface="Wingdings" pitchFamily="2" charset="2"/>
              <a:buNone/>
            </a:pPr>
            <a:endParaRPr lang="en-US" dirty="0"/>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8</a:t>
            </a:fld>
            <a:endParaRPr lang="en-US"/>
          </a:p>
        </p:txBody>
      </p:sp>
    </p:spTree>
    <p:extLst>
      <p:ext uri="{BB962C8B-B14F-4D97-AF65-F5344CB8AC3E}">
        <p14:creationId xmlns:p14="http://schemas.microsoft.com/office/powerpoint/2010/main" val="21768893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76200"/>
            <a:ext cx="8991600" cy="987552"/>
          </a:xfrm>
        </p:spPr>
        <p:txBody>
          <a:bodyPr>
            <a:normAutofit/>
          </a:bodyPr>
          <a:lstStyle/>
          <a:p>
            <a:r>
              <a:rPr lang="en-US" dirty="0"/>
              <a:t>Meaningfulness of </a:t>
            </a:r>
            <a:r>
              <a:rPr lang="en-US" dirty="0" smtClean="0"/>
              <a:t>Analytic Answers</a:t>
            </a:r>
            <a:endParaRPr lang="en-US" dirty="0"/>
          </a:p>
        </p:txBody>
      </p:sp>
      <p:sp>
        <p:nvSpPr>
          <p:cNvPr id="2" name="Content Placeholder 1"/>
          <p:cNvSpPr>
            <a:spLocks noGrp="1"/>
          </p:cNvSpPr>
          <p:nvPr>
            <p:ph idx="1"/>
          </p:nvPr>
        </p:nvSpPr>
        <p:spPr/>
        <p:txBody>
          <a:bodyPr/>
          <a:lstStyle/>
          <a:p>
            <a:r>
              <a:rPr lang="en-US" b="1" dirty="0">
                <a:solidFill>
                  <a:srgbClr val="0000FF"/>
                </a:solidFill>
              </a:rPr>
              <a:t>A </a:t>
            </a:r>
            <a:r>
              <a:rPr lang="en-US" b="1" dirty="0" smtClean="0">
                <a:solidFill>
                  <a:srgbClr val="0000FF"/>
                </a:solidFill>
              </a:rPr>
              <a:t>risk with “Data mining” is </a:t>
            </a:r>
            <a:r>
              <a:rPr lang="en-US" b="1" dirty="0">
                <a:solidFill>
                  <a:srgbClr val="0000FF"/>
                </a:solidFill>
              </a:rPr>
              <a:t>that </a:t>
            </a:r>
            <a:r>
              <a:rPr lang="en-US" b="1" dirty="0" smtClean="0">
                <a:solidFill>
                  <a:srgbClr val="0000FF"/>
                </a:solidFill>
              </a:rPr>
              <a:t>an analyst can “discover</a:t>
            </a:r>
            <a:r>
              <a:rPr lang="en-US" b="1" dirty="0">
                <a:solidFill>
                  <a:srgbClr val="0000FF"/>
                </a:solidFill>
              </a:rPr>
              <a:t>” patterns that are </a:t>
            </a:r>
            <a:r>
              <a:rPr lang="en-US" b="1" dirty="0" smtClean="0">
                <a:solidFill>
                  <a:srgbClr val="0000FF"/>
                </a:solidFill>
              </a:rPr>
              <a:t>meaningless</a:t>
            </a:r>
            <a:endParaRPr lang="en-US" b="1" dirty="0">
              <a:solidFill>
                <a:srgbClr val="0000FF"/>
              </a:solidFill>
            </a:endParaRPr>
          </a:p>
          <a:p>
            <a:r>
              <a:rPr lang="en-US" dirty="0"/>
              <a:t>Statisticians call it </a:t>
            </a:r>
            <a:r>
              <a:rPr lang="en-US" b="1" dirty="0" err="1">
                <a:solidFill>
                  <a:srgbClr val="FF0066"/>
                </a:solidFill>
              </a:rPr>
              <a:t>Bonferroni’s</a:t>
            </a:r>
            <a:r>
              <a:rPr lang="en-US" b="1" dirty="0">
                <a:solidFill>
                  <a:srgbClr val="FF0066"/>
                </a:solidFill>
              </a:rPr>
              <a:t> principle</a:t>
            </a:r>
            <a:r>
              <a:rPr lang="en-US" dirty="0" smtClean="0"/>
              <a:t>:</a:t>
            </a:r>
          </a:p>
          <a:p>
            <a:pPr lvl="1"/>
            <a:r>
              <a:rPr lang="en-US" dirty="0" smtClean="0"/>
              <a:t>Roughly, </a:t>
            </a:r>
            <a:r>
              <a:rPr lang="en-US" dirty="0"/>
              <a:t>if you look in more places for interesting patterns than your amount of data will support, you are bound to find </a:t>
            </a:r>
            <a:r>
              <a:rPr lang="en-US" dirty="0" smtClean="0"/>
              <a:t>crap</a:t>
            </a:r>
            <a:endParaRPr lang="en-US" dirty="0"/>
          </a:p>
        </p:txBody>
      </p:sp>
      <p:pic>
        <p:nvPicPr>
          <p:cNvPr id="8198" name="Picture 6" descr="http://2.bp.blogspot.com/_hc_VAw3YEOk/SdjkJijh7xI/AAAAAAAAAKQ/nuapuWjnbqo/s400/DilbertMiningData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4786" y="4495800"/>
            <a:ext cx="5594427" cy="2209800"/>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9</a:t>
            </a:fld>
            <a:endParaRPr lang="en-US"/>
          </a:p>
        </p:txBody>
      </p:sp>
    </p:spTree>
    <p:extLst>
      <p:ext uri="{BB962C8B-B14F-4D97-AF65-F5344CB8AC3E}">
        <p14:creationId xmlns:p14="http://schemas.microsoft.com/office/powerpoint/2010/main" val="206251666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spDef>
      <a:spPr>
        <a:ln w="38100">
          <a:solidFill>
            <a:srgbClr val="008000"/>
          </a:solidFill>
        </a:ln>
      </a:spPr>
      <a:bodyPr rtlCol="0" anchor="ctr"/>
      <a:lstStyle>
        <a:defPPr algn="ctr">
          <a:defRPr/>
        </a:defPPr>
      </a:lstStyle>
      <a:style>
        <a:lnRef idx="1">
          <a:schemeClr val="dk1"/>
        </a:lnRef>
        <a:fillRef idx="0">
          <a:schemeClr val="dk1"/>
        </a:fillRef>
        <a:effectRef idx="0">
          <a:schemeClr val="dk1"/>
        </a:effectRef>
        <a:fontRef idx="minor">
          <a:schemeClr val="tx1"/>
        </a:fontRef>
      </a:style>
    </a:spDef>
    <a:lnDef>
      <a:spPr>
        <a:ln w="28575"/>
      </a:spPr>
      <a:bodyPr/>
      <a:lstStyle/>
      <a:style>
        <a:lnRef idx="1">
          <a:schemeClr val="dk1"/>
        </a:lnRef>
        <a:fillRef idx="0">
          <a:schemeClr val="dk1"/>
        </a:fillRef>
        <a:effectRef idx="0">
          <a:schemeClr val="dk1"/>
        </a:effectRef>
        <a:fontRef idx="minor">
          <a:schemeClr val="tx1"/>
        </a:fontRef>
      </a:style>
    </a:lnDef>
    <a:txDef>
      <a:spPr>
        <a:noFill/>
      </a:spPr>
      <a:bodyPr wrap="none" rtlCol="0">
        <a:spAutoFit/>
      </a:bodyPr>
      <a:lstStyle>
        <a:defPPr>
          <a:defRPr dirty="0"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25797</TotalTime>
  <Words>1642</Words>
  <Application>Microsoft Office PowerPoint</Application>
  <PresentationFormat>On-screen Show (4:3)</PresentationFormat>
  <Paragraphs>318</Paragraphs>
  <Slides>28</Slides>
  <Notes>4</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Module</vt:lpstr>
      <vt:lpstr> Mining of Massive Datasets: Course Introduction</vt:lpstr>
      <vt:lpstr>What is Data Mining? Knowledge discovery from data </vt:lpstr>
      <vt:lpstr>PowerPoint Presentation</vt:lpstr>
      <vt:lpstr>PowerPoint Presentation</vt:lpstr>
      <vt:lpstr>Data Mining</vt:lpstr>
      <vt:lpstr>Good news: Demand for Data Mining</vt:lpstr>
      <vt:lpstr>What is Data Mining?</vt:lpstr>
      <vt:lpstr>Data Mining Tasks</vt:lpstr>
      <vt:lpstr>Meaningfulness of Analytic Answers</vt:lpstr>
      <vt:lpstr>Meaningfulness of Analytic Answers</vt:lpstr>
      <vt:lpstr>What matters when dealing with data?</vt:lpstr>
      <vt:lpstr>Data Mining: Cultures</vt:lpstr>
      <vt:lpstr>This Class: CS246</vt:lpstr>
      <vt:lpstr>What will we learn?</vt:lpstr>
      <vt:lpstr>What will we learn?</vt:lpstr>
      <vt:lpstr>How It All Fits Together</vt:lpstr>
      <vt:lpstr>PowerPoint Presentation</vt:lpstr>
      <vt:lpstr>About the Course</vt:lpstr>
      <vt:lpstr>2014 CS246 Course Staff</vt:lpstr>
      <vt:lpstr>Course Logistics</vt:lpstr>
      <vt:lpstr>Logistics: Communication</vt:lpstr>
      <vt:lpstr>Work for the Course</vt:lpstr>
      <vt:lpstr>Work for the Course</vt:lpstr>
      <vt:lpstr>Course Calendar</vt:lpstr>
      <vt:lpstr>Prerequisites</vt:lpstr>
      <vt:lpstr>Recitation Sessions</vt:lpstr>
      <vt:lpstr>What’s after the class</vt:lpstr>
      <vt:lpstr>3 To-do items</vt:lpstr>
    </vt:vector>
  </TitlesOfParts>
  <Company>Carnegie Mellon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jure</dc:creator>
  <cp:lastModifiedBy>Jure Leskovec</cp:lastModifiedBy>
  <cp:revision>1315</cp:revision>
  <cp:lastPrinted>2011-10-20T04:01:43Z</cp:lastPrinted>
  <dcterms:created xsi:type="dcterms:W3CDTF">2009-06-12T17:14:38Z</dcterms:created>
  <dcterms:modified xsi:type="dcterms:W3CDTF">2014-08-09T04:54:16Z</dcterms:modified>
</cp:coreProperties>
</file>