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5" r:id="rId5"/>
    <p:sldId id="317" r:id="rId6"/>
    <p:sldId id="298" r:id="rId7"/>
    <p:sldId id="300" r:id="rId8"/>
    <p:sldId id="301" r:id="rId9"/>
    <p:sldId id="303" r:id="rId10"/>
    <p:sldId id="302" r:id="rId11"/>
    <p:sldId id="304" r:id="rId12"/>
    <p:sldId id="305" r:id="rId13"/>
    <p:sldId id="308" r:id="rId14"/>
    <p:sldId id="309" r:id="rId15"/>
    <p:sldId id="306" r:id="rId16"/>
    <p:sldId id="310" r:id="rId17"/>
    <p:sldId id="313" r:id="rId18"/>
    <p:sldId id="311" r:id="rId19"/>
    <p:sldId id="312" r:id="rId20"/>
    <p:sldId id="314" r:id="rId21"/>
    <p:sldId id="31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DFD0-B6AE-4091-950F-589A50BE2B7F}" v="2392" dt="2021-06-12T05:08:01.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ath Ruhi" userId="a3690335e86190e0" providerId="LiveId" clId="{A52FDFD0-B6AE-4091-950F-589A50BE2B7F}"/>
    <pc:docChg chg="undo custSel addSld delSld modSld sldOrd">
      <pc:chgData name="Asmath Ruhi" userId="a3690335e86190e0" providerId="LiveId" clId="{A52FDFD0-B6AE-4091-950F-589A50BE2B7F}" dt="2021-06-12T05:08:23.944" v="10832" actId="207"/>
      <pc:docMkLst>
        <pc:docMk/>
      </pc:docMkLst>
      <pc:sldChg chg="addSp delSp modSp mod">
        <pc:chgData name="Asmath Ruhi" userId="a3690335e86190e0" providerId="LiveId" clId="{A52FDFD0-B6AE-4091-950F-589A50BE2B7F}" dt="2021-06-11T15:56:56.171" v="7166" actId="207"/>
        <pc:sldMkLst>
          <pc:docMk/>
          <pc:sldMk cId="2933514334" sldId="300"/>
        </pc:sldMkLst>
        <pc:spChg chg="mod">
          <ac:chgData name="Asmath Ruhi" userId="a3690335e86190e0" providerId="LiveId" clId="{A52FDFD0-B6AE-4091-950F-589A50BE2B7F}" dt="2021-06-11T09:27:21.860" v="82" actId="20577"/>
          <ac:spMkLst>
            <pc:docMk/>
            <pc:sldMk cId="2933514334" sldId="300"/>
            <ac:spMk id="2" creationId="{75AC86D3-8FD1-4F47-A319-7D0542E48B2F}"/>
          </ac:spMkLst>
        </pc:spChg>
        <pc:spChg chg="add mod">
          <ac:chgData name="Asmath Ruhi" userId="a3690335e86190e0" providerId="LiveId" clId="{A52FDFD0-B6AE-4091-950F-589A50BE2B7F}" dt="2021-06-11T15:56:56.171" v="7166" actId="207"/>
          <ac:spMkLst>
            <pc:docMk/>
            <pc:sldMk cId="2933514334" sldId="300"/>
            <ac:spMk id="5" creationId="{FCE4956C-CE17-4F9D-A458-C810687DE8CA}"/>
          </ac:spMkLst>
        </pc:spChg>
        <pc:graphicFrameChg chg="del mod modGraphic">
          <ac:chgData name="Asmath Ruhi" userId="a3690335e86190e0" providerId="LiveId" clId="{A52FDFD0-B6AE-4091-950F-589A50BE2B7F}" dt="2021-06-11T09:27:45.080" v="86" actId="478"/>
          <ac:graphicFrameMkLst>
            <pc:docMk/>
            <pc:sldMk cId="2933514334" sldId="300"/>
            <ac:graphicFrameMk id="4" creationId="{C266CDD0-3E96-40BD-8324-62D1DD86152D}"/>
          </ac:graphicFrameMkLst>
        </pc:graphicFrameChg>
      </pc:sldChg>
      <pc:sldChg chg="addSp delSp modSp new mod">
        <pc:chgData name="Asmath Ruhi" userId="a3690335e86190e0" providerId="LiveId" clId="{A52FDFD0-B6AE-4091-950F-589A50BE2B7F}" dt="2021-06-11T10:23:30.958" v="2531" actId="20577"/>
        <pc:sldMkLst>
          <pc:docMk/>
          <pc:sldMk cId="3071168977" sldId="301"/>
        </pc:sldMkLst>
        <pc:spChg chg="mod">
          <ac:chgData name="Asmath Ruhi" userId="a3690335e86190e0" providerId="LiveId" clId="{A52FDFD0-B6AE-4091-950F-589A50BE2B7F}" dt="2021-06-11T09:43:33.646" v="835" actId="1076"/>
          <ac:spMkLst>
            <pc:docMk/>
            <pc:sldMk cId="3071168977" sldId="301"/>
            <ac:spMk id="2" creationId="{6FAB8D29-C682-4859-9E01-0DFAF9D1D40E}"/>
          </ac:spMkLst>
        </pc:spChg>
        <pc:spChg chg="mod">
          <ac:chgData name="Asmath Ruhi" userId="a3690335e86190e0" providerId="LiveId" clId="{A52FDFD0-B6AE-4091-950F-589A50BE2B7F}" dt="2021-06-11T10:23:30.958" v="2531" actId="20577"/>
          <ac:spMkLst>
            <pc:docMk/>
            <pc:sldMk cId="3071168977" sldId="301"/>
            <ac:spMk id="3" creationId="{DF6280DE-C4B6-45F4-AEA9-7C3EBE53DEF9}"/>
          </ac:spMkLst>
        </pc:spChg>
        <pc:picChg chg="add del mod">
          <ac:chgData name="Asmath Ruhi" userId="a3690335e86190e0" providerId="LiveId" clId="{A52FDFD0-B6AE-4091-950F-589A50BE2B7F}" dt="2021-06-11T10:12:37.885" v="1298" actId="478"/>
          <ac:picMkLst>
            <pc:docMk/>
            <pc:sldMk cId="3071168977" sldId="301"/>
            <ac:picMk id="5" creationId="{0FE010AE-A3B6-40DE-AF4E-61840A43C151}"/>
          </ac:picMkLst>
        </pc:picChg>
        <pc:picChg chg="add mod">
          <ac:chgData name="Asmath Ruhi" userId="a3690335e86190e0" providerId="LiveId" clId="{A52FDFD0-B6AE-4091-950F-589A50BE2B7F}" dt="2021-06-11T10:20:28.063" v="2514" actId="14100"/>
          <ac:picMkLst>
            <pc:docMk/>
            <pc:sldMk cId="3071168977" sldId="301"/>
            <ac:picMk id="7" creationId="{1C761F7E-234D-4F07-BD26-619FE9D4C71B}"/>
          </ac:picMkLst>
        </pc:picChg>
      </pc:sldChg>
      <pc:sldChg chg="add del">
        <pc:chgData name="Asmath Ruhi" userId="a3690335e86190e0" providerId="LiveId" clId="{A52FDFD0-B6AE-4091-950F-589A50BE2B7F}" dt="2021-06-11T09:42:53.798" v="807" actId="2696"/>
        <pc:sldMkLst>
          <pc:docMk/>
          <pc:sldMk cId="3508629912" sldId="301"/>
        </pc:sldMkLst>
      </pc:sldChg>
      <pc:sldChg chg="new del">
        <pc:chgData name="Asmath Ruhi" userId="a3690335e86190e0" providerId="LiveId" clId="{A52FDFD0-B6AE-4091-950F-589A50BE2B7F}" dt="2021-06-11T09:43:15.360" v="810" actId="47"/>
        <pc:sldMkLst>
          <pc:docMk/>
          <pc:sldMk cId="1396319257" sldId="302"/>
        </pc:sldMkLst>
      </pc:sldChg>
      <pc:sldChg chg="addSp modSp new mod setBg">
        <pc:chgData name="Asmath Ruhi" userId="a3690335e86190e0" providerId="LiveId" clId="{A52FDFD0-B6AE-4091-950F-589A50BE2B7F}" dt="2021-06-11T13:26:53.609" v="4869" actId="207"/>
        <pc:sldMkLst>
          <pc:docMk/>
          <pc:sldMk cId="3232047329" sldId="302"/>
        </pc:sldMkLst>
        <pc:spChg chg="mod">
          <ac:chgData name="Asmath Ruhi" userId="a3690335e86190e0" providerId="LiveId" clId="{A52FDFD0-B6AE-4091-950F-589A50BE2B7F}" dt="2021-06-11T13:26:04.662" v="4860" actId="26606"/>
          <ac:spMkLst>
            <pc:docMk/>
            <pc:sldMk cId="3232047329" sldId="302"/>
            <ac:spMk id="2" creationId="{7368F552-2EBB-4460-A270-96AB375A77DC}"/>
          </ac:spMkLst>
        </pc:spChg>
        <pc:spChg chg="mod">
          <ac:chgData name="Asmath Ruhi" userId="a3690335e86190e0" providerId="LiveId" clId="{A52FDFD0-B6AE-4091-950F-589A50BE2B7F}" dt="2021-06-11T13:26:53.609" v="4869" actId="207"/>
          <ac:spMkLst>
            <pc:docMk/>
            <pc:sldMk cId="3232047329" sldId="302"/>
            <ac:spMk id="3" creationId="{E69265E1-AEE1-4996-A3C0-BE28E4D7CB5F}"/>
          </ac:spMkLst>
        </pc:spChg>
        <pc:spChg chg="add">
          <ac:chgData name="Asmath Ruhi" userId="a3690335e86190e0" providerId="LiveId" clId="{A52FDFD0-B6AE-4091-950F-589A50BE2B7F}" dt="2021-06-11T13:26:04.662" v="4860" actId="26606"/>
          <ac:spMkLst>
            <pc:docMk/>
            <pc:sldMk cId="3232047329" sldId="302"/>
            <ac:spMk id="8" creationId="{3558DB37-9FEE-48A2-8578-ED0401573943}"/>
          </ac:spMkLst>
        </pc:spChg>
        <pc:spChg chg="add">
          <ac:chgData name="Asmath Ruhi" userId="a3690335e86190e0" providerId="LiveId" clId="{A52FDFD0-B6AE-4091-950F-589A50BE2B7F}" dt="2021-06-11T13:26:04.662" v="4860" actId="26606"/>
          <ac:spMkLst>
            <pc:docMk/>
            <pc:sldMk cId="3232047329" sldId="302"/>
            <ac:spMk id="10" creationId="{5F7FCCA6-00E2-4F74-A105-0D769872F243}"/>
          </ac:spMkLst>
        </pc:spChg>
        <pc:spChg chg="add">
          <ac:chgData name="Asmath Ruhi" userId="a3690335e86190e0" providerId="LiveId" clId="{A52FDFD0-B6AE-4091-950F-589A50BE2B7F}" dt="2021-06-11T13:26:04.662" v="4860" actId="26606"/>
          <ac:spMkLst>
            <pc:docMk/>
            <pc:sldMk cId="3232047329" sldId="302"/>
            <ac:spMk id="12" creationId="{9B834327-03F1-4931-8261-971373A5A694}"/>
          </ac:spMkLst>
        </pc:spChg>
      </pc:sldChg>
      <pc:sldChg chg="addSp delSp modSp new mod ord setBg">
        <pc:chgData name="Asmath Ruhi" userId="a3690335e86190e0" providerId="LiveId" clId="{A52FDFD0-B6AE-4091-950F-589A50BE2B7F}" dt="2021-06-11T13:09:56.071" v="3550" actId="20577"/>
        <pc:sldMkLst>
          <pc:docMk/>
          <pc:sldMk cId="3443269113" sldId="303"/>
        </pc:sldMkLst>
        <pc:spChg chg="mod">
          <ac:chgData name="Asmath Ruhi" userId="a3690335e86190e0" providerId="LiveId" clId="{A52FDFD0-B6AE-4091-950F-589A50BE2B7F}" dt="2021-06-11T12:59:43.406" v="3043" actId="26606"/>
          <ac:spMkLst>
            <pc:docMk/>
            <pc:sldMk cId="3443269113" sldId="303"/>
            <ac:spMk id="2" creationId="{95873901-EC2B-40E5-8BCE-ACA2F80652D4}"/>
          </ac:spMkLst>
        </pc:spChg>
        <pc:spChg chg="del">
          <ac:chgData name="Asmath Ruhi" userId="a3690335e86190e0" providerId="LiveId" clId="{A52FDFD0-B6AE-4091-950F-589A50BE2B7F}" dt="2021-06-11T12:57:48.255" v="3023"/>
          <ac:spMkLst>
            <pc:docMk/>
            <pc:sldMk cId="3443269113" sldId="303"/>
            <ac:spMk id="3" creationId="{92231D47-1439-4557-80ED-6E91ED340D82}"/>
          </ac:spMkLst>
        </pc:spChg>
        <pc:spChg chg="add mod">
          <ac:chgData name="Asmath Ruhi" userId="a3690335e86190e0" providerId="LiveId" clId="{A52FDFD0-B6AE-4091-950F-589A50BE2B7F}" dt="2021-06-11T13:09:56.071" v="3550" actId="20577"/>
          <ac:spMkLst>
            <pc:docMk/>
            <pc:sldMk cId="3443269113" sldId="303"/>
            <ac:spMk id="6" creationId="{DAE4002D-339C-42C1-954A-228E4C1C8753}"/>
          </ac:spMkLst>
        </pc:spChg>
        <pc:spChg chg="add del">
          <ac:chgData name="Asmath Ruhi" userId="a3690335e86190e0" providerId="LiveId" clId="{A52FDFD0-B6AE-4091-950F-589A50BE2B7F}" dt="2021-06-11T12:59:43.406" v="3043" actId="26606"/>
          <ac:spMkLst>
            <pc:docMk/>
            <pc:sldMk cId="3443269113" sldId="303"/>
            <ac:spMk id="10" creationId="{39E3965E-AC41-4711-9D10-E25ABB132D86}"/>
          </ac:spMkLst>
        </pc:spChg>
        <pc:spChg chg="add del">
          <ac:chgData name="Asmath Ruhi" userId="a3690335e86190e0" providerId="LiveId" clId="{A52FDFD0-B6AE-4091-950F-589A50BE2B7F}" dt="2021-06-11T12:59:43.406" v="3043" actId="26606"/>
          <ac:spMkLst>
            <pc:docMk/>
            <pc:sldMk cId="3443269113" sldId="303"/>
            <ac:spMk id="14" creationId="{B4D0E555-16F6-44D0-BF56-AF5FF5BDE9D6}"/>
          </ac:spMkLst>
        </pc:spChg>
        <pc:spChg chg="add del">
          <ac:chgData name="Asmath Ruhi" userId="a3690335e86190e0" providerId="LiveId" clId="{A52FDFD0-B6AE-4091-950F-589A50BE2B7F}" dt="2021-06-11T12:59:43.406" v="3043" actId="26606"/>
          <ac:spMkLst>
            <pc:docMk/>
            <pc:sldMk cId="3443269113" sldId="303"/>
            <ac:spMk id="16" creationId="{8117041D-1A7B-4ECA-AB68-3CFDB6726B8E}"/>
          </ac:spMkLst>
        </pc:spChg>
        <pc:picChg chg="add mod modCrop">
          <ac:chgData name="Asmath Ruhi" userId="a3690335e86190e0" providerId="LiveId" clId="{A52FDFD0-B6AE-4091-950F-589A50BE2B7F}" dt="2021-06-11T12:59:55.599" v="3045" actId="1076"/>
          <ac:picMkLst>
            <pc:docMk/>
            <pc:sldMk cId="3443269113" sldId="303"/>
            <ac:picMk id="5" creationId="{CD891B05-BC9B-42AF-AD7A-F62F8723E7C3}"/>
          </ac:picMkLst>
        </pc:picChg>
        <pc:cxnChg chg="add del">
          <ac:chgData name="Asmath Ruhi" userId="a3690335e86190e0" providerId="LiveId" clId="{A52FDFD0-B6AE-4091-950F-589A50BE2B7F}" dt="2021-06-11T12:59:43.406" v="3043" actId="26606"/>
          <ac:cxnSpMkLst>
            <pc:docMk/>
            <pc:sldMk cId="3443269113" sldId="303"/>
            <ac:cxnSpMk id="12" creationId="{1F5DC8C3-BA5F-4EED-BB9A-A14272BD82A1}"/>
          </ac:cxnSpMkLst>
        </pc:cxnChg>
        <pc:cxnChg chg="add del">
          <ac:chgData name="Asmath Ruhi" userId="a3690335e86190e0" providerId="LiveId" clId="{A52FDFD0-B6AE-4091-950F-589A50BE2B7F}" dt="2021-06-11T12:59:43.406" v="3043" actId="26606"/>
          <ac:cxnSpMkLst>
            <pc:docMk/>
            <pc:sldMk cId="3443269113" sldId="303"/>
            <ac:cxnSpMk id="18" creationId="{ABCD2462-4C1E-401A-AC2D-F799A138B245}"/>
          </ac:cxnSpMkLst>
        </pc:cxnChg>
      </pc:sldChg>
      <pc:sldChg chg="addSp delSp modSp new mod ord setBg">
        <pc:chgData name="Asmath Ruhi" userId="a3690335e86190e0" providerId="LiveId" clId="{A52FDFD0-B6AE-4091-950F-589A50BE2B7F}" dt="2021-06-11T16:01:19.038" v="7566" actId="313"/>
        <pc:sldMkLst>
          <pc:docMk/>
          <pc:sldMk cId="1959788537" sldId="304"/>
        </pc:sldMkLst>
        <pc:spChg chg="mod">
          <ac:chgData name="Asmath Ruhi" userId="a3690335e86190e0" providerId="LiveId" clId="{A52FDFD0-B6AE-4091-950F-589A50BE2B7F}" dt="2021-06-11T13:25:28.181" v="4859" actId="26606"/>
          <ac:spMkLst>
            <pc:docMk/>
            <pc:sldMk cId="1959788537" sldId="304"/>
            <ac:spMk id="2" creationId="{DE56077D-BE90-4B76-A6E9-CA44ACAE10DF}"/>
          </ac:spMkLst>
        </pc:spChg>
        <pc:spChg chg="del mod">
          <ac:chgData name="Asmath Ruhi" userId="a3690335e86190e0" providerId="LiveId" clId="{A52FDFD0-B6AE-4091-950F-589A50BE2B7F}" dt="2021-06-11T13:25:28.181" v="4859" actId="26606"/>
          <ac:spMkLst>
            <pc:docMk/>
            <pc:sldMk cId="1959788537" sldId="304"/>
            <ac:spMk id="3" creationId="{169F6FCE-A894-4F86-97DF-3BD67E057B84}"/>
          </ac:spMkLst>
        </pc:spChg>
        <pc:spChg chg="add">
          <ac:chgData name="Asmath Ruhi" userId="a3690335e86190e0" providerId="LiveId" clId="{A52FDFD0-B6AE-4091-950F-589A50BE2B7F}" dt="2021-06-11T13:25:28.181" v="4859" actId="26606"/>
          <ac:spMkLst>
            <pc:docMk/>
            <pc:sldMk cId="1959788537" sldId="304"/>
            <ac:spMk id="9" creationId="{DFEBD0D2-AA2A-4936-A509-D629383EFFAA}"/>
          </ac:spMkLst>
        </pc:spChg>
        <pc:spChg chg="add">
          <ac:chgData name="Asmath Ruhi" userId="a3690335e86190e0" providerId="LiveId" clId="{A52FDFD0-B6AE-4091-950F-589A50BE2B7F}" dt="2021-06-11T13:25:28.181" v="4859" actId="26606"/>
          <ac:spMkLst>
            <pc:docMk/>
            <pc:sldMk cId="1959788537" sldId="304"/>
            <ac:spMk id="13" creationId="{86506110-E6E1-4309-83FA-C6B068FA341C}"/>
          </ac:spMkLst>
        </pc:spChg>
        <pc:graphicFrameChg chg="add mod">
          <ac:chgData name="Asmath Ruhi" userId="a3690335e86190e0" providerId="LiveId" clId="{A52FDFD0-B6AE-4091-950F-589A50BE2B7F}" dt="2021-06-11T16:01:19.038" v="7566" actId="313"/>
          <ac:graphicFrameMkLst>
            <pc:docMk/>
            <pc:sldMk cId="1959788537" sldId="304"/>
            <ac:graphicFrameMk id="5" creationId="{17AC60D7-8813-40E6-B991-6FF7C73F0375}"/>
          </ac:graphicFrameMkLst>
        </pc:graphicFrameChg>
        <pc:cxnChg chg="add">
          <ac:chgData name="Asmath Ruhi" userId="a3690335e86190e0" providerId="LiveId" clId="{A52FDFD0-B6AE-4091-950F-589A50BE2B7F}" dt="2021-06-11T13:25:28.181" v="4859" actId="26606"/>
          <ac:cxnSpMkLst>
            <pc:docMk/>
            <pc:sldMk cId="1959788537" sldId="304"/>
            <ac:cxnSpMk id="11" creationId="{2752F38C-F560-47AA-90AD-209F39C04150}"/>
          </ac:cxnSpMkLst>
        </pc:cxnChg>
      </pc:sldChg>
      <pc:sldChg chg="addSp delSp modSp new mod ord setBg modClrScheme delDesignElem chgLayout">
        <pc:chgData name="Asmath Ruhi" userId="a3690335e86190e0" providerId="LiveId" clId="{A52FDFD0-B6AE-4091-950F-589A50BE2B7F}" dt="2021-06-11T15:07:52.570" v="6963"/>
        <pc:sldMkLst>
          <pc:docMk/>
          <pc:sldMk cId="2788012352" sldId="305"/>
        </pc:sldMkLst>
        <pc:spChg chg="del mod ord">
          <ac:chgData name="Asmath Ruhi" userId="a3690335e86190e0" providerId="LiveId" clId="{A52FDFD0-B6AE-4091-950F-589A50BE2B7F}" dt="2021-06-11T13:28:30.070" v="4873" actId="700"/>
          <ac:spMkLst>
            <pc:docMk/>
            <pc:sldMk cId="2788012352" sldId="305"/>
            <ac:spMk id="2" creationId="{D86A0DCC-362F-4CEA-AECE-D0B549A5A911}"/>
          </ac:spMkLst>
        </pc:spChg>
        <pc:spChg chg="del mod ord">
          <ac:chgData name="Asmath Ruhi" userId="a3690335e86190e0" providerId="LiveId" clId="{A52FDFD0-B6AE-4091-950F-589A50BE2B7F}" dt="2021-06-11T13:28:30.070" v="4873" actId="700"/>
          <ac:spMkLst>
            <pc:docMk/>
            <pc:sldMk cId="2788012352" sldId="305"/>
            <ac:spMk id="3" creationId="{0AD22572-D228-41DB-9368-9B8F11C7DA6F}"/>
          </ac:spMkLst>
        </pc:spChg>
        <pc:spChg chg="add del mod ord">
          <ac:chgData name="Asmath Ruhi" userId="a3690335e86190e0" providerId="LiveId" clId="{A52FDFD0-B6AE-4091-950F-589A50BE2B7F}" dt="2021-06-11T13:30:42.193" v="4885" actId="700"/>
          <ac:spMkLst>
            <pc:docMk/>
            <pc:sldMk cId="2788012352" sldId="305"/>
            <ac:spMk id="4" creationId="{F9F56BEC-184C-4F5E-AD41-E3272C8958FC}"/>
          </ac:spMkLst>
        </pc:spChg>
        <pc:spChg chg="add del mod ord">
          <ac:chgData name="Asmath Ruhi" userId="a3690335e86190e0" providerId="LiveId" clId="{A52FDFD0-B6AE-4091-950F-589A50BE2B7F}" dt="2021-06-11T13:29:42.302" v="4874" actId="931"/>
          <ac:spMkLst>
            <pc:docMk/>
            <pc:sldMk cId="2788012352" sldId="305"/>
            <ac:spMk id="5" creationId="{029CFB80-AB28-45A4-96D6-FC9B771183D7}"/>
          </ac:spMkLst>
        </pc:spChg>
        <pc:spChg chg="add del mod ord">
          <ac:chgData name="Asmath Ruhi" userId="a3690335e86190e0" providerId="LiveId" clId="{A52FDFD0-B6AE-4091-950F-589A50BE2B7F}" dt="2021-06-11T13:30:42.193" v="4885" actId="700"/>
          <ac:spMkLst>
            <pc:docMk/>
            <pc:sldMk cId="2788012352" sldId="305"/>
            <ac:spMk id="6" creationId="{80783B5F-D464-4816-A0F7-3707CAA337D9}"/>
          </ac:spMkLst>
        </pc:spChg>
        <pc:spChg chg="add del mod ord">
          <ac:chgData name="Asmath Ruhi" userId="a3690335e86190e0" providerId="LiveId" clId="{A52FDFD0-B6AE-4091-950F-589A50BE2B7F}" dt="2021-06-11T13:30:42.193" v="4885" actId="700"/>
          <ac:spMkLst>
            <pc:docMk/>
            <pc:sldMk cId="2788012352" sldId="305"/>
            <ac:spMk id="10" creationId="{73433972-612E-45FC-ADB8-DDF77A82FC06}"/>
          </ac:spMkLst>
        </pc:spChg>
        <pc:spChg chg="add mod ord">
          <ac:chgData name="Asmath Ruhi" userId="a3690335e86190e0" providerId="LiveId" clId="{A52FDFD0-B6AE-4091-950F-589A50BE2B7F}" dt="2021-06-11T13:35:36.445" v="4973" actId="20577"/>
          <ac:spMkLst>
            <pc:docMk/>
            <pc:sldMk cId="2788012352" sldId="305"/>
            <ac:spMk id="11" creationId="{0B93B415-2640-4FA2-A586-22A6A602DA04}"/>
          </ac:spMkLst>
        </pc:spChg>
        <pc:spChg chg="add del mod ord">
          <ac:chgData name="Asmath Ruhi" userId="a3690335e86190e0" providerId="LiveId" clId="{A52FDFD0-B6AE-4091-950F-589A50BE2B7F}" dt="2021-06-11T13:31:22.723" v="4887"/>
          <ac:spMkLst>
            <pc:docMk/>
            <pc:sldMk cId="2788012352" sldId="305"/>
            <ac:spMk id="12" creationId="{3D9512F5-0CE9-41D0-81B3-3A40DC6AEC56}"/>
          </ac:spMkLst>
        </pc:spChg>
        <pc:spChg chg="add del">
          <ac:chgData name="Asmath Ruhi" userId="a3690335e86190e0" providerId="LiveId" clId="{A52FDFD0-B6AE-4091-950F-589A50BE2B7F}" dt="2021-06-11T13:30:42.193" v="4885" actId="700"/>
          <ac:spMkLst>
            <pc:docMk/>
            <pc:sldMk cId="2788012352" sldId="305"/>
            <ac:spMk id="13" creationId="{39E3965E-AC41-4711-9D10-E25ABB132D86}"/>
          </ac:spMkLst>
        </pc:spChg>
        <pc:spChg chg="add">
          <ac:chgData name="Asmath Ruhi" userId="a3690335e86190e0" providerId="LiveId" clId="{A52FDFD0-B6AE-4091-950F-589A50BE2B7F}" dt="2021-06-11T13:30:54.354" v="4886" actId="26606"/>
          <ac:spMkLst>
            <pc:docMk/>
            <pc:sldMk cId="2788012352" sldId="305"/>
            <ac:spMk id="14" creationId="{C8DD82D3-D002-45B0-B16A-82B3DA4EFDDB}"/>
          </ac:spMkLst>
        </pc:spChg>
        <pc:spChg chg="add del">
          <ac:chgData name="Asmath Ruhi" userId="a3690335e86190e0" providerId="LiveId" clId="{A52FDFD0-B6AE-4091-950F-589A50BE2B7F}" dt="2021-06-11T13:30:42.193" v="4885" actId="700"/>
          <ac:spMkLst>
            <pc:docMk/>
            <pc:sldMk cId="2788012352" sldId="305"/>
            <ac:spMk id="17" creationId="{4C869C3B-5565-4AAC-86A8-9EB0AB1C653E}"/>
          </ac:spMkLst>
        </pc:spChg>
        <pc:spChg chg="add">
          <ac:chgData name="Asmath Ruhi" userId="a3690335e86190e0" providerId="LiveId" clId="{A52FDFD0-B6AE-4091-950F-589A50BE2B7F}" dt="2021-06-11T13:30:54.354" v="4886" actId="26606"/>
          <ac:spMkLst>
            <pc:docMk/>
            <pc:sldMk cId="2788012352" sldId="305"/>
            <ac:spMk id="18" creationId="{14552793-7DFF-4EC7-AC69-D34A75D01880}"/>
          </ac:spMkLst>
        </pc:spChg>
        <pc:spChg chg="add del">
          <ac:chgData name="Asmath Ruhi" userId="a3690335e86190e0" providerId="LiveId" clId="{A52FDFD0-B6AE-4091-950F-589A50BE2B7F}" dt="2021-06-11T13:30:42.193" v="4885" actId="700"/>
          <ac:spMkLst>
            <pc:docMk/>
            <pc:sldMk cId="2788012352" sldId="305"/>
            <ac:spMk id="21" creationId="{9995470A-422C-4D09-B47E-C2E326495B72}"/>
          </ac:spMkLst>
        </pc:spChg>
        <pc:spChg chg="add mod">
          <ac:chgData name="Asmath Ruhi" userId="a3690335e86190e0" providerId="LiveId" clId="{A52FDFD0-B6AE-4091-950F-589A50BE2B7F}" dt="2021-06-11T13:40:14.002" v="5418" actId="207"/>
          <ac:spMkLst>
            <pc:docMk/>
            <pc:sldMk cId="2788012352" sldId="305"/>
            <ac:spMk id="25" creationId="{F370FB6B-1531-4D4D-8A72-9093E5AC694B}"/>
          </ac:spMkLst>
        </pc:spChg>
        <pc:picChg chg="add del mod ord">
          <ac:chgData name="Asmath Ruhi" userId="a3690335e86190e0" providerId="LiveId" clId="{A52FDFD0-B6AE-4091-950F-589A50BE2B7F}" dt="2021-06-11T13:30:27.506" v="4884" actId="478"/>
          <ac:picMkLst>
            <pc:docMk/>
            <pc:sldMk cId="2788012352" sldId="305"/>
            <ac:picMk id="8" creationId="{13E97699-24D8-4A98-86BA-BBE1D735B987}"/>
          </ac:picMkLst>
        </pc:picChg>
        <pc:picChg chg="add mod">
          <ac:chgData name="Asmath Ruhi" userId="a3690335e86190e0" providerId="LiveId" clId="{A52FDFD0-B6AE-4091-950F-589A50BE2B7F}" dt="2021-06-11T13:31:38.874" v="4892" actId="14100"/>
          <ac:picMkLst>
            <pc:docMk/>
            <pc:sldMk cId="2788012352" sldId="305"/>
            <ac:picMk id="22" creationId="{CD8E39D9-5048-4595-8DF3-DD5449935047}"/>
          </ac:picMkLst>
        </pc:picChg>
        <pc:picChg chg="add mod">
          <ac:chgData name="Asmath Ruhi" userId="a3690335e86190e0" providerId="LiveId" clId="{A52FDFD0-B6AE-4091-950F-589A50BE2B7F}" dt="2021-06-11T13:35:03.875" v="4925" actId="1076"/>
          <ac:picMkLst>
            <pc:docMk/>
            <pc:sldMk cId="2788012352" sldId="305"/>
            <ac:picMk id="24" creationId="{FA03C3B1-E248-4C3B-A957-17DA3D166E0B}"/>
          </ac:picMkLst>
        </pc:picChg>
        <pc:cxnChg chg="add del">
          <ac:chgData name="Asmath Ruhi" userId="a3690335e86190e0" providerId="LiveId" clId="{A52FDFD0-B6AE-4091-950F-589A50BE2B7F}" dt="2021-06-11T13:30:42.193" v="4885" actId="700"/>
          <ac:cxnSpMkLst>
            <pc:docMk/>
            <pc:sldMk cId="2788012352" sldId="305"/>
            <ac:cxnSpMk id="15" creationId="{1F5DC8C3-BA5F-4EED-BB9A-A14272BD82A1}"/>
          </ac:cxnSpMkLst>
        </pc:cxnChg>
        <pc:cxnChg chg="add">
          <ac:chgData name="Asmath Ruhi" userId="a3690335e86190e0" providerId="LiveId" clId="{A52FDFD0-B6AE-4091-950F-589A50BE2B7F}" dt="2021-06-11T13:30:54.354" v="4886" actId="26606"/>
          <ac:cxnSpMkLst>
            <pc:docMk/>
            <pc:sldMk cId="2788012352" sldId="305"/>
            <ac:cxnSpMk id="16" creationId="{9F09C252-16FE-4557-AD6D-BB5CA773496C}"/>
          </ac:cxnSpMkLst>
        </pc:cxnChg>
        <pc:cxnChg chg="add del">
          <ac:chgData name="Asmath Ruhi" userId="a3690335e86190e0" providerId="LiveId" clId="{A52FDFD0-B6AE-4091-950F-589A50BE2B7F}" dt="2021-06-11T13:30:42.193" v="4885" actId="700"/>
          <ac:cxnSpMkLst>
            <pc:docMk/>
            <pc:sldMk cId="2788012352" sldId="305"/>
            <ac:cxnSpMk id="19" creationId="{F41136EC-EC34-4D08-B5AB-8CE5870B1C74}"/>
          </ac:cxnSpMkLst>
        </pc:cxnChg>
      </pc:sldChg>
      <pc:sldChg chg="modSp new mod">
        <pc:chgData name="Asmath Ruhi" userId="a3690335e86190e0" providerId="LiveId" clId="{A52FDFD0-B6AE-4091-950F-589A50BE2B7F}" dt="2021-06-11T16:04:26.942" v="7842" actId="20577"/>
        <pc:sldMkLst>
          <pc:docMk/>
          <pc:sldMk cId="2167203073" sldId="306"/>
        </pc:sldMkLst>
        <pc:spChg chg="mod">
          <ac:chgData name="Asmath Ruhi" userId="a3690335e86190e0" providerId="LiveId" clId="{A52FDFD0-B6AE-4091-950F-589A50BE2B7F}" dt="2021-06-11T15:06:26.025" v="6959" actId="20577"/>
          <ac:spMkLst>
            <pc:docMk/>
            <pc:sldMk cId="2167203073" sldId="306"/>
            <ac:spMk id="2" creationId="{5C888CDE-AEE0-4B7A-98D4-6826107DF174}"/>
          </ac:spMkLst>
        </pc:spChg>
        <pc:spChg chg="mod">
          <ac:chgData name="Asmath Ruhi" userId="a3690335e86190e0" providerId="LiveId" clId="{A52FDFD0-B6AE-4091-950F-589A50BE2B7F}" dt="2021-06-11T16:04:26.942" v="7842" actId="20577"/>
          <ac:spMkLst>
            <pc:docMk/>
            <pc:sldMk cId="2167203073" sldId="306"/>
            <ac:spMk id="3" creationId="{39D590B8-CDFA-4A52-B13C-C3158D750FD7}"/>
          </ac:spMkLst>
        </pc:spChg>
      </pc:sldChg>
      <pc:sldChg chg="addSp modSp new del mod">
        <pc:chgData name="Asmath Ruhi" userId="a3690335e86190e0" providerId="LiveId" clId="{A52FDFD0-B6AE-4091-950F-589A50BE2B7F}" dt="2021-06-11T14:54:01.854" v="6352" actId="2696"/>
        <pc:sldMkLst>
          <pc:docMk/>
          <pc:sldMk cId="3896075993" sldId="307"/>
        </pc:sldMkLst>
        <pc:spChg chg="mod">
          <ac:chgData name="Asmath Ruhi" userId="a3690335e86190e0" providerId="LiveId" clId="{A52FDFD0-B6AE-4091-950F-589A50BE2B7F}" dt="2021-06-11T14:31:35.267" v="5595" actId="20577"/>
          <ac:spMkLst>
            <pc:docMk/>
            <pc:sldMk cId="3896075993" sldId="307"/>
            <ac:spMk id="2" creationId="{EDBC11C6-768B-4CB2-A6D0-E66D11D0A409}"/>
          </ac:spMkLst>
        </pc:spChg>
        <pc:spChg chg="mod">
          <ac:chgData name="Asmath Ruhi" userId="a3690335e86190e0" providerId="LiveId" clId="{A52FDFD0-B6AE-4091-950F-589A50BE2B7F}" dt="2021-06-11T14:47:08.698" v="6312" actId="5793"/>
          <ac:spMkLst>
            <pc:docMk/>
            <pc:sldMk cId="3896075993" sldId="307"/>
            <ac:spMk id="3" creationId="{8436D9DC-CD27-41D2-8968-345E82EAC676}"/>
          </ac:spMkLst>
        </pc:spChg>
        <pc:picChg chg="add mod modCrop">
          <ac:chgData name="Asmath Ruhi" userId="a3690335e86190e0" providerId="LiveId" clId="{A52FDFD0-B6AE-4091-950F-589A50BE2B7F}" dt="2021-06-11T14:43:03.105" v="6112" actId="1076"/>
          <ac:picMkLst>
            <pc:docMk/>
            <pc:sldMk cId="3896075993" sldId="307"/>
            <ac:picMk id="5" creationId="{D1DBB595-7BC6-4895-B11A-F42C4B359B2F}"/>
          </ac:picMkLst>
        </pc:picChg>
        <pc:picChg chg="add mod modCrop">
          <ac:chgData name="Asmath Ruhi" userId="a3690335e86190e0" providerId="LiveId" clId="{A52FDFD0-B6AE-4091-950F-589A50BE2B7F}" dt="2021-06-11T14:46:46.760" v="6310" actId="1076"/>
          <ac:picMkLst>
            <pc:docMk/>
            <pc:sldMk cId="3896075993" sldId="307"/>
            <ac:picMk id="7" creationId="{21CB10A2-40BA-48BE-B0D1-F35126BA481D}"/>
          </ac:picMkLst>
        </pc:picChg>
      </pc:sldChg>
      <pc:sldChg chg="addSp delSp modSp new mod modClrScheme modShow chgLayout">
        <pc:chgData name="Asmath Ruhi" userId="a3690335e86190e0" providerId="LiveId" clId="{A52FDFD0-B6AE-4091-950F-589A50BE2B7F}" dt="2021-06-12T04:53:03.116" v="10575" actId="729"/>
        <pc:sldMkLst>
          <pc:docMk/>
          <pc:sldMk cId="4245497283" sldId="308"/>
        </pc:sldMkLst>
        <pc:spChg chg="del mod ord">
          <ac:chgData name="Asmath Ruhi" userId="a3690335e86190e0" providerId="LiveId" clId="{A52FDFD0-B6AE-4091-950F-589A50BE2B7F}" dt="2021-06-11T14:48:14.260" v="6314" actId="700"/>
          <ac:spMkLst>
            <pc:docMk/>
            <pc:sldMk cId="4245497283" sldId="308"/>
            <ac:spMk id="2" creationId="{98EE8550-314B-45CE-A62B-5AA17011835E}"/>
          </ac:spMkLst>
        </pc:spChg>
        <pc:spChg chg="del mod ord">
          <ac:chgData name="Asmath Ruhi" userId="a3690335e86190e0" providerId="LiveId" clId="{A52FDFD0-B6AE-4091-950F-589A50BE2B7F}" dt="2021-06-11T14:48:14.260" v="6314" actId="700"/>
          <ac:spMkLst>
            <pc:docMk/>
            <pc:sldMk cId="4245497283" sldId="308"/>
            <ac:spMk id="3" creationId="{BF3F9672-F2B6-4C5B-8E55-693DEEDA32DC}"/>
          </ac:spMkLst>
        </pc:spChg>
        <pc:spChg chg="add mod ord">
          <ac:chgData name="Asmath Ruhi" userId="a3690335e86190e0" providerId="LiveId" clId="{A52FDFD0-B6AE-4091-950F-589A50BE2B7F}" dt="2021-06-11T14:48:23.139" v="6315"/>
          <ac:spMkLst>
            <pc:docMk/>
            <pc:sldMk cId="4245497283" sldId="308"/>
            <ac:spMk id="4" creationId="{50F61630-767F-4C64-84A9-7CD6945C2350}"/>
          </ac:spMkLst>
        </pc:spChg>
        <pc:spChg chg="add mod ord">
          <ac:chgData name="Asmath Ruhi" userId="a3690335e86190e0" providerId="LiveId" clId="{A52FDFD0-B6AE-4091-950F-589A50BE2B7F}" dt="2021-06-11T14:54:47.181" v="6356" actId="113"/>
          <ac:spMkLst>
            <pc:docMk/>
            <pc:sldMk cId="4245497283" sldId="308"/>
            <ac:spMk id="5" creationId="{BA97A81C-8F7B-43A2-9848-E822FDE26DEC}"/>
          </ac:spMkLst>
        </pc:spChg>
        <pc:spChg chg="add mod ord">
          <ac:chgData name="Asmath Ruhi" userId="a3690335e86190e0" providerId="LiveId" clId="{A52FDFD0-B6AE-4091-950F-589A50BE2B7F}" dt="2021-06-11T14:55:20.509" v="6358" actId="1076"/>
          <ac:spMkLst>
            <pc:docMk/>
            <pc:sldMk cId="4245497283" sldId="308"/>
            <ac:spMk id="6" creationId="{B08E4D7E-E1AE-4C86-B281-CA925ECF32A2}"/>
          </ac:spMkLst>
        </pc:spChg>
        <pc:spChg chg="add mod ord">
          <ac:chgData name="Asmath Ruhi" userId="a3690335e86190e0" providerId="LiveId" clId="{A52FDFD0-B6AE-4091-950F-589A50BE2B7F}" dt="2021-06-11T14:55:09.383" v="6357" actId="1076"/>
          <ac:spMkLst>
            <pc:docMk/>
            <pc:sldMk cId="4245497283" sldId="308"/>
            <ac:spMk id="7" creationId="{AEC794A8-3AAD-4891-8C2E-0AD731BEA0AC}"/>
          </ac:spMkLst>
        </pc:spChg>
        <pc:spChg chg="add mod ord">
          <ac:chgData name="Asmath Ruhi" userId="a3690335e86190e0" providerId="LiveId" clId="{A52FDFD0-B6AE-4091-950F-589A50BE2B7F}" dt="2021-06-11T14:53:13.924" v="6348" actId="20577"/>
          <ac:spMkLst>
            <pc:docMk/>
            <pc:sldMk cId="4245497283" sldId="308"/>
            <ac:spMk id="8" creationId="{C4D73058-4E92-407F-994F-B5E6A1C7BAEA}"/>
          </ac:spMkLst>
        </pc:spChg>
        <pc:spChg chg="add del mod">
          <ac:chgData name="Asmath Ruhi" userId="a3690335e86190e0" providerId="LiveId" clId="{A52FDFD0-B6AE-4091-950F-589A50BE2B7F}" dt="2021-06-11T14:49:50.199" v="6325"/>
          <ac:spMkLst>
            <pc:docMk/>
            <pc:sldMk cId="4245497283" sldId="308"/>
            <ac:spMk id="9" creationId="{CC7F85CE-B3AD-4068-A477-5DB0FC270029}"/>
          </ac:spMkLst>
        </pc:spChg>
        <pc:spChg chg="add mod">
          <ac:chgData name="Asmath Ruhi" userId="a3690335e86190e0" providerId="LiveId" clId="{A52FDFD0-B6AE-4091-950F-589A50BE2B7F}" dt="2021-06-11T14:50:50.376" v="6332" actId="207"/>
          <ac:spMkLst>
            <pc:docMk/>
            <pc:sldMk cId="4245497283" sldId="308"/>
            <ac:spMk id="10" creationId="{269F0056-A71F-46FD-BD0F-7AB38AB65244}"/>
          </ac:spMkLst>
        </pc:spChg>
        <pc:picChg chg="add mod">
          <ac:chgData name="Asmath Ruhi" userId="a3690335e86190e0" providerId="LiveId" clId="{A52FDFD0-B6AE-4091-950F-589A50BE2B7F}" dt="2021-06-11T14:53:38.069" v="6351" actId="1076"/>
          <ac:picMkLst>
            <pc:docMk/>
            <pc:sldMk cId="4245497283" sldId="308"/>
            <ac:picMk id="11" creationId="{6C15CEBB-1037-4291-9613-95A4FFA6E6CB}"/>
          </ac:picMkLst>
        </pc:picChg>
        <pc:picChg chg="add mod">
          <ac:chgData name="Asmath Ruhi" userId="a3690335e86190e0" providerId="LiveId" clId="{A52FDFD0-B6AE-4091-950F-589A50BE2B7F}" dt="2021-06-11T14:53:31.754" v="6350" actId="1076"/>
          <ac:picMkLst>
            <pc:docMk/>
            <pc:sldMk cId="4245497283" sldId="308"/>
            <ac:picMk id="12" creationId="{C77C19C6-882D-41A0-922B-29E84E712878}"/>
          </ac:picMkLst>
        </pc:picChg>
      </pc:sldChg>
      <pc:sldChg chg="addSp delSp modSp new mod modClrScheme modShow chgLayout">
        <pc:chgData name="Asmath Ruhi" userId="a3690335e86190e0" providerId="LiveId" clId="{A52FDFD0-B6AE-4091-950F-589A50BE2B7F}" dt="2021-06-12T04:52:57.772" v="10574" actId="729"/>
        <pc:sldMkLst>
          <pc:docMk/>
          <pc:sldMk cId="17674235" sldId="309"/>
        </pc:sldMkLst>
        <pc:spChg chg="del mod ord">
          <ac:chgData name="Asmath Ruhi" userId="a3690335e86190e0" providerId="LiveId" clId="{A52FDFD0-B6AE-4091-950F-589A50BE2B7F}" dt="2021-06-11T14:55:38.983" v="6360" actId="700"/>
          <ac:spMkLst>
            <pc:docMk/>
            <pc:sldMk cId="17674235" sldId="309"/>
            <ac:spMk id="2" creationId="{826B6C6F-4AA6-4FE6-8D96-94D26CB1B745}"/>
          </ac:spMkLst>
        </pc:spChg>
        <pc:spChg chg="del">
          <ac:chgData name="Asmath Ruhi" userId="a3690335e86190e0" providerId="LiveId" clId="{A52FDFD0-B6AE-4091-950F-589A50BE2B7F}" dt="2021-06-11T14:55:38.983" v="6360" actId="700"/>
          <ac:spMkLst>
            <pc:docMk/>
            <pc:sldMk cId="17674235" sldId="309"/>
            <ac:spMk id="3" creationId="{790A9FF5-F4CC-4021-A7CA-746F2EF709BA}"/>
          </ac:spMkLst>
        </pc:spChg>
        <pc:spChg chg="del mod ord">
          <ac:chgData name="Asmath Ruhi" userId="a3690335e86190e0" providerId="LiveId" clId="{A52FDFD0-B6AE-4091-950F-589A50BE2B7F}" dt="2021-06-11T14:55:38.983" v="6360" actId="700"/>
          <ac:spMkLst>
            <pc:docMk/>
            <pc:sldMk cId="17674235" sldId="309"/>
            <ac:spMk id="4" creationId="{302B1145-BF7D-44B8-B29C-0D69D1FF1895}"/>
          </ac:spMkLst>
        </pc:spChg>
        <pc:spChg chg="del">
          <ac:chgData name="Asmath Ruhi" userId="a3690335e86190e0" providerId="LiveId" clId="{A52FDFD0-B6AE-4091-950F-589A50BE2B7F}" dt="2021-06-11T14:55:38.983" v="6360" actId="700"/>
          <ac:spMkLst>
            <pc:docMk/>
            <pc:sldMk cId="17674235" sldId="309"/>
            <ac:spMk id="5" creationId="{A9C12152-DA1E-4935-A512-DF577FFA3B53}"/>
          </ac:spMkLst>
        </pc:spChg>
        <pc:spChg chg="del">
          <ac:chgData name="Asmath Ruhi" userId="a3690335e86190e0" providerId="LiveId" clId="{A52FDFD0-B6AE-4091-950F-589A50BE2B7F}" dt="2021-06-11T14:55:38.983" v="6360" actId="700"/>
          <ac:spMkLst>
            <pc:docMk/>
            <pc:sldMk cId="17674235" sldId="309"/>
            <ac:spMk id="6" creationId="{240EDBE1-CAE8-49EA-9A4D-EF9A2C9ACFAF}"/>
          </ac:spMkLst>
        </pc:spChg>
        <pc:spChg chg="add mod ord">
          <ac:chgData name="Asmath Ruhi" userId="a3690335e86190e0" providerId="LiveId" clId="{A52FDFD0-B6AE-4091-950F-589A50BE2B7F}" dt="2021-06-11T15:04:47.744" v="6930" actId="207"/>
          <ac:spMkLst>
            <pc:docMk/>
            <pc:sldMk cId="17674235" sldId="309"/>
            <ac:spMk id="7" creationId="{EF231251-1F94-4797-99D0-3D8C382BC654}"/>
          </ac:spMkLst>
        </pc:spChg>
        <pc:spChg chg="add mod ord">
          <ac:chgData name="Asmath Ruhi" userId="a3690335e86190e0" providerId="LiveId" clId="{A52FDFD0-B6AE-4091-950F-589A50BE2B7F}" dt="2021-06-11T15:04:35.815" v="6928" actId="207"/>
          <ac:spMkLst>
            <pc:docMk/>
            <pc:sldMk cId="17674235" sldId="309"/>
            <ac:spMk id="8" creationId="{B140EC60-A708-48DB-9BB1-FC66F62B5E0B}"/>
          </ac:spMkLst>
        </pc:spChg>
        <pc:picChg chg="add mod modCrop">
          <ac:chgData name="Asmath Ruhi" userId="a3690335e86190e0" providerId="LiveId" clId="{A52FDFD0-B6AE-4091-950F-589A50BE2B7F}" dt="2021-06-11T15:03:39.063" v="6845" actId="1076"/>
          <ac:picMkLst>
            <pc:docMk/>
            <pc:sldMk cId="17674235" sldId="309"/>
            <ac:picMk id="10" creationId="{7769820C-C167-4347-9AC7-7E67D9D50185}"/>
          </ac:picMkLst>
        </pc:picChg>
      </pc:sldChg>
      <pc:sldChg chg="addSp modSp new mod setBg">
        <pc:chgData name="Asmath Ruhi" userId="a3690335e86190e0" providerId="LiveId" clId="{A52FDFD0-B6AE-4091-950F-589A50BE2B7F}" dt="2021-06-11T17:00:38.446" v="8572" actId="20577"/>
        <pc:sldMkLst>
          <pc:docMk/>
          <pc:sldMk cId="164279882" sldId="310"/>
        </pc:sldMkLst>
        <pc:spChg chg="mod">
          <ac:chgData name="Asmath Ruhi" userId="a3690335e86190e0" providerId="LiveId" clId="{A52FDFD0-B6AE-4091-950F-589A50BE2B7F}" dt="2021-06-11T16:28:03.867" v="8462" actId="1076"/>
          <ac:spMkLst>
            <pc:docMk/>
            <pc:sldMk cId="164279882" sldId="310"/>
            <ac:spMk id="2" creationId="{1DC7EB79-75A9-4192-8CC7-85202126EDE3}"/>
          </ac:spMkLst>
        </pc:spChg>
        <pc:spChg chg="mod ord">
          <ac:chgData name="Asmath Ruhi" userId="a3690335e86190e0" providerId="LiveId" clId="{A52FDFD0-B6AE-4091-950F-589A50BE2B7F}" dt="2021-06-11T17:00:38.446" v="8572" actId="20577"/>
          <ac:spMkLst>
            <pc:docMk/>
            <pc:sldMk cId="164279882" sldId="310"/>
            <ac:spMk id="3" creationId="{E1C48B76-8C6F-433C-A3C5-4DAFA6E05E2C}"/>
          </ac:spMkLst>
        </pc:spChg>
        <pc:spChg chg="add">
          <ac:chgData name="Asmath Ruhi" userId="a3690335e86190e0" providerId="LiveId" clId="{A52FDFD0-B6AE-4091-950F-589A50BE2B7F}" dt="2021-06-11T16:26:36.816" v="8457" actId="26606"/>
          <ac:spMkLst>
            <pc:docMk/>
            <pc:sldMk cId="164279882" sldId="310"/>
            <ac:spMk id="10" creationId="{08CB54FC-0B2A-4107-9A70-958B90B76585}"/>
          </ac:spMkLst>
        </pc:spChg>
        <pc:spChg chg="add">
          <ac:chgData name="Asmath Ruhi" userId="a3690335e86190e0" providerId="LiveId" clId="{A52FDFD0-B6AE-4091-950F-589A50BE2B7F}" dt="2021-06-11T16:26:36.816" v="8457" actId="26606"/>
          <ac:spMkLst>
            <pc:docMk/>
            <pc:sldMk cId="164279882" sldId="310"/>
            <ac:spMk id="14" creationId="{9AA76026-5689-4584-8D93-D71D739E61B5}"/>
          </ac:spMkLst>
        </pc:spChg>
        <pc:picChg chg="add mod">
          <ac:chgData name="Asmath Ruhi" userId="a3690335e86190e0" providerId="LiveId" clId="{A52FDFD0-B6AE-4091-950F-589A50BE2B7F}" dt="2021-06-11T16:26:44.083" v="8458" actId="1076"/>
          <ac:picMkLst>
            <pc:docMk/>
            <pc:sldMk cId="164279882" sldId="310"/>
            <ac:picMk id="5" creationId="{F5ABF0BF-BC14-4E51-9CAD-2B41610EC740}"/>
          </ac:picMkLst>
        </pc:picChg>
        <pc:cxnChg chg="add">
          <ac:chgData name="Asmath Ruhi" userId="a3690335e86190e0" providerId="LiveId" clId="{A52FDFD0-B6AE-4091-950F-589A50BE2B7F}" dt="2021-06-11T16:26:36.816" v="8457" actId="26606"/>
          <ac:cxnSpMkLst>
            <pc:docMk/>
            <pc:sldMk cId="164279882" sldId="310"/>
            <ac:cxnSpMk id="12" creationId="{7855A9B5-1710-4B19-B0F1-CDFDD4ED5B7E}"/>
          </ac:cxnSpMkLst>
        </pc:cxnChg>
      </pc:sldChg>
      <pc:sldChg chg="addSp delSp modSp new mod">
        <pc:chgData name="Asmath Ruhi" userId="a3690335e86190e0" providerId="LiveId" clId="{A52FDFD0-B6AE-4091-950F-589A50BE2B7F}" dt="2021-06-11T17:40:45.206" v="10271" actId="1076"/>
        <pc:sldMkLst>
          <pc:docMk/>
          <pc:sldMk cId="992758384" sldId="311"/>
        </pc:sldMkLst>
        <pc:spChg chg="mod">
          <ac:chgData name="Asmath Ruhi" userId="a3690335e86190e0" providerId="LiveId" clId="{A52FDFD0-B6AE-4091-950F-589A50BE2B7F}" dt="2021-06-11T16:31:33.523" v="8513" actId="20577"/>
          <ac:spMkLst>
            <pc:docMk/>
            <pc:sldMk cId="992758384" sldId="311"/>
            <ac:spMk id="2" creationId="{CBF5CC1A-A027-46B6-879C-5C9F84969815}"/>
          </ac:spMkLst>
        </pc:spChg>
        <pc:spChg chg="del">
          <ac:chgData name="Asmath Ruhi" userId="a3690335e86190e0" providerId="LiveId" clId="{A52FDFD0-B6AE-4091-950F-589A50BE2B7F}" dt="2021-06-11T16:33:05.827" v="8515" actId="931"/>
          <ac:spMkLst>
            <pc:docMk/>
            <pc:sldMk cId="992758384" sldId="311"/>
            <ac:spMk id="3" creationId="{DD64E42F-F8AE-417E-9AAE-4D4F6181BC63}"/>
          </ac:spMkLst>
        </pc:spChg>
        <pc:spChg chg="add del mod">
          <ac:chgData name="Asmath Ruhi" userId="a3690335e86190e0" providerId="LiveId" clId="{A52FDFD0-B6AE-4091-950F-589A50BE2B7F}" dt="2021-06-11T16:55:15.714" v="8567"/>
          <ac:spMkLst>
            <pc:docMk/>
            <pc:sldMk cId="992758384" sldId="311"/>
            <ac:spMk id="7" creationId="{0A8A45B5-9247-4972-B183-60956C1627EF}"/>
          </ac:spMkLst>
        </pc:spChg>
        <pc:picChg chg="add mod">
          <ac:chgData name="Asmath Ruhi" userId="a3690335e86190e0" providerId="LiveId" clId="{A52FDFD0-B6AE-4091-950F-589A50BE2B7F}" dt="2021-06-11T17:40:45.206" v="10271" actId="1076"/>
          <ac:picMkLst>
            <pc:docMk/>
            <pc:sldMk cId="992758384" sldId="311"/>
            <ac:picMk id="4" creationId="{FDDB07A9-4E4F-4B04-B87F-423BA886B278}"/>
          </ac:picMkLst>
        </pc:picChg>
        <pc:picChg chg="add mod">
          <ac:chgData name="Asmath Ruhi" userId="a3690335e86190e0" providerId="LiveId" clId="{A52FDFD0-B6AE-4091-950F-589A50BE2B7F}" dt="2021-06-11T16:55:23.395" v="8568" actId="1076"/>
          <ac:picMkLst>
            <pc:docMk/>
            <pc:sldMk cId="992758384" sldId="311"/>
            <ac:picMk id="6" creationId="{F0DF2FC6-C2EA-42D4-9A5D-C430D1FCADEF}"/>
          </ac:picMkLst>
        </pc:picChg>
        <pc:picChg chg="add mod">
          <ac:chgData name="Asmath Ruhi" userId="a3690335e86190e0" providerId="LiveId" clId="{A52FDFD0-B6AE-4091-950F-589A50BE2B7F}" dt="2021-06-11T16:57:04.942" v="8569" actId="1076"/>
          <ac:picMkLst>
            <pc:docMk/>
            <pc:sldMk cId="992758384" sldId="311"/>
            <ac:picMk id="9" creationId="{34AB5CAC-387A-4CC8-AF8A-069579E1C0FE}"/>
          </ac:picMkLst>
        </pc:picChg>
      </pc:sldChg>
      <pc:sldChg chg="addSp modSp new mod">
        <pc:chgData name="Asmath Ruhi" userId="a3690335e86190e0" providerId="LiveId" clId="{A52FDFD0-B6AE-4091-950F-589A50BE2B7F}" dt="2021-06-11T17:48:03.365" v="10573" actId="20577"/>
        <pc:sldMkLst>
          <pc:docMk/>
          <pc:sldMk cId="1025595338" sldId="312"/>
        </pc:sldMkLst>
        <pc:spChg chg="mod">
          <ac:chgData name="Asmath Ruhi" userId="a3690335e86190e0" providerId="LiveId" clId="{A52FDFD0-B6AE-4091-950F-589A50BE2B7F}" dt="2021-06-11T16:36:10.652" v="8559" actId="20577"/>
          <ac:spMkLst>
            <pc:docMk/>
            <pc:sldMk cId="1025595338" sldId="312"/>
            <ac:spMk id="2" creationId="{361385E1-2BCA-4CBE-92DA-A68157F8F56C}"/>
          </ac:spMkLst>
        </pc:spChg>
        <pc:spChg chg="mod">
          <ac:chgData name="Asmath Ruhi" userId="a3690335e86190e0" providerId="LiveId" clId="{A52FDFD0-B6AE-4091-950F-589A50BE2B7F}" dt="2021-06-11T17:48:03.365" v="10573" actId="20577"/>
          <ac:spMkLst>
            <pc:docMk/>
            <pc:sldMk cId="1025595338" sldId="312"/>
            <ac:spMk id="3" creationId="{63303940-C449-42BE-8A8F-683E4CA81F0E}"/>
          </ac:spMkLst>
        </pc:spChg>
        <pc:picChg chg="add mod">
          <ac:chgData name="Asmath Ruhi" userId="a3690335e86190e0" providerId="LiveId" clId="{A52FDFD0-B6AE-4091-950F-589A50BE2B7F}" dt="2021-06-11T17:38:03.240" v="10195" actId="1076"/>
          <ac:picMkLst>
            <pc:docMk/>
            <pc:sldMk cId="1025595338" sldId="312"/>
            <ac:picMk id="5" creationId="{B714CC0E-0ED4-4C83-A527-09E67BC8ADB3}"/>
          </ac:picMkLst>
        </pc:picChg>
        <pc:picChg chg="add mod">
          <ac:chgData name="Asmath Ruhi" userId="a3690335e86190e0" providerId="LiveId" clId="{A52FDFD0-B6AE-4091-950F-589A50BE2B7F}" dt="2021-06-11T17:38:11.911" v="10196" actId="14100"/>
          <ac:picMkLst>
            <pc:docMk/>
            <pc:sldMk cId="1025595338" sldId="312"/>
            <ac:picMk id="7" creationId="{BF4DBD52-F2F5-4C2D-9D9F-613DA0DEA6F5}"/>
          </ac:picMkLst>
        </pc:picChg>
      </pc:sldChg>
      <pc:sldChg chg="addSp delSp modSp new mod setBg modClrScheme chgLayout">
        <pc:chgData name="Asmath Ruhi" userId="a3690335e86190e0" providerId="LiveId" clId="{A52FDFD0-B6AE-4091-950F-589A50BE2B7F}" dt="2021-06-11T17:12:56.111" v="9210" actId="20577"/>
        <pc:sldMkLst>
          <pc:docMk/>
          <pc:sldMk cId="235873944" sldId="313"/>
        </pc:sldMkLst>
        <pc:spChg chg="del mod ord">
          <ac:chgData name="Asmath Ruhi" userId="a3690335e86190e0" providerId="LiveId" clId="{A52FDFD0-B6AE-4091-950F-589A50BE2B7F}" dt="2021-06-11T17:01:34.511" v="8574" actId="700"/>
          <ac:spMkLst>
            <pc:docMk/>
            <pc:sldMk cId="235873944" sldId="313"/>
            <ac:spMk id="2" creationId="{D9BA7E2F-B1F2-4C62-BFDC-D8B14D042010}"/>
          </ac:spMkLst>
        </pc:spChg>
        <pc:spChg chg="del mod ord">
          <ac:chgData name="Asmath Ruhi" userId="a3690335e86190e0" providerId="LiveId" clId="{A52FDFD0-B6AE-4091-950F-589A50BE2B7F}" dt="2021-06-11T17:01:34.511" v="8574" actId="700"/>
          <ac:spMkLst>
            <pc:docMk/>
            <pc:sldMk cId="235873944" sldId="313"/>
            <ac:spMk id="3" creationId="{B0816BFA-166B-46E7-A659-C70B89C593E7}"/>
          </ac:spMkLst>
        </pc:spChg>
        <pc:spChg chg="add mod ord">
          <ac:chgData name="Asmath Ruhi" userId="a3690335e86190e0" providerId="LiveId" clId="{A52FDFD0-B6AE-4091-950F-589A50BE2B7F}" dt="2021-06-11T17:03:41.893" v="8639" actId="1076"/>
          <ac:spMkLst>
            <pc:docMk/>
            <pc:sldMk cId="235873944" sldId="313"/>
            <ac:spMk id="4" creationId="{502E03CA-FAB8-441E-966A-BD75605F3A1C}"/>
          </ac:spMkLst>
        </pc:spChg>
        <pc:spChg chg="add del mod ord">
          <ac:chgData name="Asmath Ruhi" userId="a3690335e86190e0" providerId="LiveId" clId="{A52FDFD0-B6AE-4091-950F-589A50BE2B7F}" dt="2021-06-11T17:01:43.696" v="8575"/>
          <ac:spMkLst>
            <pc:docMk/>
            <pc:sldMk cId="235873944" sldId="313"/>
            <ac:spMk id="5" creationId="{81A1A41B-C4C4-48A2-85D9-0F4DFD50B0A1}"/>
          </ac:spMkLst>
        </pc:spChg>
        <pc:spChg chg="add del mod ord">
          <ac:chgData name="Asmath Ruhi" userId="a3690335e86190e0" providerId="LiveId" clId="{A52FDFD0-B6AE-4091-950F-589A50BE2B7F}" dt="2021-06-11T17:07:52.055" v="8989" actId="478"/>
          <ac:spMkLst>
            <pc:docMk/>
            <pc:sldMk cId="235873944" sldId="313"/>
            <ac:spMk id="6" creationId="{12E0E17C-8CC2-484A-AC03-C404E25F4FAA}"/>
          </ac:spMkLst>
        </pc:spChg>
        <pc:spChg chg="add mod">
          <ac:chgData name="Asmath Ruhi" userId="a3690335e86190e0" providerId="LiveId" clId="{A52FDFD0-B6AE-4091-950F-589A50BE2B7F}" dt="2021-06-11T17:12:29.550" v="9207" actId="1076"/>
          <ac:spMkLst>
            <pc:docMk/>
            <pc:sldMk cId="235873944" sldId="313"/>
            <ac:spMk id="10" creationId="{2B3516BE-F1B5-4EF8-AB74-2C28DB3E1DA2}"/>
          </ac:spMkLst>
        </pc:spChg>
        <pc:spChg chg="add mod">
          <ac:chgData name="Asmath Ruhi" userId="a3690335e86190e0" providerId="LiveId" clId="{A52FDFD0-B6AE-4091-950F-589A50BE2B7F}" dt="2021-06-11T17:12:56.111" v="9210" actId="20577"/>
          <ac:spMkLst>
            <pc:docMk/>
            <pc:sldMk cId="235873944" sldId="313"/>
            <ac:spMk id="11" creationId="{EEB6A2B0-6EFA-4B84-BB2B-19438E3510CD}"/>
          </ac:spMkLst>
        </pc:spChg>
        <pc:spChg chg="add del">
          <ac:chgData name="Asmath Ruhi" userId="a3690335e86190e0" providerId="LiveId" clId="{A52FDFD0-B6AE-4091-950F-589A50BE2B7F}" dt="2021-06-11T17:03:25.388" v="8636" actId="26606"/>
          <ac:spMkLst>
            <pc:docMk/>
            <pc:sldMk cId="235873944" sldId="313"/>
            <ac:spMk id="13" creationId="{416A0E3C-60E6-4F39-BC55-5F7C224E1F7C}"/>
          </ac:spMkLst>
        </pc:spChg>
        <pc:spChg chg="add del">
          <ac:chgData name="Asmath Ruhi" userId="a3690335e86190e0" providerId="LiveId" clId="{A52FDFD0-B6AE-4091-950F-589A50BE2B7F}" dt="2021-06-11T17:03:25.388" v="8636" actId="26606"/>
          <ac:spMkLst>
            <pc:docMk/>
            <pc:sldMk cId="235873944" sldId="313"/>
            <ac:spMk id="17" creationId="{39B4056F-1959-4627-A683-77F6C0603FCD}"/>
          </ac:spMkLst>
        </pc:spChg>
        <pc:spChg chg="add del">
          <ac:chgData name="Asmath Ruhi" userId="a3690335e86190e0" providerId="LiveId" clId="{A52FDFD0-B6AE-4091-950F-589A50BE2B7F}" dt="2021-06-11T17:03:25.388" v="8636" actId="26606"/>
          <ac:spMkLst>
            <pc:docMk/>
            <pc:sldMk cId="235873944" sldId="313"/>
            <ac:spMk id="19" creationId="{D8D7349B-C9FA-4FCE-A1FF-948F460A3A9A}"/>
          </ac:spMkLst>
        </pc:spChg>
        <pc:spChg chg="add">
          <ac:chgData name="Asmath Ruhi" userId="a3690335e86190e0" providerId="LiveId" clId="{A52FDFD0-B6AE-4091-950F-589A50BE2B7F}" dt="2021-06-11T17:03:25.388" v="8636" actId="26606"/>
          <ac:spMkLst>
            <pc:docMk/>
            <pc:sldMk cId="235873944" sldId="313"/>
            <ac:spMk id="26" creationId="{39E3965E-AC41-4711-9D10-E25ABB132D86}"/>
          </ac:spMkLst>
        </pc:spChg>
        <pc:spChg chg="add">
          <ac:chgData name="Asmath Ruhi" userId="a3690335e86190e0" providerId="LiveId" clId="{A52FDFD0-B6AE-4091-950F-589A50BE2B7F}" dt="2021-06-11T17:03:25.388" v="8636" actId="26606"/>
          <ac:spMkLst>
            <pc:docMk/>
            <pc:sldMk cId="235873944" sldId="313"/>
            <ac:spMk id="30" creationId="{990BAFCD-EA0A-47F4-8B00-AAB1E67A90CC}"/>
          </ac:spMkLst>
        </pc:spChg>
        <pc:spChg chg="add">
          <ac:chgData name="Asmath Ruhi" userId="a3690335e86190e0" providerId="LiveId" clId="{A52FDFD0-B6AE-4091-950F-589A50BE2B7F}" dt="2021-06-11T17:03:25.388" v="8636" actId="26606"/>
          <ac:spMkLst>
            <pc:docMk/>
            <pc:sldMk cId="235873944" sldId="313"/>
            <ac:spMk id="32" creationId="{2F9C61D6-37CC-4AD4-83C3-022D08874179}"/>
          </ac:spMkLst>
        </pc:spChg>
        <pc:picChg chg="add mod">
          <ac:chgData name="Asmath Ruhi" userId="a3690335e86190e0" providerId="LiveId" clId="{A52FDFD0-B6AE-4091-950F-589A50BE2B7F}" dt="2021-06-11T17:03:25.388" v="8636" actId="26606"/>
          <ac:picMkLst>
            <pc:docMk/>
            <pc:sldMk cId="235873944" sldId="313"/>
            <ac:picMk id="8" creationId="{1A8E0F88-F5A9-4938-AC65-E1D269D9C76D}"/>
          </ac:picMkLst>
        </pc:picChg>
        <pc:cxnChg chg="add del">
          <ac:chgData name="Asmath Ruhi" userId="a3690335e86190e0" providerId="LiveId" clId="{A52FDFD0-B6AE-4091-950F-589A50BE2B7F}" dt="2021-06-11T17:03:25.388" v="8636" actId="26606"/>
          <ac:cxnSpMkLst>
            <pc:docMk/>
            <pc:sldMk cId="235873944" sldId="313"/>
            <ac:cxnSpMk id="15" creationId="{C5025DAC-8B93-4160-B017-3A274A5828C0}"/>
          </ac:cxnSpMkLst>
        </pc:cxnChg>
        <pc:cxnChg chg="add del">
          <ac:chgData name="Asmath Ruhi" userId="a3690335e86190e0" providerId="LiveId" clId="{A52FDFD0-B6AE-4091-950F-589A50BE2B7F}" dt="2021-06-11T17:03:25.388" v="8636" actId="26606"/>
          <ac:cxnSpMkLst>
            <pc:docMk/>
            <pc:sldMk cId="235873944" sldId="313"/>
            <ac:cxnSpMk id="21" creationId="{55646586-8E5D-4A2B-BDA9-01CE28AC89A1}"/>
          </ac:cxnSpMkLst>
        </pc:cxnChg>
        <pc:cxnChg chg="add">
          <ac:chgData name="Asmath Ruhi" userId="a3690335e86190e0" providerId="LiveId" clId="{A52FDFD0-B6AE-4091-950F-589A50BE2B7F}" dt="2021-06-11T17:03:25.388" v="8636" actId="26606"/>
          <ac:cxnSpMkLst>
            <pc:docMk/>
            <pc:sldMk cId="235873944" sldId="313"/>
            <ac:cxnSpMk id="28" creationId="{1F5DC8C3-BA5F-4EED-BB9A-A14272BD82A1}"/>
          </ac:cxnSpMkLst>
        </pc:cxnChg>
        <pc:cxnChg chg="add">
          <ac:chgData name="Asmath Ruhi" userId="a3690335e86190e0" providerId="LiveId" clId="{A52FDFD0-B6AE-4091-950F-589A50BE2B7F}" dt="2021-06-11T17:03:25.388" v="8636" actId="26606"/>
          <ac:cxnSpMkLst>
            <pc:docMk/>
            <pc:sldMk cId="235873944" sldId="313"/>
            <ac:cxnSpMk id="34" creationId="{2669285E-35F6-4010-B084-229A808458CD}"/>
          </ac:cxnSpMkLst>
        </pc:cxnChg>
      </pc:sldChg>
      <pc:sldChg chg="addSp delSp modSp new mod modClrScheme chgLayout">
        <pc:chgData name="Asmath Ruhi" userId="a3690335e86190e0" providerId="LiveId" clId="{A52FDFD0-B6AE-4091-950F-589A50BE2B7F}" dt="2021-06-11T17:46:51.898" v="10469" actId="207"/>
        <pc:sldMkLst>
          <pc:docMk/>
          <pc:sldMk cId="3089858599" sldId="314"/>
        </pc:sldMkLst>
        <pc:spChg chg="del mod">
          <ac:chgData name="Asmath Ruhi" userId="a3690335e86190e0" providerId="LiveId" clId="{A52FDFD0-B6AE-4091-950F-589A50BE2B7F}" dt="2021-06-11T17:40:04.807" v="10265" actId="700"/>
          <ac:spMkLst>
            <pc:docMk/>
            <pc:sldMk cId="3089858599" sldId="314"/>
            <ac:spMk id="2" creationId="{8113EAE9-0C91-41B2-A2E6-281951269425}"/>
          </ac:spMkLst>
        </pc:spChg>
        <pc:spChg chg="del mod">
          <ac:chgData name="Asmath Ruhi" userId="a3690335e86190e0" providerId="LiveId" clId="{A52FDFD0-B6AE-4091-950F-589A50BE2B7F}" dt="2021-06-11T17:40:04.807" v="10265" actId="700"/>
          <ac:spMkLst>
            <pc:docMk/>
            <pc:sldMk cId="3089858599" sldId="314"/>
            <ac:spMk id="3" creationId="{19849BFC-B684-4E2A-8902-AE29D6C4A2EC}"/>
          </ac:spMkLst>
        </pc:spChg>
        <pc:spChg chg="add del mod">
          <ac:chgData name="Asmath Ruhi" userId="a3690335e86190e0" providerId="LiveId" clId="{A52FDFD0-B6AE-4091-950F-589A50BE2B7F}" dt="2021-06-11T17:40:43.317" v="10270"/>
          <ac:spMkLst>
            <pc:docMk/>
            <pc:sldMk cId="3089858599" sldId="314"/>
            <ac:spMk id="4" creationId="{9F89CE5A-62D2-4E87-8EED-94B191166B4E}"/>
          </ac:spMkLst>
        </pc:spChg>
        <pc:spChg chg="add del mod ord">
          <ac:chgData name="Asmath Ruhi" userId="a3690335e86190e0" providerId="LiveId" clId="{A52FDFD0-B6AE-4091-950F-589A50BE2B7F}" dt="2021-06-11T17:40:37.952" v="10268" actId="700"/>
          <ac:spMkLst>
            <pc:docMk/>
            <pc:sldMk cId="3089858599" sldId="314"/>
            <ac:spMk id="5" creationId="{F7C98259-94F0-4E86-A82E-915DEEFA6280}"/>
          </ac:spMkLst>
        </pc:spChg>
        <pc:spChg chg="add del mod ord">
          <ac:chgData name="Asmath Ruhi" userId="a3690335e86190e0" providerId="LiveId" clId="{A52FDFD0-B6AE-4091-950F-589A50BE2B7F}" dt="2021-06-11T17:40:37.952" v="10268" actId="700"/>
          <ac:spMkLst>
            <pc:docMk/>
            <pc:sldMk cId="3089858599" sldId="314"/>
            <ac:spMk id="6" creationId="{33F38585-31E3-4669-B3B5-64BB54940AD8}"/>
          </ac:spMkLst>
        </pc:spChg>
        <pc:spChg chg="add del mod ord">
          <ac:chgData name="Asmath Ruhi" userId="a3690335e86190e0" providerId="LiveId" clId="{A52FDFD0-B6AE-4091-950F-589A50BE2B7F}" dt="2021-06-11T17:40:37.952" v="10268" actId="700"/>
          <ac:spMkLst>
            <pc:docMk/>
            <pc:sldMk cId="3089858599" sldId="314"/>
            <ac:spMk id="7" creationId="{DE968D09-D7C7-41F3-A049-39669DA22061}"/>
          </ac:spMkLst>
        </pc:spChg>
        <pc:spChg chg="add mod ord">
          <ac:chgData name="Asmath Ruhi" userId="a3690335e86190e0" providerId="LiveId" clId="{A52FDFD0-B6AE-4091-950F-589A50BE2B7F}" dt="2021-06-11T17:41:16.582" v="10310" actId="20577"/>
          <ac:spMkLst>
            <pc:docMk/>
            <pc:sldMk cId="3089858599" sldId="314"/>
            <ac:spMk id="8" creationId="{79C53A8B-EFBE-4609-8449-1B63873B9DF9}"/>
          </ac:spMkLst>
        </pc:spChg>
        <pc:spChg chg="add del mod ord">
          <ac:chgData name="Asmath Ruhi" userId="a3690335e86190e0" providerId="LiveId" clId="{A52FDFD0-B6AE-4091-950F-589A50BE2B7F}" dt="2021-06-11T17:42:53.078" v="10311" actId="931"/>
          <ac:spMkLst>
            <pc:docMk/>
            <pc:sldMk cId="3089858599" sldId="314"/>
            <ac:spMk id="9" creationId="{C5E73FE1-1F54-41BA-8426-07959C8D0C7A}"/>
          </ac:spMkLst>
        </pc:spChg>
        <pc:spChg chg="add mod">
          <ac:chgData name="Asmath Ruhi" userId="a3690335e86190e0" providerId="LiveId" clId="{A52FDFD0-B6AE-4091-950F-589A50BE2B7F}" dt="2021-06-11T17:46:51.898" v="10469" actId="207"/>
          <ac:spMkLst>
            <pc:docMk/>
            <pc:sldMk cId="3089858599" sldId="314"/>
            <ac:spMk id="13" creationId="{06786F66-61CD-4CA3-BA19-2D435FB364DD}"/>
          </ac:spMkLst>
        </pc:spChg>
        <pc:picChg chg="add mod">
          <ac:chgData name="Asmath Ruhi" userId="a3690335e86190e0" providerId="LiveId" clId="{A52FDFD0-B6AE-4091-950F-589A50BE2B7F}" dt="2021-06-11T17:40:53.236" v="10272"/>
          <ac:picMkLst>
            <pc:docMk/>
            <pc:sldMk cId="3089858599" sldId="314"/>
            <ac:picMk id="10" creationId="{9D981E1D-DF9C-439D-A55B-AF89A3E4ED95}"/>
          </ac:picMkLst>
        </pc:picChg>
        <pc:picChg chg="add mod">
          <ac:chgData name="Asmath Ruhi" userId="a3690335e86190e0" providerId="LiveId" clId="{A52FDFD0-B6AE-4091-950F-589A50BE2B7F}" dt="2021-06-11T17:43:00.392" v="10314" actId="1076"/>
          <ac:picMkLst>
            <pc:docMk/>
            <pc:sldMk cId="3089858599" sldId="314"/>
            <ac:picMk id="12" creationId="{1AB2158A-2C7A-431F-A572-6A542DF2FA43}"/>
          </ac:picMkLst>
        </pc:picChg>
      </pc:sldChg>
      <pc:sldChg chg="addSp modSp new mod ord">
        <pc:chgData name="Asmath Ruhi" userId="a3690335e86190e0" providerId="LiveId" clId="{A52FDFD0-B6AE-4091-950F-589A50BE2B7F}" dt="2021-06-12T04:58:45.818" v="10593"/>
        <pc:sldMkLst>
          <pc:docMk/>
          <pc:sldMk cId="3025344845" sldId="315"/>
        </pc:sldMkLst>
        <pc:picChg chg="add mod">
          <ac:chgData name="Asmath Ruhi" userId="a3690335e86190e0" providerId="LiveId" clId="{A52FDFD0-B6AE-4091-950F-589A50BE2B7F}" dt="2021-06-12T04:58:39.664" v="10591" actId="962"/>
          <ac:picMkLst>
            <pc:docMk/>
            <pc:sldMk cId="3025344845" sldId="315"/>
            <ac:picMk id="3" creationId="{361B1ADF-D5B0-43A8-9B30-E56691C75FC9}"/>
          </ac:picMkLst>
        </pc:picChg>
      </pc:sldChg>
      <pc:sldChg chg="addSp delSp modSp new del mod setBg">
        <pc:chgData name="Asmath Ruhi" userId="a3690335e86190e0" providerId="LiveId" clId="{A52FDFD0-B6AE-4091-950F-589A50BE2B7F}" dt="2021-06-12T04:58:07.944" v="10587" actId="2696"/>
        <pc:sldMkLst>
          <pc:docMk/>
          <pc:sldMk cId="3653382062" sldId="315"/>
        </pc:sldMkLst>
        <pc:spChg chg="del mod">
          <ac:chgData name="Asmath Ruhi" userId="a3690335e86190e0" providerId="LiveId" clId="{A52FDFD0-B6AE-4091-950F-589A50BE2B7F}" dt="2021-06-12T04:57:44.074" v="10578" actId="931"/>
          <ac:spMkLst>
            <pc:docMk/>
            <pc:sldMk cId="3653382062" sldId="315"/>
            <ac:spMk id="2" creationId="{880F2618-6E1A-4F07-8A86-5BA77C330CF2}"/>
          </ac:spMkLst>
        </pc:spChg>
        <pc:spChg chg="del">
          <ac:chgData name="Asmath Ruhi" userId="a3690335e86190e0" providerId="LiveId" clId="{A52FDFD0-B6AE-4091-950F-589A50BE2B7F}" dt="2021-06-12T04:57:54.483" v="10583" actId="26606"/>
          <ac:spMkLst>
            <pc:docMk/>
            <pc:sldMk cId="3653382062" sldId="315"/>
            <ac:spMk id="3" creationId="{89447C59-CE20-4156-B8B4-5D1A73B2BE6A}"/>
          </ac:spMkLst>
        </pc:spChg>
        <pc:spChg chg="del">
          <ac:chgData name="Asmath Ruhi" userId="a3690335e86190e0" providerId="LiveId" clId="{A52FDFD0-B6AE-4091-950F-589A50BE2B7F}" dt="2021-06-12T04:57:54.483" v="10583" actId="26606"/>
          <ac:spMkLst>
            <pc:docMk/>
            <pc:sldMk cId="3653382062" sldId="315"/>
            <ac:spMk id="4" creationId="{C9D6E5E7-0716-40FB-88BD-D268859B9BC3}"/>
          </ac:spMkLst>
        </pc:spChg>
        <pc:spChg chg="add mod">
          <ac:chgData name="Asmath Ruhi" userId="a3690335e86190e0" providerId="LiveId" clId="{A52FDFD0-B6AE-4091-950F-589A50BE2B7F}" dt="2021-06-12T04:58:02.079" v="10586" actId="478"/>
          <ac:spMkLst>
            <pc:docMk/>
            <pc:sldMk cId="3653382062" sldId="315"/>
            <ac:spMk id="8" creationId="{EB47AA66-09B3-4CF9-B2BE-3FCED2D4F0D3}"/>
          </ac:spMkLst>
        </pc:spChg>
        <pc:spChg chg="add">
          <ac:chgData name="Asmath Ruhi" userId="a3690335e86190e0" providerId="LiveId" clId="{A52FDFD0-B6AE-4091-950F-589A50BE2B7F}" dt="2021-06-12T04:57:54.483" v="10583" actId="26606"/>
          <ac:spMkLst>
            <pc:docMk/>
            <pc:sldMk cId="3653382062" sldId="315"/>
            <ac:spMk id="11" creationId="{A8E9C91B-7EAD-4562-AB0E-DFB9663AECE3}"/>
          </ac:spMkLst>
        </pc:spChg>
        <pc:spChg chg="add">
          <ac:chgData name="Asmath Ruhi" userId="a3690335e86190e0" providerId="LiveId" clId="{A52FDFD0-B6AE-4091-950F-589A50BE2B7F}" dt="2021-06-12T04:57:54.483" v="10583" actId="26606"/>
          <ac:spMkLst>
            <pc:docMk/>
            <pc:sldMk cId="3653382062" sldId="315"/>
            <ac:spMk id="13" creationId="{BCD2D517-BC35-4439-AC31-06DF764F25FC}"/>
          </ac:spMkLst>
        </pc:spChg>
        <pc:spChg chg="add">
          <ac:chgData name="Asmath Ruhi" userId="a3690335e86190e0" providerId="LiveId" clId="{A52FDFD0-B6AE-4091-950F-589A50BE2B7F}" dt="2021-06-12T04:57:54.483" v="10583" actId="26606"/>
          <ac:spMkLst>
            <pc:docMk/>
            <pc:sldMk cId="3653382062" sldId="315"/>
            <ac:spMk id="15" creationId="{2DD3F846-0483-40F5-A881-0C1AD2A0CAD7}"/>
          </ac:spMkLst>
        </pc:spChg>
        <pc:picChg chg="add del mod">
          <ac:chgData name="Asmath Ruhi" userId="a3690335e86190e0" providerId="LiveId" clId="{A52FDFD0-B6AE-4091-950F-589A50BE2B7F}" dt="2021-06-12T04:58:02.079" v="10586" actId="478"/>
          <ac:picMkLst>
            <pc:docMk/>
            <pc:sldMk cId="3653382062" sldId="315"/>
            <ac:picMk id="6" creationId="{28FA1CAC-CEA0-483F-A048-B7D3BA772E45}"/>
          </ac:picMkLst>
        </pc:picChg>
      </pc:sldChg>
      <pc:sldChg chg="addSp modSp new del mod modClrScheme chgLayout">
        <pc:chgData name="Asmath Ruhi" userId="a3690335e86190e0" providerId="LiveId" clId="{A52FDFD0-B6AE-4091-950F-589A50BE2B7F}" dt="2021-06-12T05:01:33.577" v="10654" actId="2696"/>
        <pc:sldMkLst>
          <pc:docMk/>
          <pc:sldMk cId="2152255567" sldId="316"/>
        </pc:sldMkLst>
        <pc:spChg chg="add mod">
          <ac:chgData name="Asmath Ruhi" userId="a3690335e86190e0" providerId="LiveId" clId="{A52FDFD0-B6AE-4091-950F-589A50BE2B7F}" dt="2021-06-12T05:00:50.341" v="10645" actId="21"/>
          <ac:spMkLst>
            <pc:docMk/>
            <pc:sldMk cId="2152255567" sldId="316"/>
            <ac:spMk id="2" creationId="{F74675CE-5F1C-47A3-B5FF-E2EB4BFE7971}"/>
          </ac:spMkLst>
        </pc:spChg>
        <pc:spChg chg="add mod">
          <ac:chgData name="Asmath Ruhi" userId="a3690335e86190e0" providerId="LiveId" clId="{A52FDFD0-B6AE-4091-950F-589A50BE2B7F}" dt="2021-06-12T04:59:01.241" v="10595" actId="700"/>
          <ac:spMkLst>
            <pc:docMk/>
            <pc:sldMk cId="2152255567" sldId="316"/>
            <ac:spMk id="3" creationId="{127559EA-C36F-4E75-9B5F-F71A5123DD09}"/>
          </ac:spMkLst>
        </pc:spChg>
        <pc:spChg chg="add mod">
          <ac:chgData name="Asmath Ruhi" userId="a3690335e86190e0" providerId="LiveId" clId="{A52FDFD0-B6AE-4091-950F-589A50BE2B7F}" dt="2021-06-12T05:00:23.284" v="10641" actId="27636"/>
          <ac:spMkLst>
            <pc:docMk/>
            <pc:sldMk cId="2152255567" sldId="316"/>
            <ac:spMk id="4" creationId="{CE205C9C-872F-4B1E-B6A3-D885977FFF4B}"/>
          </ac:spMkLst>
        </pc:spChg>
      </pc:sldChg>
      <pc:sldChg chg="addSp delSp modSp new mod setBg modClrScheme setClrOvrMap chgLayout">
        <pc:chgData name="Asmath Ruhi" userId="a3690335e86190e0" providerId="LiveId" clId="{A52FDFD0-B6AE-4091-950F-589A50BE2B7F}" dt="2021-06-12T05:08:23.944" v="10832" actId="207"/>
        <pc:sldMkLst>
          <pc:docMk/>
          <pc:sldMk cId="3651139068" sldId="317"/>
        </pc:sldMkLst>
        <pc:spChg chg="del mod ord">
          <ac:chgData name="Asmath Ruhi" userId="a3690335e86190e0" providerId="LiveId" clId="{A52FDFD0-B6AE-4091-950F-589A50BE2B7F}" dt="2021-06-12T05:00:45.947" v="10644" actId="700"/>
          <ac:spMkLst>
            <pc:docMk/>
            <pc:sldMk cId="3651139068" sldId="317"/>
            <ac:spMk id="2" creationId="{B9136E79-6CFA-4DD3-989F-818ABA61CB38}"/>
          </ac:spMkLst>
        </pc:spChg>
        <pc:spChg chg="del mod ord">
          <ac:chgData name="Asmath Ruhi" userId="a3690335e86190e0" providerId="LiveId" clId="{A52FDFD0-B6AE-4091-950F-589A50BE2B7F}" dt="2021-06-12T05:00:45.947" v="10644" actId="700"/>
          <ac:spMkLst>
            <pc:docMk/>
            <pc:sldMk cId="3651139068" sldId="317"/>
            <ac:spMk id="3" creationId="{80ADDB7C-7E12-418E-8922-CC458AE33F91}"/>
          </ac:spMkLst>
        </pc:spChg>
        <pc:spChg chg="del">
          <ac:chgData name="Asmath Ruhi" userId="a3690335e86190e0" providerId="LiveId" clId="{A52FDFD0-B6AE-4091-950F-589A50BE2B7F}" dt="2021-06-12T05:00:45.947" v="10644" actId="700"/>
          <ac:spMkLst>
            <pc:docMk/>
            <pc:sldMk cId="3651139068" sldId="317"/>
            <ac:spMk id="4" creationId="{5EB4E798-EF57-4C07-8A95-C70A5ACA0975}"/>
          </ac:spMkLst>
        </pc:spChg>
        <pc:spChg chg="add mod ord">
          <ac:chgData name="Asmath Ruhi" userId="a3690335e86190e0" providerId="LiveId" clId="{A52FDFD0-B6AE-4091-950F-589A50BE2B7F}" dt="2021-06-12T05:02:16.270" v="10661" actId="1076"/>
          <ac:spMkLst>
            <pc:docMk/>
            <pc:sldMk cId="3651139068" sldId="317"/>
            <ac:spMk id="5" creationId="{9FDAA828-0162-4C03-A141-94466A6D713B}"/>
          </ac:spMkLst>
        </pc:spChg>
        <pc:spChg chg="add mod ord">
          <ac:chgData name="Asmath Ruhi" userId="a3690335e86190e0" providerId="LiveId" clId="{A52FDFD0-B6AE-4091-950F-589A50BE2B7F}" dt="2021-06-12T05:08:23.944" v="10832" actId="207"/>
          <ac:spMkLst>
            <pc:docMk/>
            <pc:sldMk cId="3651139068" sldId="317"/>
            <ac:spMk id="6" creationId="{6E37E576-F9FA-4343-AE39-CD790CEC55F4}"/>
          </ac:spMkLst>
        </pc:spChg>
        <pc:spChg chg="add del">
          <ac:chgData name="Asmath Ruhi" userId="a3690335e86190e0" providerId="LiveId" clId="{A52FDFD0-B6AE-4091-950F-589A50BE2B7F}" dt="2021-06-12T05:01:48.203" v="10656" actId="26606"/>
          <ac:spMkLst>
            <pc:docMk/>
            <pc:sldMk cId="3651139068" sldId="317"/>
            <ac:spMk id="11" creationId="{F5FE1B2C-7BC1-4AE2-9A50-2A4A70A9D6A1}"/>
          </ac:spMkLst>
        </pc:spChg>
        <pc:spChg chg="add del">
          <ac:chgData name="Asmath Ruhi" userId="a3690335e86190e0" providerId="LiveId" clId="{A52FDFD0-B6AE-4091-950F-589A50BE2B7F}" dt="2021-06-12T05:01:48.203" v="10656" actId="26606"/>
          <ac:spMkLst>
            <pc:docMk/>
            <pc:sldMk cId="3651139068" sldId="317"/>
            <ac:spMk id="13" creationId="{97E8244A-2C81-4C0E-A929-3EC8EFF35564}"/>
          </ac:spMkLst>
        </pc:spChg>
        <pc:spChg chg="add del">
          <ac:chgData name="Asmath Ruhi" userId="a3690335e86190e0" providerId="LiveId" clId="{A52FDFD0-B6AE-4091-950F-589A50BE2B7F}" dt="2021-06-12T05:01:52.952" v="10658" actId="26606"/>
          <ac:spMkLst>
            <pc:docMk/>
            <pc:sldMk cId="3651139068" sldId="317"/>
            <ac:spMk id="17" creationId="{C8DD82D3-D002-45B0-B16A-82B3DA4EFDDB}"/>
          </ac:spMkLst>
        </pc:spChg>
        <pc:spChg chg="add">
          <ac:chgData name="Asmath Ruhi" userId="a3690335e86190e0" providerId="LiveId" clId="{A52FDFD0-B6AE-4091-950F-589A50BE2B7F}" dt="2021-06-12T05:01:52.968" v="10659" actId="26606"/>
          <ac:spMkLst>
            <pc:docMk/>
            <pc:sldMk cId="3651139068" sldId="317"/>
            <ac:spMk id="20" creationId="{3741B58E-3B65-4A01-A276-975AB2CF8A08}"/>
          </ac:spMkLst>
        </pc:spChg>
        <pc:spChg chg="add">
          <ac:chgData name="Asmath Ruhi" userId="a3690335e86190e0" providerId="LiveId" clId="{A52FDFD0-B6AE-4091-950F-589A50BE2B7F}" dt="2021-06-12T05:01:52.968" v="10659" actId="26606"/>
          <ac:spMkLst>
            <pc:docMk/>
            <pc:sldMk cId="3651139068" sldId="317"/>
            <ac:spMk id="21" creationId="{7AAC67C3-831B-4AB1-A259-DFB839CAFAFC}"/>
          </ac:spMkLst>
        </pc:spChg>
        <pc:spChg chg="add">
          <ac:chgData name="Asmath Ruhi" userId="a3690335e86190e0" providerId="LiveId" clId="{A52FDFD0-B6AE-4091-950F-589A50BE2B7F}" dt="2021-06-12T05:01:52.968" v="10659" actId="26606"/>
          <ac:spMkLst>
            <pc:docMk/>
            <pc:sldMk cId="3651139068" sldId="317"/>
            <ac:spMk id="22" creationId="{FCAEED9E-BB91-43A0-911B-1ACD8803E3CE}"/>
          </ac:spMkLst>
        </pc:spChg>
        <pc:cxnChg chg="add del">
          <ac:chgData name="Asmath Ruhi" userId="a3690335e86190e0" providerId="LiveId" clId="{A52FDFD0-B6AE-4091-950F-589A50BE2B7F}" dt="2021-06-12T05:01:48.203" v="10656" actId="26606"/>
          <ac:cxnSpMkLst>
            <pc:docMk/>
            <pc:sldMk cId="3651139068" sldId="317"/>
            <ac:cxnSpMk id="15" creationId="{02CC3441-26B3-4381-B3DF-8AE3C288BC0D}"/>
          </ac:cxnSpMkLst>
        </pc:cxnChg>
        <pc:cxnChg chg="add del">
          <ac:chgData name="Asmath Ruhi" userId="a3690335e86190e0" providerId="LiveId" clId="{A52FDFD0-B6AE-4091-950F-589A50BE2B7F}" dt="2021-06-12T05:01:52.952" v="10658" actId="26606"/>
          <ac:cxnSpMkLst>
            <pc:docMk/>
            <pc:sldMk cId="3651139068" sldId="317"/>
            <ac:cxnSpMk id="18" creationId="{9F09C252-16FE-4557-AD6D-BB5CA773496C}"/>
          </ac:cxnSpMkLst>
        </pc:cxnChg>
      </pc:sldChg>
      <pc:sldChg chg="addSp modSp new mod setBg">
        <pc:chgData name="Asmath Ruhi" userId="a3690335e86190e0" providerId="LiveId" clId="{A52FDFD0-B6AE-4091-950F-589A50BE2B7F}" dt="2021-06-12T05:05:23.843" v="10761" actId="20577"/>
        <pc:sldMkLst>
          <pc:docMk/>
          <pc:sldMk cId="1520610122" sldId="318"/>
        </pc:sldMkLst>
        <pc:spChg chg="mod">
          <ac:chgData name="Asmath Ruhi" userId="a3690335e86190e0" providerId="LiveId" clId="{A52FDFD0-B6AE-4091-950F-589A50BE2B7F}" dt="2021-06-12T05:05:04.529" v="10721" actId="26606"/>
          <ac:spMkLst>
            <pc:docMk/>
            <pc:sldMk cId="1520610122" sldId="318"/>
            <ac:spMk id="2" creationId="{A545D266-383B-4670-9218-935DAD46DF85}"/>
          </ac:spMkLst>
        </pc:spChg>
        <pc:spChg chg="mod">
          <ac:chgData name="Asmath Ruhi" userId="a3690335e86190e0" providerId="LiveId" clId="{A52FDFD0-B6AE-4091-950F-589A50BE2B7F}" dt="2021-06-12T05:05:23.843" v="10761" actId="20577"/>
          <ac:spMkLst>
            <pc:docMk/>
            <pc:sldMk cId="1520610122" sldId="318"/>
            <ac:spMk id="3" creationId="{1EAC8D7F-F3D8-466A-A9F8-92706558D091}"/>
          </ac:spMkLst>
        </pc:spChg>
        <pc:spChg chg="add">
          <ac:chgData name="Asmath Ruhi" userId="a3690335e86190e0" providerId="LiveId" clId="{A52FDFD0-B6AE-4091-950F-589A50BE2B7F}" dt="2021-06-12T05:05:04.529" v="10721" actId="26606"/>
          <ac:spMkLst>
            <pc:docMk/>
            <pc:sldMk cId="1520610122" sldId="318"/>
            <ac:spMk id="8" creationId="{FBDCECDC-EEE3-4128-AA5E-82A8C08796E8}"/>
          </ac:spMkLst>
        </pc:spChg>
        <pc:spChg chg="add">
          <ac:chgData name="Asmath Ruhi" userId="a3690335e86190e0" providerId="LiveId" clId="{A52FDFD0-B6AE-4091-950F-589A50BE2B7F}" dt="2021-06-12T05:05:04.529" v="10721" actId="26606"/>
          <ac:spMkLst>
            <pc:docMk/>
            <pc:sldMk cId="1520610122" sldId="318"/>
            <ac:spMk id="10" creationId="{4260EDE0-989C-4E16-AF94-F652294D828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A05BD-8F12-4B2A-9658-BC417059D4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11358B-FAAF-40A5-8767-15F384ECB7E9}">
      <dgm:prSet/>
      <dgm:spPr/>
      <dgm:t>
        <a:bodyPr/>
        <a:lstStyle/>
        <a:p>
          <a:r>
            <a:rPr lang="en-US" dirty="0"/>
            <a:t>Regression is one of the most common methods for Predictive Modeling, used for predicting a continuous value. It is used in Supervised Machine Learning and is the building block for most Machine Learning algorithms. </a:t>
          </a:r>
        </a:p>
      </dgm:t>
    </dgm:pt>
    <dgm:pt modelId="{FD308506-44D4-411C-A2CB-967DED35F6D3}" type="parTrans" cxnId="{3E536436-E09A-4938-B75C-B7A88D00B333}">
      <dgm:prSet/>
      <dgm:spPr/>
      <dgm:t>
        <a:bodyPr/>
        <a:lstStyle/>
        <a:p>
          <a:endParaRPr lang="en-US"/>
        </a:p>
      </dgm:t>
    </dgm:pt>
    <dgm:pt modelId="{65FD83D1-0B8C-48BB-9DEA-802847D441B6}" type="sibTrans" cxnId="{3E536436-E09A-4938-B75C-B7A88D00B333}">
      <dgm:prSet/>
      <dgm:spPr/>
      <dgm:t>
        <a:bodyPr/>
        <a:lstStyle/>
        <a:p>
          <a:endParaRPr lang="en-US"/>
        </a:p>
      </dgm:t>
    </dgm:pt>
    <dgm:pt modelId="{6FFAA908-A037-45DE-B9C5-28DDF1DC707F}">
      <dgm:prSet/>
      <dgm:spPr/>
      <dgm:t>
        <a:bodyPr/>
        <a:lstStyle/>
        <a:p>
          <a:r>
            <a:rPr lang="en-US"/>
            <a:t>Even Neural Networks in Deep Learning are fundamentally based on this concept, except that they add non-linearities to model more complex relationships.</a:t>
          </a:r>
        </a:p>
      </dgm:t>
    </dgm:pt>
    <dgm:pt modelId="{37FE37B2-04B0-402C-8841-4FB0D47F2DA1}" type="parTrans" cxnId="{F669E543-F4A4-4434-8093-20BC19A9DDCF}">
      <dgm:prSet/>
      <dgm:spPr/>
      <dgm:t>
        <a:bodyPr/>
        <a:lstStyle/>
        <a:p>
          <a:endParaRPr lang="en-US"/>
        </a:p>
      </dgm:t>
    </dgm:pt>
    <dgm:pt modelId="{FE32805E-00DA-4DE2-9EAE-98D4D84C0395}" type="sibTrans" cxnId="{F669E543-F4A4-4434-8093-20BC19A9DDCF}">
      <dgm:prSet/>
      <dgm:spPr/>
      <dgm:t>
        <a:bodyPr/>
        <a:lstStyle/>
        <a:p>
          <a:endParaRPr lang="en-US"/>
        </a:p>
      </dgm:t>
    </dgm:pt>
    <dgm:pt modelId="{0C1474E3-FBBD-4C42-A2A1-909A57FBC9CE}">
      <dgm:prSet/>
      <dgm:spPr/>
      <dgm:t>
        <a:bodyPr/>
        <a:lstStyle/>
        <a:p>
          <a:r>
            <a:rPr lang="en-US" dirty="0"/>
            <a:t>A popular Data Science Library which has the Regression Algorithm built in, is Sklearn. </a:t>
          </a:r>
        </a:p>
      </dgm:t>
    </dgm:pt>
    <dgm:pt modelId="{53F457A5-0263-468D-A4F1-DB5BB90F5B57}" type="parTrans" cxnId="{E1F6A48E-715C-4C65-9DD5-3949EBABC0A8}">
      <dgm:prSet/>
      <dgm:spPr/>
      <dgm:t>
        <a:bodyPr/>
        <a:lstStyle/>
        <a:p>
          <a:endParaRPr lang="en-US"/>
        </a:p>
      </dgm:t>
    </dgm:pt>
    <dgm:pt modelId="{A43345EE-517C-40FB-B01E-2ED197732C40}" type="sibTrans" cxnId="{E1F6A48E-715C-4C65-9DD5-3949EBABC0A8}">
      <dgm:prSet/>
      <dgm:spPr/>
      <dgm:t>
        <a:bodyPr/>
        <a:lstStyle/>
        <a:p>
          <a:endParaRPr lang="en-US"/>
        </a:p>
      </dgm:t>
    </dgm:pt>
    <dgm:pt modelId="{EB5CB204-7851-405A-BE84-762EFA93E70A}" type="pres">
      <dgm:prSet presAssocID="{07FA05BD-8F12-4B2A-9658-BC417059D4B8}" presName="root" presStyleCnt="0">
        <dgm:presLayoutVars>
          <dgm:dir/>
          <dgm:resizeHandles val="exact"/>
        </dgm:presLayoutVars>
      </dgm:prSet>
      <dgm:spPr/>
    </dgm:pt>
    <dgm:pt modelId="{54F35A20-94C8-4E0E-96A9-8CCD7FBBD315}" type="pres">
      <dgm:prSet presAssocID="{7B11358B-FAAF-40A5-8767-15F384ECB7E9}" presName="compNode" presStyleCnt="0"/>
      <dgm:spPr/>
    </dgm:pt>
    <dgm:pt modelId="{AB2BBEAA-C6F7-4BBF-9329-4A2BDC77616D}" type="pres">
      <dgm:prSet presAssocID="{7B11358B-FAAF-40A5-8767-15F384ECB7E9}" presName="bgRect" presStyleLbl="bgShp" presStyleIdx="0" presStyleCnt="3"/>
      <dgm:spPr/>
    </dgm:pt>
    <dgm:pt modelId="{E4EE4592-375D-47A2-A5B8-C1724B22CDCD}" type="pres">
      <dgm:prSet presAssocID="{7B11358B-FAAF-40A5-8767-15F384ECB7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BA0B905-5E0E-4349-8FF3-99E2A1639C88}" type="pres">
      <dgm:prSet presAssocID="{7B11358B-FAAF-40A5-8767-15F384ECB7E9}" presName="spaceRect" presStyleCnt="0"/>
      <dgm:spPr/>
    </dgm:pt>
    <dgm:pt modelId="{F1D5CA62-6E0B-4857-8E25-276C64B1AC9E}" type="pres">
      <dgm:prSet presAssocID="{7B11358B-FAAF-40A5-8767-15F384ECB7E9}" presName="parTx" presStyleLbl="revTx" presStyleIdx="0" presStyleCnt="3">
        <dgm:presLayoutVars>
          <dgm:chMax val="0"/>
          <dgm:chPref val="0"/>
        </dgm:presLayoutVars>
      </dgm:prSet>
      <dgm:spPr/>
    </dgm:pt>
    <dgm:pt modelId="{9397473C-610B-42CA-BBB4-4A0601ACDF69}" type="pres">
      <dgm:prSet presAssocID="{65FD83D1-0B8C-48BB-9DEA-802847D441B6}" presName="sibTrans" presStyleCnt="0"/>
      <dgm:spPr/>
    </dgm:pt>
    <dgm:pt modelId="{D58AF305-1FB6-4D12-8F7E-A55D404DE1C3}" type="pres">
      <dgm:prSet presAssocID="{6FFAA908-A037-45DE-B9C5-28DDF1DC707F}" presName="compNode" presStyleCnt="0"/>
      <dgm:spPr/>
    </dgm:pt>
    <dgm:pt modelId="{273563B8-0E58-45CE-9460-E6BE8A5B8C65}" type="pres">
      <dgm:prSet presAssocID="{6FFAA908-A037-45DE-B9C5-28DDF1DC707F}" presName="bgRect" presStyleLbl="bgShp" presStyleIdx="1" presStyleCnt="3"/>
      <dgm:spPr/>
    </dgm:pt>
    <dgm:pt modelId="{6ACD7DA9-3FA6-48CC-A9B3-0640AF044F72}" type="pres">
      <dgm:prSet presAssocID="{6FFAA908-A037-45DE-B9C5-28DDF1DC70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AB05FDC3-49A3-4CCB-97A4-1ED537016551}" type="pres">
      <dgm:prSet presAssocID="{6FFAA908-A037-45DE-B9C5-28DDF1DC707F}" presName="spaceRect" presStyleCnt="0"/>
      <dgm:spPr/>
    </dgm:pt>
    <dgm:pt modelId="{EEFDB843-F014-4ED7-868D-D595270BCEA5}" type="pres">
      <dgm:prSet presAssocID="{6FFAA908-A037-45DE-B9C5-28DDF1DC707F}" presName="parTx" presStyleLbl="revTx" presStyleIdx="1" presStyleCnt="3">
        <dgm:presLayoutVars>
          <dgm:chMax val="0"/>
          <dgm:chPref val="0"/>
        </dgm:presLayoutVars>
      </dgm:prSet>
      <dgm:spPr/>
    </dgm:pt>
    <dgm:pt modelId="{4189ECC6-A549-4807-BA0F-0579E7917973}" type="pres">
      <dgm:prSet presAssocID="{FE32805E-00DA-4DE2-9EAE-98D4D84C0395}" presName="sibTrans" presStyleCnt="0"/>
      <dgm:spPr/>
    </dgm:pt>
    <dgm:pt modelId="{419DB79B-193A-48C3-A9F2-D0D4D4C07D5D}" type="pres">
      <dgm:prSet presAssocID="{0C1474E3-FBBD-4C42-A2A1-909A57FBC9CE}" presName="compNode" presStyleCnt="0"/>
      <dgm:spPr/>
    </dgm:pt>
    <dgm:pt modelId="{2D66F38E-4133-4A8D-86C7-7D393D3C617E}" type="pres">
      <dgm:prSet presAssocID="{0C1474E3-FBBD-4C42-A2A1-909A57FBC9CE}" presName="bgRect" presStyleLbl="bgShp" presStyleIdx="2" presStyleCnt="3"/>
      <dgm:spPr/>
    </dgm:pt>
    <dgm:pt modelId="{D2E77C5A-19CB-4192-A5BA-C9417CF54E1C}" type="pres">
      <dgm:prSet presAssocID="{0C1474E3-FBBD-4C42-A2A1-909A57FBC9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03A953F7-48D0-49BE-BFB3-EB783B9B2841}" type="pres">
      <dgm:prSet presAssocID="{0C1474E3-FBBD-4C42-A2A1-909A57FBC9CE}" presName="spaceRect" presStyleCnt="0"/>
      <dgm:spPr/>
    </dgm:pt>
    <dgm:pt modelId="{474D825F-21E4-4710-9264-E458768C98F1}" type="pres">
      <dgm:prSet presAssocID="{0C1474E3-FBBD-4C42-A2A1-909A57FBC9CE}" presName="parTx" presStyleLbl="revTx" presStyleIdx="2" presStyleCnt="3">
        <dgm:presLayoutVars>
          <dgm:chMax val="0"/>
          <dgm:chPref val="0"/>
        </dgm:presLayoutVars>
      </dgm:prSet>
      <dgm:spPr/>
    </dgm:pt>
  </dgm:ptLst>
  <dgm:cxnLst>
    <dgm:cxn modelId="{BF33CA30-616C-4075-A5BE-DCD0980166CC}" type="presOf" srcId="{07FA05BD-8F12-4B2A-9658-BC417059D4B8}" destId="{EB5CB204-7851-405A-BE84-762EFA93E70A}" srcOrd="0" destOrd="0" presId="urn:microsoft.com/office/officeart/2018/2/layout/IconVerticalSolidList"/>
    <dgm:cxn modelId="{3E536436-E09A-4938-B75C-B7A88D00B333}" srcId="{07FA05BD-8F12-4B2A-9658-BC417059D4B8}" destId="{7B11358B-FAAF-40A5-8767-15F384ECB7E9}" srcOrd="0" destOrd="0" parTransId="{FD308506-44D4-411C-A2CB-967DED35F6D3}" sibTransId="{65FD83D1-0B8C-48BB-9DEA-802847D441B6}"/>
    <dgm:cxn modelId="{F669E543-F4A4-4434-8093-20BC19A9DDCF}" srcId="{07FA05BD-8F12-4B2A-9658-BC417059D4B8}" destId="{6FFAA908-A037-45DE-B9C5-28DDF1DC707F}" srcOrd="1" destOrd="0" parTransId="{37FE37B2-04B0-402C-8841-4FB0D47F2DA1}" sibTransId="{FE32805E-00DA-4DE2-9EAE-98D4D84C0395}"/>
    <dgm:cxn modelId="{6F9EEC8A-7681-4661-B077-892554F90D8D}" type="presOf" srcId="{0C1474E3-FBBD-4C42-A2A1-909A57FBC9CE}" destId="{474D825F-21E4-4710-9264-E458768C98F1}" srcOrd="0" destOrd="0" presId="urn:microsoft.com/office/officeart/2018/2/layout/IconVerticalSolidList"/>
    <dgm:cxn modelId="{E1F6A48E-715C-4C65-9DD5-3949EBABC0A8}" srcId="{07FA05BD-8F12-4B2A-9658-BC417059D4B8}" destId="{0C1474E3-FBBD-4C42-A2A1-909A57FBC9CE}" srcOrd="2" destOrd="0" parTransId="{53F457A5-0263-468D-A4F1-DB5BB90F5B57}" sibTransId="{A43345EE-517C-40FB-B01E-2ED197732C40}"/>
    <dgm:cxn modelId="{71CB4D9C-B31C-499E-A0C7-440EC8301998}" type="presOf" srcId="{6FFAA908-A037-45DE-B9C5-28DDF1DC707F}" destId="{EEFDB843-F014-4ED7-868D-D595270BCEA5}" srcOrd="0" destOrd="0" presId="urn:microsoft.com/office/officeart/2018/2/layout/IconVerticalSolidList"/>
    <dgm:cxn modelId="{02C6F8E7-F87A-4A55-9957-41A4F0B87A72}" type="presOf" srcId="{7B11358B-FAAF-40A5-8767-15F384ECB7E9}" destId="{F1D5CA62-6E0B-4857-8E25-276C64B1AC9E}" srcOrd="0" destOrd="0" presId="urn:microsoft.com/office/officeart/2018/2/layout/IconVerticalSolidList"/>
    <dgm:cxn modelId="{5627267A-C9F6-4FBC-BD06-3FF478C5C16B}" type="presParOf" srcId="{EB5CB204-7851-405A-BE84-762EFA93E70A}" destId="{54F35A20-94C8-4E0E-96A9-8CCD7FBBD315}" srcOrd="0" destOrd="0" presId="urn:microsoft.com/office/officeart/2018/2/layout/IconVerticalSolidList"/>
    <dgm:cxn modelId="{749286AF-2D2D-4664-B6D5-0341D6CCB875}" type="presParOf" srcId="{54F35A20-94C8-4E0E-96A9-8CCD7FBBD315}" destId="{AB2BBEAA-C6F7-4BBF-9329-4A2BDC77616D}" srcOrd="0" destOrd="0" presId="urn:microsoft.com/office/officeart/2018/2/layout/IconVerticalSolidList"/>
    <dgm:cxn modelId="{37AE482E-FE9B-40D0-A1F1-2B57F0F95297}" type="presParOf" srcId="{54F35A20-94C8-4E0E-96A9-8CCD7FBBD315}" destId="{E4EE4592-375D-47A2-A5B8-C1724B22CDCD}" srcOrd="1" destOrd="0" presId="urn:microsoft.com/office/officeart/2018/2/layout/IconVerticalSolidList"/>
    <dgm:cxn modelId="{C1711F84-7140-4AA7-B598-080E695168ED}" type="presParOf" srcId="{54F35A20-94C8-4E0E-96A9-8CCD7FBBD315}" destId="{BBA0B905-5E0E-4349-8FF3-99E2A1639C88}" srcOrd="2" destOrd="0" presId="urn:microsoft.com/office/officeart/2018/2/layout/IconVerticalSolidList"/>
    <dgm:cxn modelId="{992D1397-8652-4616-ACEE-5CD99515D44E}" type="presParOf" srcId="{54F35A20-94C8-4E0E-96A9-8CCD7FBBD315}" destId="{F1D5CA62-6E0B-4857-8E25-276C64B1AC9E}" srcOrd="3" destOrd="0" presId="urn:microsoft.com/office/officeart/2018/2/layout/IconVerticalSolidList"/>
    <dgm:cxn modelId="{BEE0360A-02A2-4BF1-8AA0-97C18ED845C0}" type="presParOf" srcId="{EB5CB204-7851-405A-BE84-762EFA93E70A}" destId="{9397473C-610B-42CA-BBB4-4A0601ACDF69}" srcOrd="1" destOrd="0" presId="urn:microsoft.com/office/officeart/2018/2/layout/IconVerticalSolidList"/>
    <dgm:cxn modelId="{F0EF0625-EDF5-499C-9A3D-8F265802D36A}" type="presParOf" srcId="{EB5CB204-7851-405A-BE84-762EFA93E70A}" destId="{D58AF305-1FB6-4D12-8F7E-A55D404DE1C3}" srcOrd="2" destOrd="0" presId="urn:microsoft.com/office/officeart/2018/2/layout/IconVerticalSolidList"/>
    <dgm:cxn modelId="{3100BE8D-EE55-40A2-B85B-E9EDE915E6F9}" type="presParOf" srcId="{D58AF305-1FB6-4D12-8F7E-A55D404DE1C3}" destId="{273563B8-0E58-45CE-9460-E6BE8A5B8C65}" srcOrd="0" destOrd="0" presId="urn:microsoft.com/office/officeart/2018/2/layout/IconVerticalSolidList"/>
    <dgm:cxn modelId="{A8E76CE4-3C06-417A-8B8A-AA5AB02F575C}" type="presParOf" srcId="{D58AF305-1FB6-4D12-8F7E-A55D404DE1C3}" destId="{6ACD7DA9-3FA6-48CC-A9B3-0640AF044F72}" srcOrd="1" destOrd="0" presId="urn:microsoft.com/office/officeart/2018/2/layout/IconVerticalSolidList"/>
    <dgm:cxn modelId="{FB99E811-C800-4C90-864F-5C48E85A851C}" type="presParOf" srcId="{D58AF305-1FB6-4D12-8F7E-A55D404DE1C3}" destId="{AB05FDC3-49A3-4CCB-97A4-1ED537016551}" srcOrd="2" destOrd="0" presId="urn:microsoft.com/office/officeart/2018/2/layout/IconVerticalSolidList"/>
    <dgm:cxn modelId="{8F0955AF-5B4D-4D0F-9916-7892940F6412}" type="presParOf" srcId="{D58AF305-1FB6-4D12-8F7E-A55D404DE1C3}" destId="{EEFDB843-F014-4ED7-868D-D595270BCEA5}" srcOrd="3" destOrd="0" presId="urn:microsoft.com/office/officeart/2018/2/layout/IconVerticalSolidList"/>
    <dgm:cxn modelId="{2999C41B-7E4A-4F9C-85C7-B4361B7A29EE}" type="presParOf" srcId="{EB5CB204-7851-405A-BE84-762EFA93E70A}" destId="{4189ECC6-A549-4807-BA0F-0579E7917973}" srcOrd="3" destOrd="0" presId="urn:microsoft.com/office/officeart/2018/2/layout/IconVerticalSolidList"/>
    <dgm:cxn modelId="{49C0E601-E0E7-400C-9CBE-06722C9A8CB5}" type="presParOf" srcId="{EB5CB204-7851-405A-BE84-762EFA93E70A}" destId="{419DB79B-193A-48C3-A9F2-D0D4D4C07D5D}" srcOrd="4" destOrd="0" presId="urn:microsoft.com/office/officeart/2018/2/layout/IconVerticalSolidList"/>
    <dgm:cxn modelId="{ED164E94-236B-4D34-A8B7-20717674146F}" type="presParOf" srcId="{419DB79B-193A-48C3-A9F2-D0D4D4C07D5D}" destId="{2D66F38E-4133-4A8D-86C7-7D393D3C617E}" srcOrd="0" destOrd="0" presId="urn:microsoft.com/office/officeart/2018/2/layout/IconVerticalSolidList"/>
    <dgm:cxn modelId="{1768B468-BEEF-4EDB-8A17-D44C37D9C0CC}" type="presParOf" srcId="{419DB79B-193A-48C3-A9F2-D0D4D4C07D5D}" destId="{D2E77C5A-19CB-4192-A5BA-C9417CF54E1C}" srcOrd="1" destOrd="0" presId="urn:microsoft.com/office/officeart/2018/2/layout/IconVerticalSolidList"/>
    <dgm:cxn modelId="{50D12387-B905-4AA2-914E-9395053254D3}" type="presParOf" srcId="{419DB79B-193A-48C3-A9F2-D0D4D4C07D5D}" destId="{03A953F7-48D0-49BE-BFB3-EB783B9B2841}" srcOrd="2" destOrd="0" presId="urn:microsoft.com/office/officeart/2018/2/layout/IconVerticalSolidList"/>
    <dgm:cxn modelId="{84A96486-5B31-47A2-92BD-F86C174D2257}" type="presParOf" srcId="{419DB79B-193A-48C3-A9F2-D0D4D4C07D5D}" destId="{474D825F-21E4-4710-9264-E458768C98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BEAA-C6F7-4BBF-9329-4A2BDC77616D}">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E4592-375D-47A2-A5B8-C1724B22CDC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5CA62-6E0B-4857-8E25-276C64B1AC9E}">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dirty="0"/>
            <a:t>Regression is one of the most common methods for Predictive Modeling, used for predicting a continuous value. It is used in Supervised Machine Learning and is the building block for most Machine Learning algorithms. </a:t>
          </a:r>
        </a:p>
      </dsp:txBody>
      <dsp:txXfrm>
        <a:off x="1666563" y="616"/>
        <a:ext cx="5243823" cy="1442911"/>
      </dsp:txXfrm>
    </dsp:sp>
    <dsp:sp modelId="{273563B8-0E58-45CE-9460-E6BE8A5B8C65}">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D7DA9-3FA6-48CC-A9B3-0640AF044F72}">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FDB843-F014-4ED7-868D-D595270BCEA5}">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a:t>Even Neural Networks in Deep Learning are fundamentally based on this concept, except that they add non-linearities to model more complex relationships.</a:t>
          </a:r>
        </a:p>
      </dsp:txBody>
      <dsp:txXfrm>
        <a:off x="1666563" y="1804256"/>
        <a:ext cx="5243823" cy="1442911"/>
      </dsp:txXfrm>
    </dsp:sp>
    <dsp:sp modelId="{2D66F38E-4133-4A8D-86C7-7D393D3C617E}">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77C5A-19CB-4192-A5BA-C9417CF54E1C}">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4D825F-21E4-4710-9264-E458768C98F1}">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dirty="0"/>
            <a:t>A popular Data Science Library which has the Regression Algorithm built in, is Sklearn. </a:t>
          </a:r>
        </a:p>
      </dsp:txBody>
      <dsp:txXfrm>
        <a:off x="1666563" y="3607896"/>
        <a:ext cx="5243823" cy="14429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uhi-i.medium.com/" TargetMode="External"/><Relationship Id="rId2" Type="http://schemas.openxmlformats.org/officeDocument/2006/relationships/hyperlink" Target="https://www.linkedin.com/in/ruh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61B1ADF-D5B0-43A8-9B30-E56691C75FC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2534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61630-767F-4C64-84A9-7CD6945C2350}"/>
              </a:ext>
            </a:extLst>
          </p:cNvPr>
          <p:cNvSpPr>
            <a:spLocks noGrp="1"/>
          </p:cNvSpPr>
          <p:nvPr>
            <p:ph type="title"/>
          </p:nvPr>
        </p:nvSpPr>
        <p:spPr/>
        <p:txBody>
          <a:bodyPr/>
          <a:lstStyle/>
          <a:p>
            <a:r>
              <a:rPr lang="en-US" dirty="0"/>
              <a:t>Accuracy Metrics for Model Evaluation</a:t>
            </a:r>
            <a:endParaRPr lang="en-IN" dirty="0"/>
          </a:p>
        </p:txBody>
      </p:sp>
      <p:sp>
        <p:nvSpPr>
          <p:cNvPr id="5" name="Text Placeholder 4">
            <a:extLst>
              <a:ext uri="{FF2B5EF4-FFF2-40B4-BE49-F238E27FC236}">
                <a16:creationId xmlns:a16="http://schemas.microsoft.com/office/drawing/2014/main" id="{BA97A81C-8F7B-43A2-9848-E822FDE26DEC}"/>
              </a:ext>
            </a:extLst>
          </p:cNvPr>
          <p:cNvSpPr>
            <a:spLocks noGrp="1"/>
          </p:cNvSpPr>
          <p:nvPr>
            <p:ph type="body" idx="1"/>
          </p:nvPr>
        </p:nvSpPr>
        <p:spPr>
          <a:xfrm>
            <a:off x="1097280" y="2583179"/>
            <a:ext cx="4639736" cy="736282"/>
          </a:xfrm>
        </p:spPr>
        <p:txBody>
          <a:bodyPr/>
          <a:lstStyle/>
          <a:p>
            <a:r>
              <a:rPr lang="en-US" b="1" cap="none" dirty="0">
                <a:solidFill>
                  <a:schemeClr val="accent3">
                    <a:lumMod val="75000"/>
                  </a:schemeClr>
                </a:solidFill>
              </a:rPr>
              <a:t>Mean Absolute Error (MAE)</a:t>
            </a:r>
            <a:endParaRPr lang="en-IN" b="1" cap="none" dirty="0"/>
          </a:p>
        </p:txBody>
      </p:sp>
      <p:sp>
        <p:nvSpPr>
          <p:cNvPr id="6" name="Content Placeholder 5">
            <a:extLst>
              <a:ext uri="{FF2B5EF4-FFF2-40B4-BE49-F238E27FC236}">
                <a16:creationId xmlns:a16="http://schemas.microsoft.com/office/drawing/2014/main" id="{B08E4D7E-E1AE-4C86-B281-CA925ECF32A2}"/>
              </a:ext>
            </a:extLst>
          </p:cNvPr>
          <p:cNvSpPr>
            <a:spLocks noGrp="1"/>
          </p:cNvSpPr>
          <p:nvPr>
            <p:ph sz="half" idx="2"/>
          </p:nvPr>
        </p:nvSpPr>
        <p:spPr>
          <a:xfrm>
            <a:off x="1127760" y="3142640"/>
            <a:ext cx="4639736" cy="2910821"/>
          </a:xfrm>
        </p:spPr>
        <p:txBody>
          <a:bodyPr/>
          <a:lstStyle/>
          <a:p>
            <a:r>
              <a:rPr lang="en-US" dirty="0"/>
              <a:t>It is the sum of the absolute difference between actual &amp; predicted values, over the number of observations.</a:t>
            </a:r>
          </a:p>
          <a:p>
            <a:endParaRPr lang="en-IN" dirty="0"/>
          </a:p>
        </p:txBody>
      </p:sp>
      <p:sp>
        <p:nvSpPr>
          <p:cNvPr id="7" name="Text Placeholder 6">
            <a:extLst>
              <a:ext uri="{FF2B5EF4-FFF2-40B4-BE49-F238E27FC236}">
                <a16:creationId xmlns:a16="http://schemas.microsoft.com/office/drawing/2014/main" id="{AEC794A8-3AAD-4891-8C2E-0AD731BEA0AC}"/>
              </a:ext>
            </a:extLst>
          </p:cNvPr>
          <p:cNvSpPr>
            <a:spLocks noGrp="1"/>
          </p:cNvSpPr>
          <p:nvPr>
            <p:ph type="body" sz="quarter" idx="3"/>
          </p:nvPr>
        </p:nvSpPr>
        <p:spPr>
          <a:xfrm>
            <a:off x="6222981" y="2555947"/>
            <a:ext cx="5723996" cy="736282"/>
          </a:xfrm>
        </p:spPr>
        <p:txBody>
          <a:bodyPr/>
          <a:lstStyle/>
          <a:p>
            <a:r>
              <a:rPr lang="en-US" b="1" cap="none" dirty="0">
                <a:solidFill>
                  <a:schemeClr val="accent3">
                    <a:lumMod val="75000"/>
                  </a:schemeClr>
                </a:solidFill>
              </a:rPr>
              <a:t>Root Mean Square Error (RMSE)</a:t>
            </a:r>
            <a:endParaRPr lang="en-IN" b="1" cap="none" dirty="0"/>
          </a:p>
        </p:txBody>
      </p:sp>
      <p:sp>
        <p:nvSpPr>
          <p:cNvPr id="8" name="Content Placeholder 7">
            <a:extLst>
              <a:ext uri="{FF2B5EF4-FFF2-40B4-BE49-F238E27FC236}">
                <a16:creationId xmlns:a16="http://schemas.microsoft.com/office/drawing/2014/main" id="{C4D73058-4E92-407F-994F-B5E6A1C7BAEA}"/>
              </a:ext>
            </a:extLst>
          </p:cNvPr>
          <p:cNvSpPr>
            <a:spLocks noGrp="1"/>
          </p:cNvSpPr>
          <p:nvPr>
            <p:ph sz="quarter" idx="4"/>
          </p:nvPr>
        </p:nvSpPr>
        <p:spPr>
          <a:xfrm>
            <a:off x="6246541" y="3124912"/>
            <a:ext cx="4932699" cy="2910821"/>
          </a:xfrm>
        </p:spPr>
        <p:txBody>
          <a:bodyPr/>
          <a:lstStyle/>
          <a:p>
            <a:r>
              <a:rPr lang="en-US" dirty="0"/>
              <a:t>It is the square root of the sum of squared differences between actual &amp; predicted values, over the number of observations. It is the most popular metric for comparing different regression models.    </a:t>
            </a:r>
          </a:p>
          <a:p>
            <a:endParaRPr lang="en-US" dirty="0"/>
          </a:p>
          <a:p>
            <a:endParaRPr lang="en-IN" dirty="0"/>
          </a:p>
        </p:txBody>
      </p:sp>
      <p:sp>
        <p:nvSpPr>
          <p:cNvPr id="10" name="TextBox 9">
            <a:extLst>
              <a:ext uri="{FF2B5EF4-FFF2-40B4-BE49-F238E27FC236}">
                <a16:creationId xmlns:a16="http://schemas.microsoft.com/office/drawing/2014/main" id="{269F0056-A71F-46FD-BD0F-7AB38AB65244}"/>
              </a:ext>
            </a:extLst>
          </p:cNvPr>
          <p:cNvSpPr txBox="1"/>
          <p:nvPr/>
        </p:nvSpPr>
        <p:spPr>
          <a:xfrm>
            <a:off x="245023" y="1936848"/>
            <a:ext cx="11762913" cy="646331"/>
          </a:xfrm>
          <a:prstGeom prst="rect">
            <a:avLst/>
          </a:prstGeom>
          <a:noFill/>
        </p:spPr>
        <p:txBody>
          <a:bodyPr wrap="square" rtlCol="0">
            <a:spAutoFit/>
          </a:bodyPr>
          <a:lstStyle/>
          <a:p>
            <a:r>
              <a:rPr lang="en-US" dirty="0">
                <a:solidFill>
                  <a:schemeClr val="tx1">
                    <a:lumMod val="75000"/>
                    <a:lumOff val="25000"/>
                  </a:schemeClr>
                </a:solidFill>
              </a:rPr>
              <a:t>Accuracy Metrics show how accurate our model is in predicting values. The most popular metrics, which we will be using in our example are:</a:t>
            </a:r>
          </a:p>
        </p:txBody>
      </p:sp>
      <p:pic>
        <p:nvPicPr>
          <p:cNvPr id="11" name="Picture 10" descr="A picture containing text, receipt&#10;&#10;Description automatically generated">
            <a:extLst>
              <a:ext uri="{FF2B5EF4-FFF2-40B4-BE49-F238E27FC236}">
                <a16:creationId xmlns:a16="http://schemas.microsoft.com/office/drawing/2014/main" id="{6C15CEBB-1037-4291-9613-95A4FFA6E6CB}"/>
              </a:ext>
            </a:extLst>
          </p:cNvPr>
          <p:cNvPicPr>
            <a:picLocks noChangeAspect="1"/>
          </p:cNvPicPr>
          <p:nvPr/>
        </p:nvPicPr>
        <p:blipFill rotWithShape="1">
          <a:blip r:embed="rId2"/>
          <a:srcRect l="-12595" t="881" b="78194"/>
          <a:stretch/>
        </p:blipFill>
        <p:spPr>
          <a:xfrm>
            <a:off x="843319" y="4773518"/>
            <a:ext cx="5102141" cy="1095375"/>
          </a:xfrm>
          <a:prstGeom prst="rect">
            <a:avLst/>
          </a:prstGeom>
        </p:spPr>
      </p:pic>
      <p:pic>
        <p:nvPicPr>
          <p:cNvPr id="12" name="Picture 11" descr="A picture containing text, receipt&#10;&#10;Description automatically generated">
            <a:extLst>
              <a:ext uri="{FF2B5EF4-FFF2-40B4-BE49-F238E27FC236}">
                <a16:creationId xmlns:a16="http://schemas.microsoft.com/office/drawing/2014/main" id="{C77C19C6-882D-41A0-922B-29E84E712878}"/>
              </a:ext>
            </a:extLst>
          </p:cNvPr>
          <p:cNvPicPr>
            <a:picLocks noChangeAspect="1"/>
          </p:cNvPicPr>
          <p:nvPr/>
        </p:nvPicPr>
        <p:blipFill rotWithShape="1">
          <a:blip r:embed="rId2"/>
          <a:srcRect t="38865" b="39706"/>
          <a:stretch/>
        </p:blipFill>
        <p:spPr>
          <a:xfrm>
            <a:off x="6408337" y="4821190"/>
            <a:ext cx="3743325" cy="971551"/>
          </a:xfrm>
          <a:prstGeom prst="rect">
            <a:avLst/>
          </a:prstGeom>
        </p:spPr>
      </p:pic>
    </p:spTree>
    <p:extLst>
      <p:ext uri="{BB962C8B-B14F-4D97-AF65-F5344CB8AC3E}">
        <p14:creationId xmlns:p14="http://schemas.microsoft.com/office/powerpoint/2010/main" val="424549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a:extLst>
                  <a:ext uri="{FF2B5EF4-FFF2-40B4-BE49-F238E27FC236}">
                    <a16:creationId xmlns:a16="http://schemas.microsoft.com/office/drawing/2014/main" id="{EF231251-1F94-4797-99D0-3D8C382BC654}"/>
                  </a:ext>
                </a:extLst>
              </p:cNvPr>
              <p:cNvSpPr>
                <a:spLocks noGrp="1"/>
              </p:cNvSpPr>
              <p:nvPr>
                <p:ph type="title"/>
              </p:nvPr>
            </p:nvSpPr>
            <p:spPr/>
            <p:txBody>
              <a:bodyPr/>
              <a:lstStyle/>
              <a:p>
                <a14:m>
                  <m:oMath xmlns:m="http://schemas.openxmlformats.org/officeDocument/2006/math">
                    <m:sSup>
                      <m:sSupPr>
                        <m:ctrlPr>
                          <a:rPr lang="en-IN" i="1" dirty="0" smtClean="0">
                            <a:solidFill>
                              <a:schemeClr val="accent3">
                                <a:lumMod val="60000"/>
                                <a:lumOff val="40000"/>
                              </a:schemeClr>
                            </a:solidFill>
                            <a:latin typeface="Cambria Math" panose="02040503050406030204" pitchFamily="18" charset="0"/>
                          </a:rPr>
                        </m:ctrlPr>
                      </m:sSupPr>
                      <m:e>
                        <m:r>
                          <a:rPr lang="en-IN" i="1" dirty="0">
                            <a:solidFill>
                              <a:schemeClr val="accent3">
                                <a:lumMod val="60000"/>
                                <a:lumOff val="40000"/>
                              </a:schemeClr>
                            </a:solidFill>
                            <a:latin typeface="Cambria Math" panose="02040503050406030204" pitchFamily="18" charset="0"/>
                          </a:rPr>
                          <m:t>𝑟</m:t>
                        </m:r>
                      </m:e>
                      <m:sup>
                        <m:r>
                          <a:rPr lang="en-IN" i="0" dirty="0">
                            <a:solidFill>
                              <a:schemeClr val="accent3">
                                <a:lumMod val="60000"/>
                                <a:lumOff val="40000"/>
                              </a:schemeClr>
                            </a:solidFill>
                            <a:latin typeface="Cambria Math" panose="02040503050406030204" pitchFamily="18" charset="0"/>
                          </a:rPr>
                          <m:t>2</m:t>
                        </m:r>
                      </m:sup>
                    </m:sSup>
                  </m:oMath>
                </a14:m>
                <a:r>
                  <a:rPr lang="en-IN" dirty="0"/>
                  <a:t>  : The Coefficient of Determination</a:t>
                </a:r>
              </a:p>
            </p:txBody>
          </p:sp>
        </mc:Choice>
        <mc:Fallback xmlns="">
          <p:sp>
            <p:nvSpPr>
              <p:cNvPr id="7" name="Title 6">
                <a:extLst>
                  <a:ext uri="{FF2B5EF4-FFF2-40B4-BE49-F238E27FC236}">
                    <a16:creationId xmlns:a16="http://schemas.microsoft.com/office/drawing/2014/main" id="{EF231251-1F94-4797-99D0-3D8C382BC654}"/>
                  </a:ext>
                </a:extLst>
              </p:cNvPr>
              <p:cNvSpPr>
                <a:spLocks noGrp="1" noRot="1" noChangeAspect="1" noMove="1" noResize="1" noEditPoints="1" noAdjustHandles="1" noChangeArrowheads="1" noChangeShapeType="1" noTextEdit="1"/>
              </p:cNvSpPr>
              <p:nvPr>
                <p:ph type="title"/>
              </p:nvPr>
            </p:nvSpPr>
            <p:spPr>
              <a:blipFill>
                <a:blip r:embed="rId2"/>
                <a:stretch>
                  <a:fillRect l="-2667" t="-9664"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140EC60-A708-48DB-9BB1-FC66F62B5E0B}"/>
                  </a:ext>
                </a:extLst>
              </p:cNvPr>
              <p:cNvSpPr>
                <a:spLocks noGrp="1"/>
              </p:cNvSpPr>
              <p:nvPr>
                <p:ph idx="1"/>
              </p:nvPr>
            </p:nvSpPr>
            <p:spPr/>
            <p:txBody>
              <a:bodyPr/>
              <a:lstStyle/>
              <a:p>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𝑟</m:t>
                        </m:r>
                      </m:e>
                      <m:sup>
                        <m:r>
                          <a:rPr lang="en-IN" i="0" dirty="0">
                            <a:latin typeface="Cambria Math" panose="02040503050406030204" pitchFamily="18" charset="0"/>
                          </a:rPr>
                          <m:t>2</m:t>
                        </m:r>
                      </m:sup>
                    </m:sSup>
                  </m:oMath>
                </a14:m>
                <a:r>
                  <a:rPr lang="en-IN" dirty="0"/>
                  <a:t> indicates the proportion of the variance in the dependant variable that is explained by the model. It measures how well the model fits the data. It is not an error, but an accuracy metric.</a:t>
                </a:r>
              </a:p>
              <a:p>
                <a:r>
                  <a:rPr lang="en-IN" dirty="0"/>
                  <a:t>It is a relative measure, with values ranging between </a:t>
                </a:r>
                <a:r>
                  <a:rPr lang="en-IN" dirty="0">
                    <a:solidFill>
                      <a:schemeClr val="accent3">
                        <a:lumMod val="60000"/>
                        <a:lumOff val="40000"/>
                      </a:schemeClr>
                    </a:solidFill>
                  </a:rPr>
                  <a:t>0</a:t>
                </a:r>
                <a:r>
                  <a:rPr lang="en-IN" dirty="0"/>
                  <a:t> and </a:t>
                </a:r>
                <a:r>
                  <a:rPr lang="en-IN" dirty="0">
                    <a:solidFill>
                      <a:schemeClr val="accent3">
                        <a:lumMod val="60000"/>
                        <a:lumOff val="40000"/>
                      </a:schemeClr>
                    </a:solidFill>
                  </a:rPr>
                  <a:t>1</a:t>
                </a:r>
                <a:r>
                  <a:rPr lang="en-IN" dirty="0"/>
                  <a:t>. </a:t>
                </a:r>
              </a:p>
              <a:p>
                <a:r>
                  <a:rPr lang="en-IN" dirty="0"/>
                  <a:t>The higher the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𝑟</m:t>
                        </m:r>
                      </m:e>
                      <m:sup>
                        <m:r>
                          <a:rPr lang="en-IN" i="0" dirty="0">
                            <a:latin typeface="Cambria Math" panose="02040503050406030204" pitchFamily="18" charset="0"/>
                          </a:rPr>
                          <m:t>2</m:t>
                        </m:r>
                      </m:sup>
                    </m:sSup>
                  </m:oMath>
                </a14:m>
                <a:r>
                  <a:rPr lang="en-IN" dirty="0"/>
                  <a:t> , the better the model. </a:t>
                </a:r>
              </a:p>
              <a:p>
                <a:endParaRPr lang="en-IN" dirty="0"/>
              </a:p>
            </p:txBody>
          </p:sp>
        </mc:Choice>
        <mc:Fallback xmlns="">
          <p:sp>
            <p:nvSpPr>
              <p:cNvPr id="8" name="Content Placeholder 7">
                <a:extLst>
                  <a:ext uri="{FF2B5EF4-FFF2-40B4-BE49-F238E27FC236}">
                    <a16:creationId xmlns:a16="http://schemas.microsoft.com/office/drawing/2014/main" id="{B140EC60-A708-48DB-9BB1-FC66F62B5E0B}"/>
                  </a:ext>
                </a:extLst>
              </p:cNvPr>
              <p:cNvSpPr>
                <a:spLocks noGrp="1" noRot="1" noChangeAspect="1" noMove="1" noResize="1" noEditPoints="1" noAdjustHandles="1" noChangeArrowheads="1" noChangeShapeType="1" noTextEdit="1"/>
              </p:cNvSpPr>
              <p:nvPr>
                <p:ph idx="1"/>
              </p:nvPr>
            </p:nvSpPr>
            <p:spPr>
              <a:blipFill>
                <a:blip r:embed="rId3"/>
                <a:stretch>
                  <a:fillRect l="-545" t="-810"/>
                </a:stretch>
              </a:blipFill>
            </p:spPr>
            <p:txBody>
              <a:bodyPr/>
              <a:lstStyle/>
              <a:p>
                <a:r>
                  <a:rPr lang="en-IN">
                    <a:noFill/>
                  </a:rPr>
                  <a:t> </a:t>
                </a:r>
              </a:p>
            </p:txBody>
          </p:sp>
        </mc:Fallback>
      </mc:AlternateContent>
      <p:pic>
        <p:nvPicPr>
          <p:cNvPr id="10" name="Picture 9" descr="A picture containing text, receipt&#10;&#10;Description automatically generated">
            <a:extLst>
              <a:ext uri="{FF2B5EF4-FFF2-40B4-BE49-F238E27FC236}">
                <a16:creationId xmlns:a16="http://schemas.microsoft.com/office/drawing/2014/main" id="{7769820C-C167-4347-9AC7-7E67D9D50185}"/>
              </a:ext>
            </a:extLst>
          </p:cNvPr>
          <p:cNvPicPr>
            <a:picLocks noChangeAspect="1"/>
          </p:cNvPicPr>
          <p:nvPr/>
        </p:nvPicPr>
        <p:blipFill rotWithShape="1">
          <a:blip r:embed="rId4"/>
          <a:srcRect t="63877"/>
          <a:stretch/>
        </p:blipFill>
        <p:spPr>
          <a:xfrm>
            <a:off x="3729037" y="3988646"/>
            <a:ext cx="4957763" cy="2066925"/>
          </a:xfrm>
          <a:prstGeom prst="rect">
            <a:avLst/>
          </a:prstGeom>
        </p:spPr>
      </p:pic>
    </p:spTree>
    <p:extLst>
      <p:ext uri="{BB962C8B-B14F-4D97-AF65-F5344CB8AC3E}">
        <p14:creationId xmlns:p14="http://schemas.microsoft.com/office/powerpoint/2010/main" val="1767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8CDE-AEE0-4B7A-98D4-6826107DF174}"/>
              </a:ext>
            </a:extLst>
          </p:cNvPr>
          <p:cNvSpPr>
            <a:spLocks noGrp="1"/>
          </p:cNvSpPr>
          <p:nvPr>
            <p:ph type="title"/>
          </p:nvPr>
        </p:nvSpPr>
        <p:spPr/>
        <p:txBody>
          <a:bodyPr/>
          <a:lstStyle/>
          <a:p>
            <a:r>
              <a:rPr lang="en-US" dirty="0"/>
              <a:t>Different Types of Regression</a:t>
            </a:r>
            <a:endParaRPr lang="en-IN" dirty="0"/>
          </a:p>
        </p:txBody>
      </p:sp>
      <p:sp>
        <p:nvSpPr>
          <p:cNvPr id="3" name="Content Placeholder 2">
            <a:extLst>
              <a:ext uri="{FF2B5EF4-FFF2-40B4-BE49-F238E27FC236}">
                <a16:creationId xmlns:a16="http://schemas.microsoft.com/office/drawing/2014/main" id="{39D590B8-CDFA-4A52-B13C-C3158D750FD7}"/>
              </a:ext>
            </a:extLst>
          </p:cNvPr>
          <p:cNvSpPr>
            <a:spLocks noGrp="1"/>
          </p:cNvSpPr>
          <p:nvPr>
            <p:ph idx="1"/>
          </p:nvPr>
        </p:nvSpPr>
        <p:spPr/>
        <p:txBody>
          <a:bodyPr/>
          <a:lstStyle/>
          <a:p>
            <a:r>
              <a:rPr lang="en-US" dirty="0"/>
              <a:t>The Regression Algorithm discussed so far, models only Linear Relationships i.e., a change in the independent variable, brings about a proportionate change in the dependent variable.</a:t>
            </a:r>
          </a:p>
          <a:p>
            <a:r>
              <a:rPr lang="en-US" dirty="0"/>
              <a:t>However, variables don’t always have a Linear Relation. In many real-world cases, the OLS assumptions aren’t met. In order to overcome this, there are different types of Regression, such as:</a:t>
            </a:r>
          </a:p>
          <a:p>
            <a:pPr>
              <a:buFont typeface="Wingdings" panose="05000000000000000000" pitchFamily="2" charset="2"/>
              <a:buChar char="§"/>
            </a:pPr>
            <a:r>
              <a:rPr lang="en-US" dirty="0"/>
              <a:t> </a:t>
            </a:r>
            <a:r>
              <a:rPr lang="en-US" dirty="0">
                <a:solidFill>
                  <a:schemeClr val="accent2">
                    <a:lumMod val="75000"/>
                  </a:schemeClr>
                </a:solidFill>
              </a:rPr>
              <a:t>Polynomial Regression</a:t>
            </a:r>
          </a:p>
          <a:p>
            <a:pPr>
              <a:buFont typeface="Wingdings" panose="05000000000000000000" pitchFamily="2" charset="2"/>
              <a:buChar char="§"/>
            </a:pPr>
            <a:r>
              <a:rPr lang="en-US" dirty="0"/>
              <a:t> </a:t>
            </a:r>
            <a:r>
              <a:rPr lang="en-US" dirty="0">
                <a:solidFill>
                  <a:schemeClr val="accent2">
                    <a:lumMod val="75000"/>
                  </a:schemeClr>
                </a:solidFill>
              </a:rPr>
              <a:t>Ridge Regression </a:t>
            </a:r>
            <a:endParaRPr lang="en-IN" dirty="0">
              <a:solidFill>
                <a:schemeClr val="accent2">
                  <a:lumMod val="75000"/>
                </a:schemeClr>
              </a:solidFill>
            </a:endParaRPr>
          </a:p>
        </p:txBody>
      </p:sp>
    </p:spTree>
    <p:extLst>
      <p:ext uri="{BB962C8B-B14F-4D97-AF65-F5344CB8AC3E}">
        <p14:creationId xmlns:p14="http://schemas.microsoft.com/office/powerpoint/2010/main" val="216720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7EB79-75A9-4192-8CC7-85202126EDE3}"/>
              </a:ext>
            </a:extLst>
          </p:cNvPr>
          <p:cNvSpPr>
            <a:spLocks noGrp="1"/>
          </p:cNvSpPr>
          <p:nvPr>
            <p:ph type="title"/>
          </p:nvPr>
        </p:nvSpPr>
        <p:spPr>
          <a:xfrm>
            <a:off x="6321658" y="317473"/>
            <a:ext cx="5127171" cy="1450757"/>
          </a:xfrm>
        </p:spPr>
        <p:txBody>
          <a:bodyPr>
            <a:normAutofit/>
          </a:bodyPr>
          <a:lstStyle/>
          <a:p>
            <a:r>
              <a:rPr lang="en-US" dirty="0"/>
              <a:t>Polynomial Regression</a:t>
            </a:r>
            <a:endParaRPr lang="en-IN" dirty="0"/>
          </a:p>
        </p:txBody>
      </p:sp>
      <p:pic>
        <p:nvPicPr>
          <p:cNvPr id="5" name="Picture 4" descr="Chart&#10;&#10;Description automatically generated with medium confidence">
            <a:extLst>
              <a:ext uri="{FF2B5EF4-FFF2-40B4-BE49-F238E27FC236}">
                <a16:creationId xmlns:a16="http://schemas.microsoft.com/office/drawing/2014/main" id="{F5ABF0BF-BC14-4E51-9CAD-2B41610EC740}"/>
              </a:ext>
            </a:extLst>
          </p:cNvPr>
          <p:cNvPicPr>
            <a:picLocks noChangeAspect="1"/>
          </p:cNvPicPr>
          <p:nvPr/>
        </p:nvPicPr>
        <p:blipFill>
          <a:blip r:embed="rId2"/>
          <a:stretch>
            <a:fillRect/>
          </a:stretch>
        </p:blipFill>
        <p:spPr>
          <a:xfrm>
            <a:off x="190380" y="1818693"/>
            <a:ext cx="5115347" cy="2557673"/>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C48B76-8C6F-433C-A3C5-4DAFA6E05E2C}"/>
              </a:ext>
            </a:extLst>
          </p:cNvPr>
          <p:cNvSpPr>
            <a:spLocks noGrp="1"/>
          </p:cNvSpPr>
          <p:nvPr>
            <p:ph idx="1"/>
          </p:nvPr>
        </p:nvSpPr>
        <p:spPr>
          <a:xfrm>
            <a:off x="6214635" y="2353686"/>
            <a:ext cx="5786985" cy="3461658"/>
          </a:xfrm>
        </p:spPr>
        <p:txBody>
          <a:bodyPr>
            <a:normAutofit/>
          </a:bodyPr>
          <a:lstStyle/>
          <a:p>
            <a:pPr marL="0" indent="0">
              <a:lnSpc>
                <a:spcPct val="100000"/>
              </a:lnSpc>
              <a:buNone/>
            </a:pPr>
            <a:r>
              <a:rPr lang="en-US" sz="1800" dirty="0">
                <a:solidFill>
                  <a:schemeClr val="accent3">
                    <a:lumMod val="75000"/>
                  </a:schemeClr>
                </a:solidFill>
              </a:rPr>
              <a:t>Polynomial Regression </a:t>
            </a:r>
            <a:r>
              <a:rPr lang="en-US" sz="1800" dirty="0"/>
              <a:t>is a special case of Multiple Linear Regression, where the relationship between the features and target is modeled as an </a:t>
            </a:r>
            <a:r>
              <a:rPr lang="en-US" sz="1800" i="1" dirty="0"/>
              <a:t>nth</a:t>
            </a:r>
            <a:r>
              <a:rPr lang="en-US" sz="1800" dirty="0"/>
              <a:t> degree polynomial. </a:t>
            </a:r>
          </a:p>
          <a:p>
            <a:pPr marL="0" indent="0">
              <a:lnSpc>
                <a:spcPct val="100000"/>
              </a:lnSpc>
              <a:buNone/>
            </a:pPr>
            <a:r>
              <a:rPr lang="en-US" sz="1800" dirty="0"/>
              <a:t>This type of Regression is used when there is a curvilinear relationship between features and targets, and a straight line can no longer capture this relationship. </a:t>
            </a:r>
            <a:endParaRPr lang="en-US" sz="1300" dirty="0"/>
          </a:p>
          <a:p>
            <a:pPr marL="0" indent="0">
              <a:lnSpc>
                <a:spcPct val="100000"/>
              </a:lnSpc>
              <a:buNone/>
            </a:pPr>
            <a:r>
              <a:rPr lang="en-IN" sz="1800" dirty="0"/>
              <a:t>A Polynomial is </a:t>
            </a:r>
            <a:r>
              <a:rPr lang="en-US" sz="1800" dirty="0">
                <a:effectLst/>
              </a:rPr>
              <a:t>the sum of several algebraic terms that contain different powers of the same variable(s). We can choose a quadratic, cubic ……or any degree of polynomial suitable for our data.</a:t>
            </a:r>
          </a:p>
          <a:p>
            <a:pPr marL="0" indent="0">
              <a:lnSpc>
                <a:spcPct val="100000"/>
              </a:lnSpc>
              <a:buNone/>
            </a:pPr>
            <a:endParaRPr lang="en-US" sz="1800" dirty="0">
              <a:effectLst/>
            </a:endParaRPr>
          </a:p>
          <a:p>
            <a:pPr marL="0" indent="0">
              <a:lnSpc>
                <a:spcPct val="100000"/>
              </a:lnSpc>
              <a:buNone/>
            </a:pPr>
            <a:endParaRPr lang="en-US" sz="1300" dirty="0">
              <a:effectLst/>
            </a:endParaRPr>
          </a:p>
          <a:p>
            <a:pPr>
              <a:lnSpc>
                <a:spcPct val="100000"/>
              </a:lnSpc>
            </a:pPr>
            <a:endParaRPr lang="en-IN" sz="1300"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27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Chart, line chart&#10;&#10;Description automatically generated">
            <a:extLst>
              <a:ext uri="{FF2B5EF4-FFF2-40B4-BE49-F238E27FC236}">
                <a16:creationId xmlns:a16="http://schemas.microsoft.com/office/drawing/2014/main" id="{1A8E0F88-F5A9-4938-AC65-E1D269D9C76D}"/>
              </a:ext>
            </a:extLst>
          </p:cNvPr>
          <p:cNvPicPr>
            <a:picLocks noGrp="1" noChangeAspect="1"/>
          </p:cNvPicPr>
          <p:nvPr>
            <p:ph type="pic" idx="1"/>
          </p:nvPr>
        </p:nvPicPr>
        <p:blipFill>
          <a:blip r:embed="rId2"/>
          <a:srcRect t="11614" b="11614"/>
          <a:stretch>
            <a:fillRect/>
          </a:stretch>
        </p:blipFill>
        <p:spPr>
          <a:xfrm>
            <a:off x="1286937" y="643538"/>
            <a:ext cx="9619226" cy="3618586"/>
          </a:xfrm>
          <a:prstGeom prst="rect">
            <a:avLst/>
          </a:prstGeom>
        </p:spPr>
      </p:pic>
      <p:sp>
        <p:nvSpPr>
          <p:cNvPr id="32" name="Rectangle 31">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502E03CA-FAB8-441E-966A-BD75605F3A1C}"/>
              </a:ext>
            </a:extLst>
          </p:cNvPr>
          <p:cNvSpPr>
            <a:spLocks noGrp="1"/>
          </p:cNvSpPr>
          <p:nvPr>
            <p:ph type="title"/>
          </p:nvPr>
        </p:nvSpPr>
        <p:spPr>
          <a:xfrm>
            <a:off x="-992493" y="4905301"/>
            <a:ext cx="4558860" cy="1541176"/>
          </a:xfrm>
        </p:spPr>
        <p:txBody>
          <a:bodyPr vert="horz" lIns="91440" tIns="45720" rIns="91440" bIns="45720" rtlCol="0" anchor="ctr">
            <a:normAutofit fontScale="90000"/>
          </a:bodyPr>
          <a:lstStyle/>
          <a:p>
            <a:pPr algn="r"/>
            <a:r>
              <a:rPr lang="en-US" sz="4400" dirty="0"/>
              <a:t>Bias-Variance Tradeoff in Polynomial Regression</a:t>
            </a:r>
          </a:p>
        </p:txBody>
      </p:sp>
      <p:cxnSp>
        <p:nvCxnSpPr>
          <p:cNvPr id="34" name="Straight Connector 33">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2B3516BE-F1B5-4EF8-AB74-2C28DB3E1DA2}"/>
              </a:ext>
            </a:extLst>
          </p:cNvPr>
          <p:cNvSpPr>
            <a:spLocks noGrp="1"/>
          </p:cNvSpPr>
          <p:nvPr>
            <p:ph type="body" sz="half" idx="2"/>
          </p:nvPr>
        </p:nvSpPr>
        <p:spPr>
          <a:xfrm>
            <a:off x="3839691" y="5081890"/>
            <a:ext cx="4287515" cy="2024934"/>
          </a:xfrm>
        </p:spPr>
        <p:txBody>
          <a:bodyPr/>
          <a:lstStyle/>
          <a:p>
            <a:r>
              <a:rPr lang="en-US" dirty="0"/>
              <a:t>A linear regression line will not capture the data points and lead to high bias and underfitting.</a:t>
            </a:r>
            <a:endParaRPr lang="en-IN" dirty="0"/>
          </a:p>
        </p:txBody>
      </p:sp>
      <p:sp>
        <p:nvSpPr>
          <p:cNvPr id="11" name="TextBox 10">
            <a:extLst>
              <a:ext uri="{FF2B5EF4-FFF2-40B4-BE49-F238E27FC236}">
                <a16:creationId xmlns:a16="http://schemas.microsoft.com/office/drawing/2014/main" id="{EEB6A2B0-6EFA-4B84-BB2B-19438E3510CD}"/>
              </a:ext>
            </a:extLst>
          </p:cNvPr>
          <p:cNvSpPr txBox="1"/>
          <p:nvPr/>
        </p:nvSpPr>
        <p:spPr>
          <a:xfrm>
            <a:off x="8216823" y="5031641"/>
            <a:ext cx="3577567" cy="923330"/>
          </a:xfrm>
          <a:prstGeom prst="rect">
            <a:avLst/>
          </a:prstGeom>
          <a:noFill/>
        </p:spPr>
        <p:txBody>
          <a:bodyPr wrap="square" rtlCol="0">
            <a:spAutoFit/>
          </a:bodyPr>
          <a:lstStyle/>
          <a:p>
            <a:r>
              <a:rPr lang="en-US" dirty="0">
                <a:solidFill>
                  <a:schemeClr val="bg1"/>
                </a:solidFill>
              </a:rPr>
              <a:t>A very high degree of polynomial will capture all the noise, leading to high variance and overfitting</a:t>
            </a:r>
            <a:r>
              <a:rPr lang="en-US" dirty="0"/>
              <a:t>.</a:t>
            </a:r>
            <a:endParaRPr lang="en-IN" dirty="0"/>
          </a:p>
        </p:txBody>
      </p:sp>
    </p:spTree>
    <p:extLst>
      <p:ext uri="{BB962C8B-B14F-4D97-AF65-F5344CB8AC3E}">
        <p14:creationId xmlns:p14="http://schemas.microsoft.com/office/powerpoint/2010/main" val="23587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CC1A-A027-46B6-879C-5C9F84969815}"/>
              </a:ext>
            </a:extLst>
          </p:cNvPr>
          <p:cNvSpPr>
            <a:spLocks noGrp="1"/>
          </p:cNvSpPr>
          <p:nvPr>
            <p:ph type="title"/>
          </p:nvPr>
        </p:nvSpPr>
        <p:spPr/>
        <p:txBody>
          <a:bodyPr/>
          <a:lstStyle/>
          <a:p>
            <a:r>
              <a:rPr lang="en-US" dirty="0"/>
              <a:t>Polynomial Features</a:t>
            </a:r>
            <a:endParaRPr lang="en-IN" dirty="0"/>
          </a:p>
        </p:txBody>
      </p:sp>
      <p:pic>
        <p:nvPicPr>
          <p:cNvPr id="6" name="Content Placeholder 5" descr="Graphical user interface, text, application&#10;&#10;Description automatically generated">
            <a:extLst>
              <a:ext uri="{FF2B5EF4-FFF2-40B4-BE49-F238E27FC236}">
                <a16:creationId xmlns:a16="http://schemas.microsoft.com/office/drawing/2014/main" id="{F0DF2FC6-C2EA-42D4-9A5D-C430D1FCADEF}"/>
              </a:ext>
            </a:extLst>
          </p:cNvPr>
          <p:cNvPicPr>
            <a:picLocks noGrp="1" noChangeAspect="1"/>
          </p:cNvPicPr>
          <p:nvPr>
            <p:ph idx="1"/>
          </p:nvPr>
        </p:nvPicPr>
        <p:blipFill>
          <a:blip r:embed="rId2"/>
          <a:stretch>
            <a:fillRect/>
          </a:stretch>
        </p:blipFill>
        <p:spPr>
          <a:xfrm>
            <a:off x="1626480" y="1920983"/>
            <a:ext cx="9000000" cy="2362405"/>
          </a:xfrm>
        </p:spPr>
      </p:pic>
      <p:pic>
        <p:nvPicPr>
          <p:cNvPr id="4" name="Picture 3" descr="A picture containing text, clipart&#10;&#10;Description automatically generated">
            <a:extLst>
              <a:ext uri="{FF2B5EF4-FFF2-40B4-BE49-F238E27FC236}">
                <a16:creationId xmlns:a16="http://schemas.microsoft.com/office/drawing/2014/main" id="{FDDB07A9-4E4F-4B04-B87F-423BA886B278}"/>
              </a:ext>
            </a:extLst>
          </p:cNvPr>
          <p:cNvPicPr>
            <a:picLocks noChangeAspect="1"/>
          </p:cNvPicPr>
          <p:nvPr/>
        </p:nvPicPr>
        <p:blipFill>
          <a:blip r:embed="rId3"/>
          <a:stretch>
            <a:fillRect/>
          </a:stretch>
        </p:blipFill>
        <p:spPr>
          <a:xfrm>
            <a:off x="1097280" y="352924"/>
            <a:ext cx="1625741" cy="589331"/>
          </a:xfrm>
          <a:prstGeom prst="rect">
            <a:avLst/>
          </a:prstGeom>
        </p:spPr>
      </p:pic>
      <p:pic>
        <p:nvPicPr>
          <p:cNvPr id="9" name="Picture 8" descr="A picture containing text, electronics&#10;&#10;Description automatically generated">
            <a:extLst>
              <a:ext uri="{FF2B5EF4-FFF2-40B4-BE49-F238E27FC236}">
                <a16:creationId xmlns:a16="http://schemas.microsoft.com/office/drawing/2014/main" id="{34AB5CAC-387A-4CC8-AF8A-069579E1C0FE}"/>
              </a:ext>
            </a:extLst>
          </p:cNvPr>
          <p:cNvPicPr>
            <a:picLocks noChangeAspect="1"/>
          </p:cNvPicPr>
          <p:nvPr/>
        </p:nvPicPr>
        <p:blipFill>
          <a:blip r:embed="rId4"/>
          <a:stretch>
            <a:fillRect/>
          </a:stretch>
        </p:blipFill>
        <p:spPr>
          <a:xfrm>
            <a:off x="4479180" y="4144953"/>
            <a:ext cx="2751058" cy="2156647"/>
          </a:xfrm>
          <a:prstGeom prst="rect">
            <a:avLst/>
          </a:prstGeom>
        </p:spPr>
      </p:pic>
    </p:spTree>
    <p:extLst>
      <p:ext uri="{BB962C8B-B14F-4D97-AF65-F5344CB8AC3E}">
        <p14:creationId xmlns:p14="http://schemas.microsoft.com/office/powerpoint/2010/main" val="99275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85E1-2BCA-4CBE-92DA-A68157F8F56C}"/>
              </a:ext>
            </a:extLst>
          </p:cNvPr>
          <p:cNvSpPr>
            <a:spLocks noGrp="1"/>
          </p:cNvSpPr>
          <p:nvPr>
            <p:ph type="title"/>
          </p:nvPr>
        </p:nvSpPr>
        <p:spPr/>
        <p:txBody>
          <a:bodyPr/>
          <a:lstStyle/>
          <a:p>
            <a:r>
              <a:rPr lang="en-US" dirty="0"/>
              <a:t>Ridge Regression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303940-C449-42BE-8A8F-683E4CA81F0E}"/>
                  </a:ext>
                </a:extLst>
              </p:cNvPr>
              <p:cNvSpPr>
                <a:spLocks noGrp="1"/>
              </p:cNvSpPr>
              <p:nvPr>
                <p:ph idx="1"/>
              </p:nvPr>
            </p:nvSpPr>
            <p:spPr>
              <a:xfrm>
                <a:off x="1097280" y="2108201"/>
                <a:ext cx="10058400" cy="4255277"/>
              </a:xfrm>
            </p:spPr>
            <p:txBody>
              <a:bodyPr>
                <a:normAutofit/>
              </a:bodyPr>
              <a:lstStyle/>
              <a:p>
                <a:r>
                  <a:rPr lang="en-US" dirty="0">
                    <a:solidFill>
                      <a:schemeClr val="accent3"/>
                    </a:solidFill>
                  </a:rPr>
                  <a:t>Ridge Regression </a:t>
                </a:r>
                <a:r>
                  <a:rPr lang="en-US" dirty="0"/>
                  <a:t>is a type of Regression used when </a:t>
                </a:r>
                <a:r>
                  <a:rPr lang="en-US" b="1" dirty="0">
                    <a:solidFill>
                      <a:schemeClr val="accent3"/>
                    </a:solidFill>
                  </a:rPr>
                  <a:t>Multicollinearity</a:t>
                </a:r>
                <a:r>
                  <a:rPr lang="en-US" dirty="0"/>
                  <a:t> occurs in a Multiple Regression Model. It is also called </a:t>
                </a:r>
                <a:r>
                  <a:rPr lang="en-US" dirty="0">
                    <a:solidFill>
                      <a:schemeClr val="accent3"/>
                    </a:solidFill>
                  </a:rPr>
                  <a:t>Regularization</a:t>
                </a:r>
                <a:r>
                  <a:rPr lang="en-US" dirty="0"/>
                  <a:t>. </a:t>
                </a:r>
              </a:p>
              <a:p>
                <a:r>
                  <a:rPr lang="en-US" dirty="0"/>
                  <a:t>Multicollinearity among independent features violates OLS assumptions. Moreover, OLS finds the unbiased coefficients i.e., the model doesn’t differentiate which features are more important than the others. In OLS, coefficients are determined using:</a:t>
                </a:r>
              </a:p>
              <a:p>
                <a:endParaRPr lang="en-US" dirty="0"/>
              </a:p>
              <a:p>
                <a:r>
                  <a:rPr lang="en-US" dirty="0"/>
                  <a:t>Ridge Regression adds a touch of bias, it gives more weight to the better predictors, by using a hyperparameter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In Ridge Regression, coefficients are determined using: </a:t>
                </a:r>
              </a:p>
              <a:p>
                <a:endParaRPr lang="en-US" dirty="0"/>
              </a:p>
              <a:p>
                <a:r>
                  <a:rPr lang="en-IN" dirty="0"/>
                  <a:t>A too high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IN" dirty="0"/>
                  <a:t> leads to underfitting, a too low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IN" dirty="0"/>
                  <a:t> leads to overfitting.</a:t>
                </a:r>
              </a:p>
            </p:txBody>
          </p:sp>
        </mc:Choice>
        <mc:Fallback xmlns="">
          <p:sp>
            <p:nvSpPr>
              <p:cNvPr id="3" name="Content Placeholder 2">
                <a:extLst>
                  <a:ext uri="{FF2B5EF4-FFF2-40B4-BE49-F238E27FC236}">
                    <a16:creationId xmlns:a16="http://schemas.microsoft.com/office/drawing/2014/main" id="{63303940-C449-42BE-8A8F-683E4CA81F0E}"/>
                  </a:ext>
                </a:extLst>
              </p:cNvPr>
              <p:cNvSpPr>
                <a:spLocks noGrp="1" noRot="1" noChangeAspect="1" noMove="1" noResize="1" noEditPoints="1" noAdjustHandles="1" noChangeArrowheads="1" noChangeShapeType="1" noTextEdit="1"/>
              </p:cNvSpPr>
              <p:nvPr>
                <p:ph idx="1"/>
              </p:nvPr>
            </p:nvSpPr>
            <p:spPr>
              <a:xfrm>
                <a:off x="1097280" y="2108201"/>
                <a:ext cx="10058400" cy="4255277"/>
              </a:xfrm>
              <a:blipFill>
                <a:blip r:embed="rId2"/>
                <a:stretch>
                  <a:fillRect l="-545" t="-716" r="-1697"/>
                </a:stretch>
              </a:blipFill>
            </p:spPr>
            <p:txBody>
              <a:bodyPr/>
              <a:lstStyle/>
              <a:p>
                <a:r>
                  <a:rPr lang="en-IN">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B714CC0E-0ED4-4C83-A527-09E67BC8ADB3}"/>
              </a:ext>
            </a:extLst>
          </p:cNvPr>
          <p:cNvPicPr>
            <a:picLocks noChangeAspect="1"/>
          </p:cNvPicPr>
          <p:nvPr/>
        </p:nvPicPr>
        <p:blipFill>
          <a:blip r:embed="rId3"/>
          <a:stretch>
            <a:fillRect/>
          </a:stretch>
        </p:blipFill>
        <p:spPr>
          <a:xfrm>
            <a:off x="4765991" y="3988646"/>
            <a:ext cx="2384288" cy="457240"/>
          </a:xfrm>
          <a:prstGeom prst="rect">
            <a:avLst/>
          </a:prstGeom>
        </p:spPr>
      </p:pic>
      <p:pic>
        <p:nvPicPr>
          <p:cNvPr id="7" name="Picture 6" descr="A picture containing text, clock, watch, gauge&#10;&#10;Description automatically generated">
            <a:extLst>
              <a:ext uri="{FF2B5EF4-FFF2-40B4-BE49-F238E27FC236}">
                <a16:creationId xmlns:a16="http://schemas.microsoft.com/office/drawing/2014/main" id="{BF4DBD52-F2F5-4C2D-9D9F-613DA0DEA6F5}"/>
              </a:ext>
            </a:extLst>
          </p:cNvPr>
          <p:cNvPicPr>
            <a:picLocks noChangeAspect="1"/>
          </p:cNvPicPr>
          <p:nvPr/>
        </p:nvPicPr>
        <p:blipFill>
          <a:blip r:embed="rId4"/>
          <a:stretch>
            <a:fillRect/>
          </a:stretch>
        </p:blipFill>
        <p:spPr>
          <a:xfrm>
            <a:off x="4765991" y="5369864"/>
            <a:ext cx="2278621" cy="534052"/>
          </a:xfrm>
          <a:prstGeom prst="rect">
            <a:avLst/>
          </a:prstGeom>
        </p:spPr>
      </p:pic>
    </p:spTree>
    <p:extLst>
      <p:ext uri="{BB962C8B-B14F-4D97-AF65-F5344CB8AC3E}">
        <p14:creationId xmlns:p14="http://schemas.microsoft.com/office/powerpoint/2010/main" val="102559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C53A8B-EFBE-4609-8449-1B63873B9DF9}"/>
              </a:ext>
            </a:extLst>
          </p:cNvPr>
          <p:cNvSpPr>
            <a:spLocks noGrp="1"/>
          </p:cNvSpPr>
          <p:nvPr>
            <p:ph type="title"/>
          </p:nvPr>
        </p:nvSpPr>
        <p:spPr/>
        <p:txBody>
          <a:bodyPr/>
          <a:lstStyle/>
          <a:p>
            <a:r>
              <a:rPr lang="en-US" dirty="0"/>
              <a:t>Ridge Regression</a:t>
            </a:r>
            <a:endParaRPr lang="en-IN" dirty="0"/>
          </a:p>
        </p:txBody>
      </p:sp>
      <p:pic>
        <p:nvPicPr>
          <p:cNvPr id="12" name="Content Placeholder 11" descr="Graphical user interface, text, application&#10;&#10;Description automatically generated">
            <a:extLst>
              <a:ext uri="{FF2B5EF4-FFF2-40B4-BE49-F238E27FC236}">
                <a16:creationId xmlns:a16="http://schemas.microsoft.com/office/drawing/2014/main" id="{1AB2158A-2C7A-431F-A572-6A542DF2FA43}"/>
              </a:ext>
            </a:extLst>
          </p:cNvPr>
          <p:cNvPicPr>
            <a:picLocks noGrp="1" noChangeAspect="1"/>
          </p:cNvPicPr>
          <p:nvPr>
            <p:ph idx="1"/>
          </p:nvPr>
        </p:nvPicPr>
        <p:blipFill>
          <a:blip r:embed="rId2"/>
          <a:stretch>
            <a:fillRect/>
          </a:stretch>
        </p:blipFill>
        <p:spPr>
          <a:xfrm>
            <a:off x="1573138" y="1903212"/>
            <a:ext cx="9045724" cy="3368332"/>
          </a:xfrm>
        </p:spPr>
      </p:pic>
      <p:pic>
        <p:nvPicPr>
          <p:cNvPr id="10" name="Picture 9" descr="A picture containing text, clipart&#10;&#10;Description automatically generated">
            <a:extLst>
              <a:ext uri="{FF2B5EF4-FFF2-40B4-BE49-F238E27FC236}">
                <a16:creationId xmlns:a16="http://schemas.microsoft.com/office/drawing/2014/main" id="{9D981E1D-DF9C-439D-A55B-AF89A3E4ED95}"/>
              </a:ext>
            </a:extLst>
          </p:cNvPr>
          <p:cNvPicPr>
            <a:picLocks noChangeAspect="1"/>
          </p:cNvPicPr>
          <p:nvPr/>
        </p:nvPicPr>
        <p:blipFill>
          <a:blip r:embed="rId3"/>
          <a:stretch>
            <a:fillRect/>
          </a:stretch>
        </p:blipFill>
        <p:spPr>
          <a:xfrm>
            <a:off x="1097280" y="352924"/>
            <a:ext cx="1625741" cy="589331"/>
          </a:xfrm>
          <a:prstGeom prst="rect">
            <a:avLst/>
          </a:prstGeom>
        </p:spPr>
      </p:pic>
      <p:sp>
        <p:nvSpPr>
          <p:cNvPr id="13" name="TextBox 12">
            <a:extLst>
              <a:ext uri="{FF2B5EF4-FFF2-40B4-BE49-F238E27FC236}">
                <a16:creationId xmlns:a16="http://schemas.microsoft.com/office/drawing/2014/main" id="{06786F66-61CD-4CA3-BA19-2D435FB364DD}"/>
              </a:ext>
            </a:extLst>
          </p:cNvPr>
          <p:cNvSpPr txBox="1"/>
          <p:nvPr/>
        </p:nvSpPr>
        <p:spPr>
          <a:xfrm>
            <a:off x="905069" y="5393094"/>
            <a:ext cx="10250611" cy="646331"/>
          </a:xfrm>
          <a:prstGeom prst="rect">
            <a:avLst/>
          </a:prstGeom>
          <a:noFill/>
        </p:spPr>
        <p:txBody>
          <a:bodyPr wrap="square" rtlCol="0">
            <a:spAutoFit/>
          </a:bodyPr>
          <a:lstStyle/>
          <a:p>
            <a:r>
              <a:rPr lang="en-US" dirty="0">
                <a:solidFill>
                  <a:schemeClr val="tx1">
                    <a:lumMod val="75000"/>
                    <a:lumOff val="25000"/>
                  </a:schemeClr>
                </a:solidFill>
              </a:rPr>
              <a:t>Ridge Regression is commonly used with </a:t>
            </a:r>
            <a:r>
              <a:rPr lang="en-US" dirty="0">
                <a:solidFill>
                  <a:schemeClr val="accent1"/>
                </a:solidFill>
              </a:rPr>
              <a:t>higher order Polynomial </a:t>
            </a:r>
            <a:r>
              <a:rPr lang="en-US" dirty="0">
                <a:solidFill>
                  <a:schemeClr val="tx1">
                    <a:lumMod val="75000"/>
                    <a:lumOff val="25000"/>
                  </a:schemeClr>
                </a:solidFill>
              </a:rPr>
              <a:t>Regression. It minimizes the standard errors to avoid overfitting. </a:t>
            </a:r>
            <a:endParaRPr lang="en-IN" dirty="0">
              <a:solidFill>
                <a:schemeClr val="tx1">
                  <a:lumMod val="75000"/>
                  <a:lumOff val="25000"/>
                </a:schemeClr>
              </a:solidFill>
            </a:endParaRPr>
          </a:p>
        </p:txBody>
      </p:sp>
    </p:spTree>
    <p:extLst>
      <p:ext uri="{BB962C8B-B14F-4D97-AF65-F5344CB8AC3E}">
        <p14:creationId xmlns:p14="http://schemas.microsoft.com/office/powerpoint/2010/main" val="308985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5D266-383B-4670-9218-935DAD46DF85}"/>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Thank You</a:t>
            </a:r>
            <a:endParaRPr lang="en-IN" sz="9600" dirty="0">
              <a:solidFill>
                <a:srgbClr val="FFFFFF"/>
              </a:solidFill>
            </a:endParaRP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EAC8D7F-F3D8-466A-A9F8-92706558D091}"/>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Hope you enjoyed this session </a:t>
            </a:r>
            <a:endParaRPr lang="en-IN" dirty="0">
              <a:solidFill>
                <a:srgbClr val="FFFFFF"/>
              </a:solidFill>
            </a:endParaRPr>
          </a:p>
        </p:txBody>
      </p:sp>
    </p:spTree>
    <p:extLst>
      <p:ext uri="{BB962C8B-B14F-4D97-AF65-F5344CB8AC3E}">
        <p14:creationId xmlns:p14="http://schemas.microsoft.com/office/powerpoint/2010/main" val="152061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9FDAA828-0162-4C03-A141-94466A6D713B}"/>
              </a:ext>
            </a:extLst>
          </p:cNvPr>
          <p:cNvSpPr>
            <a:spLocks noGrp="1"/>
          </p:cNvSpPr>
          <p:nvPr>
            <p:ph type="title"/>
          </p:nvPr>
        </p:nvSpPr>
        <p:spPr>
          <a:xfrm>
            <a:off x="757840" y="281431"/>
            <a:ext cx="3642309" cy="5646208"/>
          </a:xfrm>
        </p:spPr>
        <p:txBody>
          <a:bodyPr anchor="ctr">
            <a:normAutofit/>
          </a:bodyPr>
          <a:lstStyle/>
          <a:p>
            <a:r>
              <a:rPr lang="en-US" sz="4400" dirty="0">
                <a:solidFill>
                  <a:srgbClr val="FFFFFF"/>
                </a:solidFill>
              </a:rPr>
              <a:t>About me</a:t>
            </a:r>
            <a:endParaRPr lang="en-IN" sz="4400" dirty="0">
              <a:solidFill>
                <a:srgbClr val="FFFFFF"/>
              </a:solidFill>
            </a:endParaRPr>
          </a:p>
        </p:txBody>
      </p:sp>
      <p:sp>
        <p:nvSpPr>
          <p:cNvPr id="6" name="Content Placeholder 5">
            <a:extLst>
              <a:ext uri="{FF2B5EF4-FFF2-40B4-BE49-F238E27FC236}">
                <a16:creationId xmlns:a16="http://schemas.microsoft.com/office/drawing/2014/main" id="{6E37E576-F9FA-4343-AE39-CD790CEC55F4}"/>
              </a:ext>
            </a:extLst>
          </p:cNvPr>
          <p:cNvSpPr>
            <a:spLocks noGrp="1"/>
          </p:cNvSpPr>
          <p:nvPr>
            <p:ph idx="1"/>
          </p:nvPr>
        </p:nvSpPr>
        <p:spPr>
          <a:xfrm>
            <a:off x="5231958" y="605896"/>
            <a:ext cx="5923721" cy="5646208"/>
          </a:xfrm>
        </p:spPr>
        <p:txBody>
          <a:bodyPr anchor="ctr">
            <a:normAutofit fontScale="92500"/>
          </a:bodyPr>
          <a:lstStyle/>
          <a:p>
            <a:r>
              <a:rPr lang="en-US" sz="2400" dirty="0"/>
              <a:t>I’m an IBM certified Data Scientist and an MBA graduate, with a strong statistical and research background. I have skills in Python, SQL and Tableau.</a:t>
            </a:r>
          </a:p>
          <a:p>
            <a:r>
              <a:rPr lang="en-US" sz="2400" dirty="0"/>
              <a:t>My research on the Indian Stock Market is published in the International Journal of Management, Technology &amp; Engineering (IJMTE).</a:t>
            </a:r>
          </a:p>
          <a:p>
            <a:r>
              <a:rPr lang="en-US" sz="2400" dirty="0"/>
              <a:t>I enjoy technical writing and building creative Data science projects utilizing open data.</a:t>
            </a:r>
          </a:p>
          <a:p>
            <a:r>
              <a:rPr lang="en-US" sz="2400" dirty="0"/>
              <a:t>You can find me on:</a:t>
            </a:r>
          </a:p>
          <a:p>
            <a:r>
              <a:rPr lang="en-US" sz="2400" dirty="0">
                <a:solidFill>
                  <a:schemeClr val="accent1"/>
                </a:solidFill>
              </a:rPr>
              <a:t>LinkedIn</a:t>
            </a:r>
            <a:r>
              <a:rPr lang="en-US" sz="2400" dirty="0"/>
              <a:t>: </a:t>
            </a:r>
            <a:r>
              <a:rPr lang="en-US" sz="2400" dirty="0">
                <a:hlinkClick r:id="rId2"/>
              </a:rPr>
              <a:t>https://www.linkedin.com/in/ruhii/</a:t>
            </a:r>
            <a:endParaRPr lang="en-US" sz="2400" dirty="0"/>
          </a:p>
          <a:p>
            <a:r>
              <a:rPr lang="en-IN" sz="2400" dirty="0">
                <a:solidFill>
                  <a:schemeClr val="accent1"/>
                </a:solidFill>
              </a:rPr>
              <a:t>Medium</a:t>
            </a:r>
            <a:r>
              <a:rPr lang="en-IN" sz="2400" dirty="0"/>
              <a:t>: </a:t>
            </a:r>
            <a:r>
              <a:rPr lang="en-IN" sz="2400" dirty="0">
                <a:hlinkClick r:id="rId3"/>
              </a:rPr>
              <a:t>https://ruhi-i.medium.com/</a:t>
            </a:r>
            <a:endParaRPr lang="en-IN" sz="2400" dirty="0"/>
          </a:p>
          <a:p>
            <a:endParaRPr lang="en-IN" sz="2400" dirty="0"/>
          </a:p>
        </p:txBody>
      </p:sp>
      <p:sp>
        <p:nvSpPr>
          <p:cNvPr id="22" name="Rectangle 14">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13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09501" y="1263807"/>
            <a:ext cx="3339032" cy="3243736"/>
          </a:xfrm>
        </p:spPr>
        <p:txBody>
          <a:bodyPr anchor="b">
            <a:noAutofit/>
          </a:bodyPr>
          <a:lstStyle/>
          <a:p>
            <a:r>
              <a:rPr lang="en-US" sz="3200" dirty="0">
                <a:solidFill>
                  <a:schemeClr val="tx1"/>
                </a:solidFill>
              </a:rPr>
              <a:t>A </a:t>
            </a:r>
            <a:r>
              <a:rPr lang="en-US" sz="3000" dirty="0">
                <a:solidFill>
                  <a:schemeClr val="tx1"/>
                </a:solidFill>
              </a:rPr>
              <a:t>Comparative    Analysis of Regression Algorithms: Multiple, Polynomial &amp; Ridge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63286"/>
            <a:ext cx="3205640" cy="774186"/>
          </a:xfrm>
        </p:spPr>
        <p:txBody>
          <a:bodyPr anchor="t">
            <a:normAutofit/>
          </a:bodyPr>
          <a:lstStyle/>
          <a:p>
            <a:pPr>
              <a:lnSpc>
                <a:spcPct val="100000"/>
              </a:lnSpc>
            </a:pPr>
            <a:r>
              <a:rPr lang="en-US" sz="1600" dirty="0"/>
              <a:t> By Asmath Ruhi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What is Regression?</a:t>
            </a:r>
          </a:p>
        </p:txBody>
      </p:sp>
      <p:sp>
        <p:nvSpPr>
          <p:cNvPr id="5" name="Content Placeholder 4">
            <a:extLst>
              <a:ext uri="{FF2B5EF4-FFF2-40B4-BE49-F238E27FC236}">
                <a16:creationId xmlns:a16="http://schemas.microsoft.com/office/drawing/2014/main" id="{FCE4956C-CE17-4F9D-A458-C810687DE8CA}"/>
              </a:ext>
            </a:extLst>
          </p:cNvPr>
          <p:cNvSpPr>
            <a:spLocks noGrp="1"/>
          </p:cNvSpPr>
          <p:nvPr>
            <p:ph idx="1"/>
          </p:nvPr>
        </p:nvSpPr>
        <p:spPr/>
        <p:txBody>
          <a:bodyPr>
            <a:normAutofit lnSpcReduction="10000"/>
          </a:bodyPr>
          <a:lstStyle/>
          <a:p>
            <a:r>
              <a:rPr lang="en-US" dirty="0"/>
              <a:t>Regression is a statistical technique that expresses the relationship between two or more variables, in the form of an algebraic equation, which not only reflects the strength and direction of their relationship but is also used to estimate the value of the dependent variable.</a:t>
            </a:r>
          </a:p>
          <a:p>
            <a:r>
              <a:rPr lang="en-US" dirty="0"/>
              <a:t>The variable whose value is to be predicted is called the </a:t>
            </a:r>
            <a:r>
              <a:rPr lang="en-US" dirty="0">
                <a:solidFill>
                  <a:schemeClr val="accent1">
                    <a:lumMod val="75000"/>
                  </a:schemeClr>
                </a:solidFill>
              </a:rPr>
              <a:t>Dependent/Response/Target</a:t>
            </a:r>
            <a:r>
              <a:rPr lang="en-US" dirty="0"/>
              <a:t> </a:t>
            </a:r>
            <a:r>
              <a:rPr lang="en-US" dirty="0">
                <a:solidFill>
                  <a:schemeClr val="accent1">
                    <a:lumMod val="75000"/>
                  </a:schemeClr>
                </a:solidFill>
              </a:rPr>
              <a:t>Variable</a:t>
            </a:r>
            <a:r>
              <a:rPr lang="en-US" dirty="0"/>
              <a:t>.</a:t>
            </a:r>
          </a:p>
          <a:p>
            <a:r>
              <a:rPr lang="en-US" dirty="0"/>
              <a:t>The variables used to predict the target variable are called </a:t>
            </a:r>
            <a:r>
              <a:rPr lang="en-US" dirty="0">
                <a:solidFill>
                  <a:schemeClr val="accent1">
                    <a:lumMod val="75000"/>
                  </a:schemeClr>
                </a:solidFill>
              </a:rPr>
              <a:t>Independent variables/Features/Predictors/Regressors.</a:t>
            </a:r>
          </a:p>
          <a:p>
            <a:r>
              <a:rPr lang="en-US" dirty="0"/>
              <a:t>When there are multiple independent variables, it is called </a:t>
            </a:r>
            <a:r>
              <a:rPr lang="en-US" dirty="0">
                <a:solidFill>
                  <a:schemeClr val="accent1">
                    <a:lumMod val="75000"/>
                  </a:schemeClr>
                </a:solidFill>
              </a:rPr>
              <a:t>Multiple Linear Regression.</a:t>
            </a:r>
          </a:p>
          <a:p>
            <a:r>
              <a:rPr lang="en-US" dirty="0"/>
              <a:t>For example, Level of Education → Income  </a:t>
            </a:r>
          </a:p>
          <a:p>
            <a:r>
              <a:rPr lang="en-US" dirty="0"/>
              <a:t>                       Level of Advertising → Sales</a:t>
            </a: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8D29-C682-4859-9E01-0DFAF9D1D40E}"/>
              </a:ext>
            </a:extLst>
          </p:cNvPr>
          <p:cNvSpPr>
            <a:spLocks noGrp="1"/>
          </p:cNvSpPr>
          <p:nvPr>
            <p:ph type="title"/>
          </p:nvPr>
        </p:nvSpPr>
        <p:spPr>
          <a:xfrm>
            <a:off x="804317" y="-583409"/>
            <a:ext cx="10058400" cy="1462298"/>
          </a:xfrm>
        </p:spPr>
        <p:txBody>
          <a:bodyPr/>
          <a:lstStyle/>
          <a:p>
            <a:r>
              <a:rPr lang="en-US" dirty="0"/>
              <a:t>The Regression Equation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6280DE-C4B6-45F4-AEA9-7C3EBE53DEF9}"/>
                  </a:ext>
                </a:extLst>
              </p:cNvPr>
              <p:cNvSpPr>
                <a:spLocks noGrp="1"/>
              </p:cNvSpPr>
              <p:nvPr>
                <p:ph idx="1"/>
              </p:nvPr>
            </p:nvSpPr>
            <p:spPr>
              <a:xfrm>
                <a:off x="884215" y="1087269"/>
                <a:ext cx="10665633" cy="5162611"/>
              </a:xfrm>
            </p:spPr>
            <p:txBody>
              <a:bodyPr>
                <a:normAutofit fontScale="92500" lnSpcReduction="20000"/>
              </a:bodyPr>
              <a:lstStyle/>
              <a:p>
                <a14:m>
                  <m:oMath xmlns:m="http://schemas.openxmlformats.org/officeDocument/2006/math">
                    <m:acc>
                      <m:accPr>
                        <m:chr m:val="̂"/>
                        <m:ctrlPr>
                          <a:rPr lang="en-IN" sz="4400" i="1" smtClean="0">
                            <a:solidFill>
                              <a:schemeClr val="accent2">
                                <a:lumMod val="75000"/>
                              </a:schemeClr>
                            </a:solidFill>
                            <a:latin typeface="Cambria Math" panose="02040503050406030204" pitchFamily="18" charset="0"/>
                          </a:rPr>
                        </m:ctrlPr>
                      </m:accPr>
                      <m:e>
                        <m:r>
                          <a:rPr lang="en-IN" sz="4400" i="1" smtClean="0">
                            <a:solidFill>
                              <a:schemeClr val="accent2">
                                <a:lumMod val="75000"/>
                              </a:schemeClr>
                            </a:solidFill>
                            <a:latin typeface="Cambria Math" panose="02040503050406030204" pitchFamily="18" charset="0"/>
                          </a:rPr>
                          <m:t>𝑦</m:t>
                        </m:r>
                      </m:e>
                    </m:acc>
                    <m:r>
                      <a:rPr lang="en-IN" sz="4400" i="1" smtClean="0">
                        <a:solidFill>
                          <a:schemeClr val="accent2">
                            <a:lumMod val="75000"/>
                          </a:schemeClr>
                        </a:solidFill>
                        <a:latin typeface="Cambria Math" panose="02040503050406030204" pitchFamily="18" charset="0"/>
                      </a:rPr>
                      <m:t>=</m:t>
                    </m:r>
                    <m:sSub>
                      <m:sSubPr>
                        <m:ctrlPr>
                          <a:rPr lang="en-IN" sz="4400" i="1" smtClean="0">
                            <a:solidFill>
                              <a:schemeClr val="accent2">
                                <a:lumMod val="75000"/>
                              </a:schemeClr>
                            </a:solidFill>
                            <a:latin typeface="Cambria Math" panose="02040503050406030204" pitchFamily="18" charset="0"/>
                          </a:rPr>
                        </m:ctrlPr>
                      </m:sSubPr>
                      <m:e>
                        <m:r>
                          <a:rPr lang="en-IN" sz="4400" i="1" smtClean="0">
                            <a:solidFill>
                              <a:schemeClr val="accent2">
                                <a:lumMod val="75000"/>
                              </a:schemeClr>
                            </a:solidFill>
                            <a:latin typeface="Cambria Math" panose="02040503050406030204" pitchFamily="18" charset="0"/>
                          </a:rPr>
                          <m:t>𝑏</m:t>
                        </m:r>
                      </m:e>
                      <m:sub>
                        <m:r>
                          <a:rPr lang="en-IN" sz="4400" i="1" smtClean="0">
                            <a:solidFill>
                              <a:schemeClr val="accent2">
                                <a:lumMod val="75000"/>
                              </a:schemeClr>
                            </a:solidFill>
                            <a:latin typeface="Cambria Math" panose="02040503050406030204" pitchFamily="18" charset="0"/>
                          </a:rPr>
                          <m:t>0</m:t>
                        </m:r>
                      </m:sub>
                    </m:sSub>
                    <m:r>
                      <a:rPr lang="en-IN" sz="4400" i="1" smtClean="0">
                        <a:solidFill>
                          <a:schemeClr val="accent2">
                            <a:lumMod val="75000"/>
                          </a:schemeClr>
                        </a:solidFill>
                        <a:latin typeface="Cambria Math" panose="02040503050406030204" pitchFamily="18" charset="0"/>
                      </a:rPr>
                      <m:t>+</m:t>
                    </m:r>
                    <m:sSub>
                      <m:sSubPr>
                        <m:ctrlPr>
                          <a:rPr lang="en-IN" sz="4400" i="1" smtClean="0">
                            <a:solidFill>
                              <a:schemeClr val="accent2">
                                <a:lumMod val="75000"/>
                              </a:schemeClr>
                            </a:solidFill>
                            <a:latin typeface="Cambria Math" panose="02040503050406030204" pitchFamily="18" charset="0"/>
                          </a:rPr>
                        </m:ctrlPr>
                      </m:sSubPr>
                      <m:e>
                        <m:r>
                          <a:rPr lang="en-IN" sz="4400" i="1" smtClean="0">
                            <a:solidFill>
                              <a:schemeClr val="accent2">
                                <a:lumMod val="75000"/>
                              </a:schemeClr>
                            </a:solidFill>
                            <a:latin typeface="Cambria Math" panose="02040503050406030204" pitchFamily="18" charset="0"/>
                          </a:rPr>
                          <m:t>𝑏</m:t>
                        </m:r>
                      </m:e>
                      <m:sub>
                        <m:r>
                          <a:rPr lang="en-IN" sz="4400" i="1" smtClean="0">
                            <a:solidFill>
                              <a:schemeClr val="accent2">
                                <a:lumMod val="75000"/>
                              </a:schemeClr>
                            </a:solidFill>
                            <a:latin typeface="Cambria Math" panose="02040503050406030204" pitchFamily="18" charset="0"/>
                          </a:rPr>
                          <m:t>1</m:t>
                        </m:r>
                      </m:sub>
                    </m:sSub>
                    <m:sSub>
                      <m:sSubPr>
                        <m:ctrlPr>
                          <a:rPr lang="en-IN" sz="4400" i="1" smtClean="0">
                            <a:solidFill>
                              <a:schemeClr val="accent2">
                                <a:lumMod val="75000"/>
                              </a:schemeClr>
                            </a:solidFill>
                            <a:latin typeface="Cambria Math" panose="02040503050406030204" pitchFamily="18" charset="0"/>
                          </a:rPr>
                        </m:ctrlPr>
                      </m:sSubPr>
                      <m:e>
                        <m:r>
                          <a:rPr lang="en-IN" sz="4400" i="1" smtClean="0">
                            <a:solidFill>
                              <a:schemeClr val="accent2">
                                <a:lumMod val="75000"/>
                              </a:schemeClr>
                            </a:solidFill>
                            <a:latin typeface="Cambria Math" panose="02040503050406030204" pitchFamily="18" charset="0"/>
                          </a:rPr>
                          <m:t>𝜒</m:t>
                        </m:r>
                      </m:e>
                      <m:sub>
                        <m:r>
                          <a:rPr lang="en-IN" sz="4400" i="1" smtClean="0">
                            <a:solidFill>
                              <a:schemeClr val="accent2">
                                <a:lumMod val="75000"/>
                              </a:schemeClr>
                            </a:solidFill>
                            <a:latin typeface="Cambria Math" panose="02040503050406030204" pitchFamily="18" charset="0"/>
                          </a:rPr>
                          <m:t>1</m:t>
                        </m:r>
                      </m:sub>
                    </m:sSub>
                    <m:r>
                      <a:rPr lang="en-IN" sz="4400" i="1" smtClean="0">
                        <a:solidFill>
                          <a:schemeClr val="accent2">
                            <a:lumMod val="75000"/>
                          </a:schemeClr>
                        </a:solidFill>
                        <a:latin typeface="Cambria Math" panose="02040503050406030204" pitchFamily="18" charset="0"/>
                      </a:rPr>
                      <m:t>+…+</m:t>
                    </m:r>
                    <m:sSub>
                      <m:sSubPr>
                        <m:ctrlPr>
                          <a:rPr lang="en-IN" sz="4400" i="1" smtClean="0">
                            <a:solidFill>
                              <a:schemeClr val="accent2">
                                <a:lumMod val="75000"/>
                              </a:schemeClr>
                            </a:solidFill>
                            <a:latin typeface="Cambria Math" panose="02040503050406030204" pitchFamily="18" charset="0"/>
                          </a:rPr>
                        </m:ctrlPr>
                      </m:sSubPr>
                      <m:e>
                        <m:r>
                          <a:rPr lang="en-IN" sz="4400" i="1" smtClean="0">
                            <a:solidFill>
                              <a:schemeClr val="accent2">
                                <a:lumMod val="75000"/>
                              </a:schemeClr>
                            </a:solidFill>
                            <a:latin typeface="Cambria Math" panose="02040503050406030204" pitchFamily="18" charset="0"/>
                          </a:rPr>
                          <m:t>𝑏</m:t>
                        </m:r>
                      </m:e>
                      <m:sub>
                        <m:r>
                          <a:rPr lang="en-IN" sz="4400" i="1" smtClean="0">
                            <a:solidFill>
                              <a:schemeClr val="accent2">
                                <a:lumMod val="75000"/>
                              </a:schemeClr>
                            </a:solidFill>
                            <a:latin typeface="Cambria Math" panose="02040503050406030204" pitchFamily="18" charset="0"/>
                          </a:rPr>
                          <m:t>𝑛</m:t>
                        </m:r>
                      </m:sub>
                    </m:sSub>
                    <m:sSub>
                      <m:sSubPr>
                        <m:ctrlPr>
                          <a:rPr lang="en-IN" sz="4400" i="1" smtClean="0">
                            <a:solidFill>
                              <a:schemeClr val="accent2">
                                <a:lumMod val="75000"/>
                              </a:schemeClr>
                            </a:solidFill>
                            <a:latin typeface="Cambria Math" panose="02040503050406030204" pitchFamily="18" charset="0"/>
                          </a:rPr>
                        </m:ctrlPr>
                      </m:sSubPr>
                      <m:e>
                        <m:r>
                          <a:rPr lang="en-IN" sz="4400" i="1" smtClean="0">
                            <a:solidFill>
                              <a:schemeClr val="accent2">
                                <a:lumMod val="75000"/>
                              </a:schemeClr>
                            </a:solidFill>
                            <a:latin typeface="Cambria Math" panose="02040503050406030204" pitchFamily="18" charset="0"/>
                          </a:rPr>
                          <m:t>𝑥</m:t>
                        </m:r>
                      </m:e>
                      <m:sub>
                        <m:r>
                          <a:rPr lang="en-IN" sz="4400" i="1" smtClean="0">
                            <a:solidFill>
                              <a:schemeClr val="accent2">
                                <a:lumMod val="75000"/>
                              </a:schemeClr>
                            </a:solidFill>
                            <a:latin typeface="Cambria Math" panose="02040503050406030204" pitchFamily="18" charset="0"/>
                          </a:rPr>
                          <m:t>𝑛</m:t>
                        </m:r>
                      </m:sub>
                    </m:sSub>
                  </m:oMath>
                </a14:m>
                <a:r>
                  <a:rPr lang="en-IN" sz="4400" dirty="0"/>
                  <a:t> </a:t>
                </a:r>
                <a14:m>
                  <m:oMath xmlns:m="http://schemas.openxmlformats.org/officeDocument/2006/math">
                    <m:r>
                      <a:rPr lang="en-IN" sz="4400" i="1">
                        <a:solidFill>
                          <a:schemeClr val="accent2">
                            <a:lumMod val="75000"/>
                          </a:schemeClr>
                        </a:solidFill>
                        <a:latin typeface="Cambria Math" panose="02040503050406030204" pitchFamily="18" charset="0"/>
                      </a:rPr>
                      <m:t>+</m:t>
                    </m:r>
                  </m:oMath>
                </a14:m>
                <a:r>
                  <a:rPr lang="en-IN" sz="4400" dirty="0"/>
                  <a:t> </a:t>
                </a:r>
                <a14:m>
                  <m:oMath xmlns:m="http://schemas.openxmlformats.org/officeDocument/2006/math">
                    <m:r>
                      <a:rPr lang="en-IN" sz="4400" i="1" dirty="0" smtClean="0">
                        <a:solidFill>
                          <a:schemeClr val="accent2">
                            <a:lumMod val="75000"/>
                          </a:schemeClr>
                        </a:solidFill>
                        <a:latin typeface="Cambria Math" panose="02040503050406030204" pitchFamily="18" charset="0"/>
                        <a:ea typeface="Cambria Math" panose="02040503050406030204" pitchFamily="18" charset="0"/>
                      </a:rPr>
                      <m:t>𝜖</m:t>
                    </m:r>
                  </m:oMath>
                </a14:m>
                <a:endParaRPr lang="en-IN" sz="4400" dirty="0"/>
              </a:p>
              <a:p>
                <a:r>
                  <a:rPr lang="en-IN" dirty="0"/>
                  <a:t>                             </a:t>
                </a:r>
              </a:p>
              <a:p>
                <a:pPr marL="0" indent="0">
                  <a:buNone/>
                </a:pPr>
                <a:r>
                  <a:rPr lang="en-IN" dirty="0"/>
                  <a:t>                                                                                             </a:t>
                </a:r>
                <a:r>
                  <a:rPr lang="en-IN" sz="2800" dirty="0"/>
                  <a:t>where,    </a:t>
                </a:r>
                <a:r>
                  <a:rPr lang="en-IN" dirty="0"/>
                  <a:t> </a:t>
                </a:r>
                <a14:m>
                  <m:oMath xmlns:m="http://schemas.openxmlformats.org/officeDocument/2006/math">
                    <m:sSub>
                      <m:sSubPr>
                        <m:ctrlPr>
                          <a:rPr lang="en-IN" sz="2000" i="1" smtClean="0">
                            <a:solidFill>
                              <a:schemeClr val="accent2">
                                <a:lumMod val="75000"/>
                              </a:schemeClr>
                            </a:solidFill>
                            <a:latin typeface="Cambria Math" panose="02040503050406030204" pitchFamily="18" charset="0"/>
                          </a:rPr>
                        </m:ctrlPr>
                      </m:sSubPr>
                      <m:e>
                        <m:r>
                          <a:rPr lang="en-IN" sz="2000" i="1" smtClean="0">
                            <a:solidFill>
                              <a:schemeClr val="accent2">
                                <a:lumMod val="75000"/>
                              </a:schemeClr>
                            </a:solidFill>
                            <a:latin typeface="Cambria Math" panose="02040503050406030204" pitchFamily="18" charset="0"/>
                          </a:rPr>
                          <m:t>𝑏</m:t>
                        </m:r>
                      </m:e>
                      <m:sub>
                        <m:r>
                          <a:rPr lang="en-IN" sz="2000" i="1" smtClean="0">
                            <a:solidFill>
                              <a:schemeClr val="accent2">
                                <a:lumMod val="75000"/>
                              </a:schemeClr>
                            </a:solidFill>
                            <a:latin typeface="Cambria Math" panose="02040503050406030204" pitchFamily="18" charset="0"/>
                          </a:rPr>
                          <m:t>0</m:t>
                        </m:r>
                      </m:sub>
                    </m:sSub>
                  </m:oMath>
                </a14:m>
                <a:r>
                  <a:rPr lang="en-IN" dirty="0"/>
                  <a:t> = Bias/Intercept   </a:t>
                </a:r>
              </a:p>
              <a:p>
                <a:pPr marL="0" indent="0">
                  <a:buNone/>
                </a:pPr>
                <a:r>
                  <a:rPr lang="en-IN" dirty="0"/>
                  <a:t> </a:t>
                </a:r>
                <a14:m>
                  <m:oMath xmlns:m="http://schemas.openxmlformats.org/officeDocument/2006/math">
                    <m:sSub>
                      <m:sSubPr>
                        <m:ctrlPr>
                          <a:rPr lang="en-IN" sz="2000" i="1">
                            <a:solidFill>
                              <a:schemeClr val="accent2">
                                <a:lumMod val="75000"/>
                              </a:schemeClr>
                            </a:solidFill>
                            <a:latin typeface="Cambria Math" panose="02040503050406030204" pitchFamily="18" charset="0"/>
                          </a:rPr>
                        </m:ctrlPr>
                      </m:sSubPr>
                      <m:e>
                        <m:r>
                          <a:rPr lang="en-US" sz="2000" i="1">
                            <a:solidFill>
                              <a:schemeClr val="accent2">
                                <a:lumMod val="75000"/>
                              </a:schemeClr>
                            </a:solidFill>
                            <a:latin typeface="Cambria Math" panose="02040503050406030204" pitchFamily="18" charset="0"/>
                          </a:rPr>
                          <m:t> </m:t>
                        </m:r>
                        <m:r>
                          <a:rPr lang="en-US" sz="2000" b="0" i="1" smtClean="0">
                            <a:solidFill>
                              <a:schemeClr val="accent2">
                                <a:lumMod val="75000"/>
                              </a:schemeClr>
                            </a:solidFill>
                            <a:latin typeface="Cambria Math" panose="02040503050406030204" pitchFamily="18" charset="0"/>
                          </a:rPr>
                          <m:t>                                                                                        </m:t>
                        </m:r>
                        <m:r>
                          <a:rPr lang="en-US" sz="2000" i="1">
                            <a:solidFill>
                              <a:schemeClr val="accent2">
                                <a:lumMod val="75000"/>
                              </a:schemeClr>
                            </a:solidFill>
                            <a:latin typeface="Cambria Math" panose="02040503050406030204" pitchFamily="18" charset="0"/>
                          </a:rPr>
                          <m:t>                                     </m:t>
                        </m:r>
                        <m:r>
                          <a:rPr lang="en-IN" sz="2000" i="1">
                            <a:solidFill>
                              <a:schemeClr val="accent2">
                                <a:lumMod val="75000"/>
                              </a:schemeClr>
                            </a:solidFill>
                            <a:latin typeface="Cambria Math" panose="02040503050406030204" pitchFamily="18" charset="0"/>
                          </a:rPr>
                          <m:t>𝑏</m:t>
                        </m:r>
                      </m:e>
                      <m:sub>
                        <m:r>
                          <a:rPr lang="en-IN" sz="2000" i="1">
                            <a:solidFill>
                              <a:schemeClr val="accent2">
                                <a:lumMod val="75000"/>
                              </a:schemeClr>
                            </a:solidFill>
                            <a:latin typeface="Cambria Math" panose="02040503050406030204" pitchFamily="18" charset="0"/>
                          </a:rPr>
                          <m:t>1</m:t>
                        </m:r>
                      </m:sub>
                    </m:sSub>
                  </m:oMath>
                </a14:m>
                <a:r>
                  <a:rPr lang="en-IN" dirty="0"/>
                  <a:t> = Slope/ Weight of </a:t>
                </a:r>
                <a14:m>
                  <m:oMath xmlns:m="http://schemas.openxmlformats.org/officeDocument/2006/math">
                    <m:sSub>
                      <m:sSubPr>
                        <m:ctrlPr>
                          <a:rPr lang="en-IN" sz="2000" i="1">
                            <a:solidFill>
                              <a:schemeClr val="accent2">
                                <a:lumMod val="75000"/>
                              </a:schemeClr>
                            </a:solidFill>
                            <a:latin typeface="Cambria Math" panose="02040503050406030204" pitchFamily="18" charset="0"/>
                          </a:rPr>
                        </m:ctrlPr>
                      </m:sSubPr>
                      <m:e>
                        <m:r>
                          <a:rPr lang="en-IN" sz="2000" i="1">
                            <a:solidFill>
                              <a:schemeClr val="accent2">
                                <a:lumMod val="75000"/>
                              </a:schemeClr>
                            </a:solidFill>
                            <a:latin typeface="Cambria Math" panose="02040503050406030204" pitchFamily="18" charset="0"/>
                          </a:rPr>
                          <m:t>𝜒</m:t>
                        </m:r>
                      </m:e>
                      <m:sub>
                        <m:r>
                          <a:rPr lang="en-IN" sz="2000" i="1">
                            <a:solidFill>
                              <a:schemeClr val="accent2">
                                <a:lumMod val="75000"/>
                              </a:schemeClr>
                            </a:solidFill>
                            <a:latin typeface="Cambria Math" panose="02040503050406030204" pitchFamily="18" charset="0"/>
                          </a:rPr>
                          <m:t>1</m:t>
                        </m:r>
                      </m:sub>
                    </m:sSub>
                  </m:oMath>
                </a14:m>
                <a:r>
                  <a:rPr lang="en-IN" dirty="0"/>
                  <a:t>           </a:t>
                </a:r>
              </a:p>
              <a:p>
                <a:pPr marL="0" indent="0">
                  <a:buNone/>
                </a:pPr>
                <a:r>
                  <a:rPr lang="en-IN" dirty="0"/>
                  <a:t>                                                                                                                    </a:t>
                </a:r>
                <a14:m>
                  <m:oMath xmlns:m="http://schemas.openxmlformats.org/officeDocument/2006/math">
                    <m:sSub>
                      <m:sSubPr>
                        <m:ctrlPr>
                          <a:rPr lang="en-IN" sz="2000" i="1" smtClean="0">
                            <a:solidFill>
                              <a:schemeClr val="accent2">
                                <a:lumMod val="75000"/>
                              </a:schemeClr>
                            </a:solidFill>
                            <a:latin typeface="Cambria Math" panose="02040503050406030204" pitchFamily="18" charset="0"/>
                          </a:rPr>
                        </m:ctrlPr>
                      </m:sSubPr>
                      <m:e>
                        <m:r>
                          <a:rPr lang="en-IN" sz="2000" i="1">
                            <a:solidFill>
                              <a:schemeClr val="accent2">
                                <a:lumMod val="75000"/>
                              </a:schemeClr>
                            </a:solidFill>
                            <a:latin typeface="Cambria Math" panose="02040503050406030204" pitchFamily="18" charset="0"/>
                          </a:rPr>
                          <m:t>𝜒</m:t>
                        </m:r>
                      </m:e>
                      <m:sub>
                        <m:r>
                          <a:rPr lang="en-IN" sz="2000" i="1">
                            <a:solidFill>
                              <a:schemeClr val="accent2">
                                <a:lumMod val="75000"/>
                              </a:schemeClr>
                            </a:solidFill>
                            <a:latin typeface="Cambria Math" panose="02040503050406030204" pitchFamily="18" charset="0"/>
                          </a:rPr>
                          <m:t>1</m:t>
                        </m:r>
                      </m:sub>
                    </m:sSub>
                  </m:oMath>
                </a14:m>
                <a:r>
                  <a:rPr lang="en-IN" dirty="0"/>
                  <a:t> = Independent Variable/Feature</a:t>
                </a:r>
              </a:p>
              <a:p>
                <a:pPr marL="0" indent="0">
                  <a:buNone/>
                </a:pPr>
                <a:r>
                  <a:rPr lang="en-IN" dirty="0"/>
                  <a:t>                                                                                                                     </a:t>
                </a:r>
                <a14:m>
                  <m:oMath xmlns:m="http://schemas.openxmlformats.org/officeDocument/2006/math">
                    <m:acc>
                      <m:accPr>
                        <m:chr m:val="̂"/>
                        <m:ctrlPr>
                          <a:rPr lang="en-IN" sz="2000" i="1" smtClean="0">
                            <a:solidFill>
                              <a:schemeClr val="accent2">
                                <a:lumMod val="75000"/>
                              </a:schemeClr>
                            </a:solidFill>
                            <a:latin typeface="Cambria Math" panose="02040503050406030204" pitchFamily="18" charset="0"/>
                          </a:rPr>
                        </m:ctrlPr>
                      </m:accPr>
                      <m:e>
                        <m:r>
                          <a:rPr lang="en-IN" sz="2000" i="1">
                            <a:solidFill>
                              <a:schemeClr val="accent2">
                                <a:lumMod val="75000"/>
                              </a:schemeClr>
                            </a:solidFill>
                            <a:latin typeface="Cambria Math" panose="02040503050406030204" pitchFamily="18" charset="0"/>
                          </a:rPr>
                          <m:t>𝑦</m:t>
                        </m:r>
                      </m:e>
                    </m:acc>
                  </m:oMath>
                </a14:m>
                <a:r>
                  <a:rPr lang="en-IN" dirty="0"/>
                  <a:t>  = Dependent Variable/Target</a:t>
                </a:r>
              </a:p>
              <a:p>
                <a:pPr marL="0" indent="0">
                  <a:buNone/>
                </a:pPr>
                <a:r>
                  <a:rPr lang="en-IN" dirty="0"/>
                  <a:t>                                                                                                                     </a:t>
                </a:r>
                <a14:m>
                  <m:oMath xmlns:m="http://schemas.openxmlformats.org/officeDocument/2006/math">
                    <m:r>
                      <a:rPr lang="en-IN" sz="2000" i="1" dirty="0" smtClean="0">
                        <a:solidFill>
                          <a:schemeClr val="accent2">
                            <a:lumMod val="75000"/>
                          </a:schemeClr>
                        </a:solidFill>
                        <a:latin typeface="Cambria Math" panose="02040503050406030204" pitchFamily="18" charset="0"/>
                        <a:ea typeface="Cambria Math" panose="02040503050406030204" pitchFamily="18" charset="0"/>
                      </a:rPr>
                      <m:t>𝜖</m:t>
                    </m:r>
                  </m:oMath>
                </a14:m>
                <a:r>
                  <a:rPr lang="en-IN" sz="2000" dirty="0"/>
                  <a:t>  </a:t>
                </a:r>
                <a:r>
                  <a:rPr lang="en-IN" dirty="0"/>
                  <a:t>= Error</a:t>
                </a:r>
              </a:p>
              <a:p>
                <a:pPr marL="0" indent="0">
                  <a:buNone/>
                </a:pPr>
                <a:endParaRPr lang="en-IN" dirty="0"/>
              </a:p>
              <a:p>
                <a:pPr marL="0" indent="0">
                  <a:buNone/>
                </a:pPr>
                <a:r>
                  <a:rPr lang="en-IN" dirty="0"/>
                  <a:t> </a:t>
                </a:r>
                <a14:m>
                  <m:oMath xmlns:m="http://schemas.openxmlformats.org/officeDocument/2006/math">
                    <m:r>
                      <a:rPr lang="en-IN" sz="2000" i="1" dirty="0" smtClean="0">
                        <a:solidFill>
                          <a:schemeClr val="accent2">
                            <a:lumMod val="75000"/>
                          </a:schemeClr>
                        </a:solidFill>
                        <a:latin typeface="Cambria Math" panose="02040503050406030204" pitchFamily="18" charset="0"/>
                        <a:ea typeface="Cambria Math" panose="02040503050406030204" pitchFamily="18" charset="0"/>
                      </a:rPr>
                      <m:t>𝜖</m:t>
                    </m:r>
                  </m:oMath>
                </a14:m>
                <a:r>
                  <a:rPr lang="en-IN" dirty="0"/>
                  <a:t>    </a:t>
                </a:r>
              </a:p>
              <a:p>
                <a:pPr marL="0" indent="0">
                  <a:buNone/>
                </a:pPr>
                <a:r>
                  <a:rPr lang="en-IN" dirty="0"/>
                  <a:t> </a:t>
                </a:r>
                <a14:m>
                  <m:oMath xmlns:m="http://schemas.openxmlformats.org/officeDocument/2006/math">
                    <m:r>
                      <a:rPr lang="en-IN" sz="2000" i="1" dirty="0" smtClean="0">
                        <a:solidFill>
                          <a:schemeClr val="accent2">
                            <a:lumMod val="75000"/>
                          </a:schemeClr>
                        </a:solidFill>
                        <a:latin typeface="Cambria Math" panose="02040503050406030204" pitchFamily="18" charset="0"/>
                        <a:ea typeface="Cambria Math" panose="02040503050406030204" pitchFamily="18" charset="0"/>
                      </a:rPr>
                      <m:t>𝜖</m:t>
                    </m:r>
                  </m:oMath>
                </a14:m>
                <a:endParaRPr lang="en-IN" dirty="0"/>
              </a:p>
              <a:p>
                <a:pPr marL="0" indent="0">
                  <a:buNone/>
                </a:pPr>
                <a:r>
                  <a:rPr lang="en-IN" dirty="0"/>
                  <a:t>                                                                                                              </a:t>
                </a:r>
              </a:p>
              <a:p>
                <a:endParaRPr lang="en-IN" dirty="0"/>
              </a:p>
              <a:p>
                <a:endParaRPr lang="en-IN" dirty="0"/>
              </a:p>
              <a:p>
                <a:endParaRPr lang="en-IN" sz="1800" dirty="0"/>
              </a:p>
            </p:txBody>
          </p:sp>
        </mc:Choice>
        <mc:Fallback xmlns="">
          <p:sp>
            <p:nvSpPr>
              <p:cNvPr id="3" name="Content Placeholder 2">
                <a:extLst>
                  <a:ext uri="{FF2B5EF4-FFF2-40B4-BE49-F238E27FC236}">
                    <a16:creationId xmlns:a16="http://schemas.microsoft.com/office/drawing/2014/main" id="{DF6280DE-C4B6-45F4-AEA9-7C3EBE53DEF9}"/>
                  </a:ext>
                </a:extLst>
              </p:cNvPr>
              <p:cNvSpPr>
                <a:spLocks noGrp="1" noRot="1" noChangeAspect="1" noMove="1" noResize="1" noEditPoints="1" noAdjustHandles="1" noChangeArrowheads="1" noChangeShapeType="1" noTextEdit="1"/>
              </p:cNvSpPr>
              <p:nvPr>
                <p:ph idx="1"/>
              </p:nvPr>
            </p:nvSpPr>
            <p:spPr>
              <a:xfrm>
                <a:off x="884215" y="1087269"/>
                <a:ext cx="10665633" cy="5162611"/>
              </a:xfrm>
              <a:blipFill>
                <a:blip r:embed="rId2"/>
                <a:stretch>
                  <a:fillRect l="-57"/>
                </a:stretch>
              </a:blipFill>
            </p:spPr>
            <p:txBody>
              <a:bodyPr/>
              <a:lstStyle/>
              <a:p>
                <a:r>
                  <a:rPr lang="en-IN">
                    <a:noFill/>
                  </a:rPr>
                  <a:t> </a:t>
                </a:r>
              </a:p>
            </p:txBody>
          </p:sp>
        </mc:Fallback>
      </mc:AlternateContent>
      <p:pic>
        <p:nvPicPr>
          <p:cNvPr id="7" name="Picture 6" descr="Chart, scatter chart&#10;&#10;Description automatically generated">
            <a:extLst>
              <a:ext uri="{FF2B5EF4-FFF2-40B4-BE49-F238E27FC236}">
                <a16:creationId xmlns:a16="http://schemas.microsoft.com/office/drawing/2014/main" id="{1C761F7E-234D-4F07-BD26-619FE9D4C71B}"/>
              </a:ext>
            </a:extLst>
          </p:cNvPr>
          <p:cNvPicPr>
            <a:picLocks noChangeAspect="1"/>
          </p:cNvPicPr>
          <p:nvPr/>
        </p:nvPicPr>
        <p:blipFill>
          <a:blip r:embed="rId3"/>
          <a:stretch>
            <a:fillRect/>
          </a:stretch>
        </p:blipFill>
        <p:spPr>
          <a:xfrm>
            <a:off x="417251" y="2227185"/>
            <a:ext cx="5220069" cy="4157810"/>
          </a:xfrm>
          <a:prstGeom prst="rect">
            <a:avLst/>
          </a:prstGeom>
        </p:spPr>
      </p:pic>
    </p:spTree>
    <p:extLst>
      <p:ext uri="{BB962C8B-B14F-4D97-AF65-F5344CB8AC3E}">
        <p14:creationId xmlns:p14="http://schemas.microsoft.com/office/powerpoint/2010/main" val="307116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901-EC2B-40E5-8BCE-ACA2F80652D4}"/>
              </a:ext>
            </a:extLst>
          </p:cNvPr>
          <p:cNvSpPr>
            <a:spLocks noGrp="1"/>
          </p:cNvSpPr>
          <p:nvPr>
            <p:ph type="title"/>
          </p:nvPr>
        </p:nvSpPr>
        <p:spPr/>
        <p:txBody>
          <a:bodyPr/>
          <a:lstStyle/>
          <a:p>
            <a:r>
              <a:rPr lang="en-US"/>
              <a:t>Residual Sum of Squares: RSS</a:t>
            </a:r>
            <a:endParaRPr lang="en-IN" dirty="0"/>
          </a:p>
        </p:txBody>
      </p:sp>
      <p:pic>
        <p:nvPicPr>
          <p:cNvPr id="5" name="Content Placeholder 4" descr="Text, letter&#10;&#10;Description automatically generated">
            <a:extLst>
              <a:ext uri="{FF2B5EF4-FFF2-40B4-BE49-F238E27FC236}">
                <a16:creationId xmlns:a16="http://schemas.microsoft.com/office/drawing/2014/main" id="{CD891B05-BC9B-42AF-AD7A-F62F8723E7C3}"/>
              </a:ext>
            </a:extLst>
          </p:cNvPr>
          <p:cNvPicPr>
            <a:picLocks noGrp="1" noChangeAspect="1"/>
          </p:cNvPicPr>
          <p:nvPr>
            <p:ph idx="1"/>
          </p:nvPr>
        </p:nvPicPr>
        <p:blipFill rotWithShape="1">
          <a:blip r:embed="rId2"/>
          <a:srcRect l="-10" t="78430" r="-843" b="-760"/>
          <a:stretch/>
        </p:blipFill>
        <p:spPr>
          <a:xfrm>
            <a:off x="4000500" y="1978243"/>
            <a:ext cx="5400675" cy="1450757"/>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E4002D-339C-42C1-954A-228E4C1C8753}"/>
                  </a:ext>
                </a:extLst>
              </p:cNvPr>
              <p:cNvSpPr txBox="1"/>
              <p:nvPr/>
            </p:nvSpPr>
            <p:spPr>
              <a:xfrm>
                <a:off x="994300" y="3582862"/>
                <a:ext cx="10161380" cy="1554272"/>
              </a:xfrm>
              <a:prstGeom prst="rect">
                <a:avLst/>
              </a:prstGeom>
              <a:noFill/>
            </p:spPr>
            <p:txBody>
              <a:bodyPr wrap="square" rtlCol="0">
                <a:spAutoFit/>
              </a:bodyPr>
              <a:lstStyle/>
              <a:p>
                <a:r>
                  <a:rPr lang="en-US" sz="1900" dirty="0">
                    <a:solidFill>
                      <a:schemeClr val="tx1">
                        <a:lumMod val="75000"/>
                        <a:lumOff val="25000"/>
                      </a:schemeClr>
                    </a:solidFill>
                  </a:rPr>
                  <a:t>The Residual Sum of Squares is the Error of the Model. It is the sum of the squared differences between the observed values </a:t>
                </a:r>
                <a14:m>
                  <m:oMath xmlns:m="http://schemas.openxmlformats.org/officeDocument/2006/math">
                    <m:sSub>
                      <m:sSubPr>
                        <m:ctrlPr>
                          <a:rPr lang="en-US" sz="1900" i="1" smtClean="0">
                            <a:solidFill>
                              <a:schemeClr val="accent2">
                                <a:lumMod val="75000"/>
                              </a:schemeClr>
                            </a:solidFill>
                            <a:latin typeface="Cambria Math" panose="02040503050406030204" pitchFamily="18" charset="0"/>
                          </a:rPr>
                        </m:ctrlPr>
                      </m:sSubPr>
                      <m:e>
                        <m:r>
                          <a:rPr lang="en-US" sz="1900" i="1" smtClean="0">
                            <a:solidFill>
                              <a:schemeClr val="accent2">
                                <a:lumMod val="75000"/>
                              </a:schemeClr>
                            </a:solidFill>
                            <a:latin typeface="Cambria Math" panose="02040503050406030204" pitchFamily="18" charset="0"/>
                          </a:rPr>
                          <m:t>𝑦</m:t>
                        </m:r>
                      </m:e>
                      <m:sub>
                        <m:r>
                          <a:rPr lang="en-US" sz="1900" i="1" smtClean="0">
                            <a:solidFill>
                              <a:schemeClr val="accent2">
                                <a:lumMod val="75000"/>
                              </a:schemeClr>
                            </a:solidFill>
                            <a:latin typeface="Cambria Math" panose="02040503050406030204" pitchFamily="18" charset="0"/>
                          </a:rPr>
                          <m:t>𝑖</m:t>
                        </m:r>
                      </m:sub>
                    </m:sSub>
                  </m:oMath>
                </a14:m>
                <a:r>
                  <a:rPr lang="en-IN" sz="1900" dirty="0">
                    <a:solidFill>
                      <a:schemeClr val="accent2">
                        <a:lumMod val="75000"/>
                      </a:schemeClr>
                    </a:solidFill>
                  </a:rPr>
                  <a:t> </a:t>
                </a:r>
                <a:r>
                  <a:rPr lang="en-IN" sz="1900" dirty="0">
                    <a:solidFill>
                      <a:schemeClr val="tx1">
                        <a:lumMod val="75000"/>
                        <a:lumOff val="25000"/>
                      </a:schemeClr>
                    </a:solidFill>
                  </a:rPr>
                  <a:t>and the predicted values </a:t>
                </a:r>
                <a14:m>
                  <m:oMath xmlns:m="http://schemas.openxmlformats.org/officeDocument/2006/math">
                    <m:sSub>
                      <m:sSubPr>
                        <m:ctrlPr>
                          <a:rPr lang="en-IN" sz="1900" i="1" smtClean="0">
                            <a:solidFill>
                              <a:schemeClr val="accent2">
                                <a:lumMod val="75000"/>
                              </a:schemeClr>
                            </a:solidFill>
                            <a:latin typeface="Cambria Math" panose="02040503050406030204" pitchFamily="18" charset="0"/>
                          </a:rPr>
                        </m:ctrlPr>
                      </m:sSubPr>
                      <m:e>
                        <m:acc>
                          <m:accPr>
                            <m:chr m:val="̂"/>
                            <m:ctrlPr>
                              <a:rPr lang="en-IN" sz="1900" i="1" smtClean="0">
                                <a:solidFill>
                                  <a:schemeClr val="accent2">
                                    <a:lumMod val="75000"/>
                                  </a:schemeClr>
                                </a:solidFill>
                                <a:latin typeface="Cambria Math" panose="02040503050406030204" pitchFamily="18" charset="0"/>
                              </a:rPr>
                            </m:ctrlPr>
                          </m:accPr>
                          <m:e>
                            <m:r>
                              <a:rPr lang="en-IN" sz="1900" i="1" smtClean="0">
                                <a:solidFill>
                                  <a:schemeClr val="accent2">
                                    <a:lumMod val="75000"/>
                                  </a:schemeClr>
                                </a:solidFill>
                                <a:latin typeface="Cambria Math" panose="02040503050406030204" pitchFamily="18" charset="0"/>
                              </a:rPr>
                              <m:t>𝑦</m:t>
                            </m:r>
                          </m:e>
                        </m:acc>
                      </m:e>
                      <m:sub>
                        <m:r>
                          <a:rPr lang="en-IN" sz="1900" i="1" smtClean="0">
                            <a:solidFill>
                              <a:schemeClr val="accent2">
                                <a:lumMod val="75000"/>
                              </a:schemeClr>
                            </a:solidFill>
                            <a:latin typeface="Cambria Math" panose="02040503050406030204" pitchFamily="18" charset="0"/>
                          </a:rPr>
                          <m:t>𝑖</m:t>
                        </m:r>
                      </m:sub>
                    </m:sSub>
                  </m:oMath>
                </a14:m>
                <a:r>
                  <a:rPr lang="en-IN" sz="1900" dirty="0">
                    <a:solidFill>
                      <a:schemeClr val="tx1">
                        <a:lumMod val="75000"/>
                        <a:lumOff val="25000"/>
                      </a:schemeClr>
                    </a:solidFill>
                  </a:rPr>
                  <a:t> . It measures the extent of variability in the dependant variable the model did </a:t>
                </a:r>
                <a:r>
                  <a:rPr lang="en-IN" sz="1900" dirty="0">
                    <a:solidFill>
                      <a:schemeClr val="accent2">
                        <a:lumMod val="75000"/>
                      </a:schemeClr>
                    </a:solidFill>
                  </a:rPr>
                  <a:t>NOT</a:t>
                </a:r>
                <a:r>
                  <a:rPr lang="en-IN" sz="1900" dirty="0">
                    <a:solidFill>
                      <a:schemeClr val="tx1">
                        <a:lumMod val="75000"/>
                        <a:lumOff val="25000"/>
                      </a:schemeClr>
                    </a:solidFill>
                  </a:rPr>
                  <a:t> explain i.e., </a:t>
                </a:r>
                <a:r>
                  <a:rPr lang="en-IN" sz="1900" i="1" dirty="0">
                    <a:solidFill>
                      <a:schemeClr val="accent2">
                        <a:lumMod val="75000"/>
                      </a:schemeClr>
                    </a:solidFill>
                  </a:rPr>
                  <a:t>Unexplained Variability</a:t>
                </a:r>
                <a:r>
                  <a:rPr lang="en-IN" sz="1900" dirty="0">
                    <a:solidFill>
                      <a:schemeClr val="tx1">
                        <a:lumMod val="75000"/>
                        <a:lumOff val="25000"/>
                      </a:schemeClr>
                    </a:solidFill>
                  </a:rPr>
                  <a:t>.</a:t>
                </a:r>
              </a:p>
              <a:p>
                <a:endParaRPr lang="en-IN" sz="1900" dirty="0">
                  <a:solidFill>
                    <a:schemeClr val="tx1">
                      <a:lumMod val="75000"/>
                      <a:lumOff val="25000"/>
                    </a:schemeClr>
                  </a:solidFill>
                </a:endParaRPr>
              </a:p>
              <a:p>
                <a:r>
                  <a:rPr lang="en-IN" sz="1900" dirty="0">
                    <a:solidFill>
                      <a:schemeClr val="tx1">
                        <a:lumMod val="75000"/>
                        <a:lumOff val="25000"/>
                      </a:schemeClr>
                    </a:solidFill>
                  </a:rPr>
                  <a:t>The lower the RSS, the better the model. </a:t>
                </a:r>
              </a:p>
            </p:txBody>
          </p:sp>
        </mc:Choice>
        <mc:Fallback xmlns="">
          <p:sp>
            <p:nvSpPr>
              <p:cNvPr id="6" name="TextBox 5">
                <a:extLst>
                  <a:ext uri="{FF2B5EF4-FFF2-40B4-BE49-F238E27FC236}">
                    <a16:creationId xmlns:a16="http://schemas.microsoft.com/office/drawing/2014/main" id="{DAE4002D-339C-42C1-954A-228E4C1C8753}"/>
                  </a:ext>
                </a:extLst>
              </p:cNvPr>
              <p:cNvSpPr txBox="1">
                <a:spLocks noRot="1" noChangeAspect="1" noMove="1" noResize="1" noEditPoints="1" noAdjustHandles="1" noChangeArrowheads="1" noChangeShapeType="1" noTextEdit="1"/>
              </p:cNvSpPr>
              <p:nvPr/>
            </p:nvSpPr>
            <p:spPr>
              <a:xfrm>
                <a:off x="994300" y="3582862"/>
                <a:ext cx="10161380" cy="1554272"/>
              </a:xfrm>
              <a:prstGeom prst="rect">
                <a:avLst/>
              </a:prstGeom>
              <a:blipFill>
                <a:blip r:embed="rId3"/>
                <a:stretch>
                  <a:fillRect l="-540" t="-2353" b="-5490"/>
                </a:stretch>
              </a:blipFill>
            </p:spPr>
            <p:txBody>
              <a:bodyPr/>
              <a:lstStyle/>
              <a:p>
                <a:r>
                  <a:rPr lang="en-IN">
                    <a:noFill/>
                  </a:rPr>
                  <a:t> </a:t>
                </a:r>
              </a:p>
            </p:txBody>
          </p:sp>
        </mc:Fallback>
      </mc:AlternateContent>
    </p:spTree>
    <p:extLst>
      <p:ext uri="{BB962C8B-B14F-4D97-AF65-F5344CB8AC3E}">
        <p14:creationId xmlns:p14="http://schemas.microsoft.com/office/powerpoint/2010/main" val="34432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68F552-2EBB-4460-A270-96AB375A77DC}"/>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OLS: Ordinary Least Squares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9265E1-AEE1-4996-A3C0-BE28E4D7CB5F}"/>
                  </a:ext>
                </a:extLst>
              </p:cNvPr>
              <p:cNvSpPr>
                <a:spLocks noGrp="1"/>
              </p:cNvSpPr>
              <p:nvPr>
                <p:ph idx="1"/>
              </p:nvPr>
            </p:nvSpPr>
            <p:spPr>
              <a:xfrm>
                <a:off x="1096963" y="2675694"/>
                <a:ext cx="10058400" cy="3193294"/>
              </a:xfrm>
            </p:spPr>
            <p:txBody>
              <a:bodyPr>
                <a:normAutofit/>
              </a:bodyPr>
              <a:lstStyle/>
              <a:p>
                <a:pPr marL="0" indent="0">
                  <a:lnSpc>
                    <a:spcPct val="100000"/>
                  </a:lnSpc>
                  <a:buNone/>
                </a:pPr>
                <a:r>
                  <a:rPr lang="en-US" sz="1600" dirty="0"/>
                  <a:t>In a linear regression model, </a:t>
                </a:r>
                <a14:m>
                  <m:oMath xmlns:m="http://schemas.openxmlformats.org/officeDocument/2006/math">
                    <m:sSub>
                      <m:sSubPr>
                        <m:ctrlPr>
                          <a:rPr lang="en-IN" sz="1600" i="1" smtClean="0">
                            <a:solidFill>
                              <a:schemeClr val="accent2">
                                <a:lumMod val="75000"/>
                              </a:schemeClr>
                            </a:solidFill>
                            <a:latin typeface="Cambria Math" panose="02040503050406030204" pitchFamily="18" charset="0"/>
                          </a:rPr>
                        </m:ctrlPr>
                      </m:sSubPr>
                      <m:e>
                        <m:r>
                          <a:rPr lang="en-IN" sz="1600" i="1" smtClean="0">
                            <a:solidFill>
                              <a:schemeClr val="accent2">
                                <a:lumMod val="75000"/>
                              </a:schemeClr>
                            </a:solidFill>
                            <a:latin typeface="Cambria Math" panose="02040503050406030204" pitchFamily="18" charset="0"/>
                          </a:rPr>
                          <m:t>𝑏</m:t>
                        </m:r>
                      </m:e>
                      <m:sub>
                        <m:r>
                          <a:rPr lang="en-IN" sz="1600" i="1" smtClean="0">
                            <a:solidFill>
                              <a:schemeClr val="accent2">
                                <a:lumMod val="75000"/>
                              </a:schemeClr>
                            </a:solidFill>
                            <a:latin typeface="Cambria Math" panose="02040503050406030204" pitchFamily="18" charset="0"/>
                          </a:rPr>
                          <m:t>0</m:t>
                        </m:r>
                      </m:sub>
                    </m:sSub>
                  </m:oMath>
                </a14:m>
                <a:r>
                  <a:rPr lang="en-US" sz="1600" dirty="0"/>
                  <a:t> and </a:t>
                </a:r>
                <a14:m>
                  <m:oMath xmlns:m="http://schemas.openxmlformats.org/officeDocument/2006/math">
                    <m:sSub>
                      <m:sSubPr>
                        <m:ctrlPr>
                          <a:rPr lang="en-IN" sz="1600" i="1" smtClean="0">
                            <a:solidFill>
                              <a:schemeClr val="accent2">
                                <a:lumMod val="75000"/>
                              </a:schemeClr>
                            </a:solidFill>
                            <a:latin typeface="Cambria Math" panose="02040503050406030204" pitchFamily="18" charset="0"/>
                          </a:rPr>
                        </m:ctrlPr>
                      </m:sSubPr>
                      <m:e>
                        <m:r>
                          <a:rPr lang="en-IN" sz="1600" i="1">
                            <a:solidFill>
                              <a:schemeClr val="accent2">
                                <a:lumMod val="75000"/>
                              </a:schemeClr>
                            </a:solidFill>
                            <a:latin typeface="Cambria Math" panose="02040503050406030204" pitchFamily="18" charset="0"/>
                          </a:rPr>
                          <m:t>𝑏</m:t>
                        </m:r>
                      </m:e>
                      <m:sub>
                        <m:r>
                          <a:rPr lang="en-IN" sz="1600" i="1">
                            <a:solidFill>
                              <a:schemeClr val="accent2">
                                <a:lumMod val="75000"/>
                              </a:schemeClr>
                            </a:solidFill>
                            <a:latin typeface="Cambria Math" panose="02040503050406030204" pitchFamily="18" charset="0"/>
                          </a:rPr>
                          <m:t>1</m:t>
                        </m:r>
                      </m:sub>
                    </m:sSub>
                  </m:oMath>
                </a14:m>
                <a:r>
                  <a:rPr lang="en-US" sz="1600" dirty="0"/>
                  <a:t>are the Hyperparameters. The technique by which these unknown coefficients are determined in such a way as to minimize the </a:t>
                </a:r>
                <a:r>
                  <a:rPr lang="en-US" sz="1600" dirty="0">
                    <a:solidFill>
                      <a:schemeClr val="accent2">
                        <a:lumMod val="75000"/>
                      </a:schemeClr>
                    </a:solidFill>
                  </a:rPr>
                  <a:t>Residual Sum of Squares</a:t>
                </a:r>
                <a:r>
                  <a:rPr lang="en-US" sz="1600" dirty="0"/>
                  <a:t> (RSS) is called </a:t>
                </a:r>
                <a:r>
                  <a:rPr lang="en-US" sz="1600" dirty="0">
                    <a:solidFill>
                      <a:schemeClr val="accent2">
                        <a:lumMod val="75000"/>
                      </a:schemeClr>
                    </a:solidFill>
                  </a:rPr>
                  <a:t>OLS</a:t>
                </a:r>
                <a:r>
                  <a:rPr lang="en-US" sz="1600" dirty="0"/>
                  <a:t> (Ordinary Least Squares). This is the most common method for estimating Linear Regression. The assumptions of OLS are:</a:t>
                </a:r>
                <a:endParaRPr lang="en-IN" sz="1600" dirty="0"/>
              </a:p>
              <a:p>
                <a:pPr>
                  <a:lnSpc>
                    <a:spcPct val="100000"/>
                  </a:lnSpc>
                  <a:buFont typeface="Wingdings" panose="05000000000000000000" pitchFamily="2" charset="2"/>
                  <a:buChar char="§"/>
                </a:pPr>
                <a:r>
                  <a:rPr lang="en-IN" sz="1600" dirty="0"/>
                  <a:t> </a:t>
                </a:r>
                <a:r>
                  <a:rPr lang="en-IN" sz="1600" dirty="0">
                    <a:solidFill>
                      <a:schemeClr val="accent2">
                        <a:lumMod val="75000"/>
                      </a:schemeClr>
                    </a:solidFill>
                  </a:rPr>
                  <a:t>Linearity</a:t>
                </a:r>
                <a:r>
                  <a:rPr lang="en-IN" sz="1600" dirty="0"/>
                  <a:t> : A linear relationship between features and target.</a:t>
                </a:r>
              </a:p>
              <a:p>
                <a:pPr>
                  <a:lnSpc>
                    <a:spcPct val="100000"/>
                  </a:lnSpc>
                  <a:buFont typeface="Wingdings" panose="05000000000000000000" pitchFamily="2" charset="2"/>
                  <a:buChar char="§"/>
                </a:pPr>
                <a:r>
                  <a:rPr lang="en-IN" sz="1600" dirty="0"/>
                  <a:t> </a:t>
                </a:r>
                <a:r>
                  <a:rPr lang="en-IN" sz="1600" dirty="0">
                    <a:solidFill>
                      <a:schemeClr val="accent2">
                        <a:lumMod val="75000"/>
                      </a:schemeClr>
                    </a:solidFill>
                  </a:rPr>
                  <a:t>No Endogeneity </a:t>
                </a:r>
                <a:r>
                  <a:rPr lang="en-IN" sz="1600" dirty="0"/>
                  <a:t>: A feature must not be correlated with the Error</a:t>
                </a:r>
              </a:p>
              <a:p>
                <a:pPr>
                  <a:lnSpc>
                    <a:spcPct val="100000"/>
                  </a:lnSpc>
                  <a:buFont typeface="Wingdings" panose="05000000000000000000" pitchFamily="2" charset="2"/>
                  <a:buChar char="§"/>
                </a:pPr>
                <a:r>
                  <a:rPr lang="en-IN" sz="1600" dirty="0"/>
                  <a:t> </a:t>
                </a:r>
                <a:r>
                  <a:rPr lang="en-IN" sz="1600" dirty="0">
                    <a:solidFill>
                      <a:schemeClr val="accent2">
                        <a:lumMod val="75000"/>
                      </a:schemeClr>
                    </a:solidFill>
                  </a:rPr>
                  <a:t>Normality &amp; Homoscedasticity </a:t>
                </a:r>
                <a:r>
                  <a:rPr lang="en-IN" sz="1600" dirty="0"/>
                  <a:t>: Error is normally distributed &amp; Equal Variance of a Feature</a:t>
                </a:r>
              </a:p>
              <a:p>
                <a:pPr>
                  <a:lnSpc>
                    <a:spcPct val="100000"/>
                  </a:lnSpc>
                  <a:buFont typeface="Wingdings" panose="05000000000000000000" pitchFamily="2" charset="2"/>
                  <a:buChar char="§"/>
                </a:pPr>
                <a:r>
                  <a:rPr lang="en-IN" sz="1600" dirty="0"/>
                  <a:t> </a:t>
                </a:r>
                <a:r>
                  <a:rPr lang="en-IN" sz="1600" dirty="0">
                    <a:solidFill>
                      <a:schemeClr val="accent2">
                        <a:lumMod val="75000"/>
                      </a:schemeClr>
                    </a:solidFill>
                  </a:rPr>
                  <a:t>No Autocorrelation</a:t>
                </a:r>
                <a:r>
                  <a:rPr lang="en-IN" sz="1600" dirty="0"/>
                  <a:t>: Errors assumed to be uncorrelated</a:t>
                </a:r>
              </a:p>
              <a:p>
                <a:pPr>
                  <a:lnSpc>
                    <a:spcPct val="100000"/>
                  </a:lnSpc>
                  <a:buFont typeface="Wingdings" panose="05000000000000000000" pitchFamily="2" charset="2"/>
                  <a:buChar char="§"/>
                </a:pPr>
                <a:r>
                  <a:rPr lang="en-IN" sz="1600" dirty="0"/>
                  <a:t> </a:t>
                </a:r>
                <a:r>
                  <a:rPr lang="en-IN" sz="1600" dirty="0">
                    <a:solidFill>
                      <a:schemeClr val="accent2">
                        <a:lumMod val="75000"/>
                      </a:schemeClr>
                    </a:solidFill>
                  </a:rPr>
                  <a:t>No Multicollinearity</a:t>
                </a:r>
                <a:r>
                  <a:rPr lang="en-IN" sz="1600" dirty="0"/>
                  <a:t>: Features should not be highly correlated</a:t>
                </a:r>
                <a:endParaRPr lang="en-US" sz="1600" dirty="0"/>
              </a:p>
            </p:txBody>
          </p:sp>
        </mc:Choice>
        <mc:Fallback xmlns="">
          <p:sp>
            <p:nvSpPr>
              <p:cNvPr id="3" name="Content Placeholder 2">
                <a:extLst>
                  <a:ext uri="{FF2B5EF4-FFF2-40B4-BE49-F238E27FC236}">
                    <a16:creationId xmlns:a16="http://schemas.microsoft.com/office/drawing/2014/main" id="{E69265E1-AEE1-4996-A3C0-BE28E4D7CB5F}"/>
                  </a:ext>
                </a:extLst>
              </p:cNvPr>
              <p:cNvSpPr>
                <a:spLocks noGrp="1" noRot="1" noChangeAspect="1" noMove="1" noResize="1" noEditPoints="1" noAdjustHandles="1" noChangeArrowheads="1" noChangeShapeType="1" noTextEdit="1"/>
              </p:cNvSpPr>
              <p:nvPr>
                <p:ph idx="1"/>
              </p:nvPr>
            </p:nvSpPr>
            <p:spPr>
              <a:xfrm>
                <a:off x="1096963" y="2675694"/>
                <a:ext cx="10058400" cy="3193294"/>
              </a:xfrm>
              <a:blipFill>
                <a:blip r:embed="rId2"/>
                <a:stretch>
                  <a:fillRect l="-1273" t="-573" r="-66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0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6077D-BE90-4B76-A6E9-CA44ACAE10DF}"/>
              </a:ext>
            </a:extLst>
          </p:cNvPr>
          <p:cNvSpPr>
            <a:spLocks noGrp="1"/>
          </p:cNvSpPr>
          <p:nvPr>
            <p:ph type="title"/>
          </p:nvPr>
        </p:nvSpPr>
        <p:spPr>
          <a:xfrm>
            <a:off x="8177212" y="634946"/>
            <a:ext cx="3372529" cy="5055904"/>
          </a:xfrm>
        </p:spPr>
        <p:txBody>
          <a:bodyPr anchor="ctr">
            <a:normAutofit/>
          </a:bodyPr>
          <a:lstStyle/>
          <a:p>
            <a:r>
              <a:rPr lang="en-US" dirty="0"/>
              <a:t>Regression Algorithm in ML</a:t>
            </a:r>
            <a:endParaRPr lang="en-IN" dirty="0"/>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7AC60D7-8813-40E6-B991-6FF7C73F0375}"/>
              </a:ext>
            </a:extLst>
          </p:cNvPr>
          <p:cNvGraphicFramePr>
            <a:graphicFrameLocks noGrp="1"/>
          </p:cNvGraphicFramePr>
          <p:nvPr>
            <p:ph idx="1"/>
            <p:extLst>
              <p:ext uri="{D42A27DB-BD31-4B8C-83A1-F6EECF244321}">
                <p14:modId xmlns:p14="http://schemas.microsoft.com/office/powerpoint/2010/main" val="2985525939"/>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978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B93B415-2640-4FA2-A586-22A6A602DA04}"/>
              </a:ext>
            </a:extLst>
          </p:cNvPr>
          <p:cNvSpPr>
            <a:spLocks noGrp="1"/>
          </p:cNvSpPr>
          <p:nvPr>
            <p:ph type="title"/>
          </p:nvPr>
        </p:nvSpPr>
        <p:spPr>
          <a:xfrm>
            <a:off x="1318171" y="390618"/>
            <a:ext cx="9619115" cy="1012054"/>
          </a:xfrm>
        </p:spPr>
        <p:txBody>
          <a:bodyPr anchor="ctr">
            <a:normAutofit/>
          </a:bodyPr>
          <a:lstStyle/>
          <a:p>
            <a:r>
              <a:rPr lang="en-US" dirty="0"/>
              <a:t>           Linear Regression</a:t>
            </a:r>
            <a:endParaRPr lang="en-IN" dirty="0"/>
          </a:p>
        </p:txBody>
      </p:sp>
      <p:cxnSp>
        <p:nvCxnSpPr>
          <p:cNvPr id="16"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22" name="Content Placeholder 21" descr="Graphical user interface, text, application&#10;&#10;Description automatically generated">
            <a:extLst>
              <a:ext uri="{FF2B5EF4-FFF2-40B4-BE49-F238E27FC236}">
                <a16:creationId xmlns:a16="http://schemas.microsoft.com/office/drawing/2014/main" id="{CD8E39D9-5048-4595-8DF3-DD5449935047}"/>
              </a:ext>
            </a:extLst>
          </p:cNvPr>
          <p:cNvPicPr>
            <a:picLocks noGrp="1" noChangeAspect="1"/>
          </p:cNvPicPr>
          <p:nvPr>
            <p:ph idx="1"/>
          </p:nvPr>
        </p:nvPicPr>
        <p:blipFill>
          <a:blip r:embed="rId2"/>
          <a:stretch>
            <a:fillRect/>
          </a:stretch>
        </p:blipFill>
        <p:spPr>
          <a:xfrm>
            <a:off x="4364037" y="1778497"/>
            <a:ext cx="7646987" cy="2324181"/>
          </a:xfrm>
        </p:spPr>
      </p:pic>
      <p:sp>
        <p:nvSpPr>
          <p:cNvPr id="18" name="Rectangle 2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descr="A picture containing text, clipart&#10;&#10;Description automatically generated">
            <a:extLst>
              <a:ext uri="{FF2B5EF4-FFF2-40B4-BE49-F238E27FC236}">
                <a16:creationId xmlns:a16="http://schemas.microsoft.com/office/drawing/2014/main" id="{FA03C3B1-E248-4C3B-A957-17DA3D166E0B}"/>
              </a:ext>
            </a:extLst>
          </p:cNvPr>
          <p:cNvPicPr>
            <a:picLocks noChangeAspect="1"/>
          </p:cNvPicPr>
          <p:nvPr/>
        </p:nvPicPr>
        <p:blipFill>
          <a:blip r:embed="rId3"/>
          <a:stretch>
            <a:fillRect/>
          </a:stretch>
        </p:blipFill>
        <p:spPr>
          <a:xfrm>
            <a:off x="1607774" y="601979"/>
            <a:ext cx="1625741" cy="589331"/>
          </a:xfrm>
          <a:prstGeom prst="rect">
            <a:avLst/>
          </a:prstGeom>
        </p:spPr>
      </p:pic>
      <p:sp>
        <p:nvSpPr>
          <p:cNvPr id="25" name="TextBox 24">
            <a:extLst>
              <a:ext uri="{FF2B5EF4-FFF2-40B4-BE49-F238E27FC236}">
                <a16:creationId xmlns:a16="http://schemas.microsoft.com/office/drawing/2014/main" id="{F370FB6B-1531-4D4D-8A72-9093E5AC694B}"/>
              </a:ext>
            </a:extLst>
          </p:cNvPr>
          <p:cNvSpPr txBox="1"/>
          <p:nvPr/>
        </p:nvSpPr>
        <p:spPr>
          <a:xfrm>
            <a:off x="561543" y="1778497"/>
            <a:ext cx="3299533" cy="3585597"/>
          </a:xfrm>
          <a:prstGeom prst="rect">
            <a:avLst/>
          </a:prstGeom>
          <a:noFill/>
        </p:spPr>
        <p:txBody>
          <a:bodyPr wrap="square" rtlCol="0">
            <a:spAutoFit/>
          </a:bodyPr>
          <a:lstStyle/>
          <a:p>
            <a:r>
              <a:rPr lang="en-US" sz="1900" dirty="0">
                <a:solidFill>
                  <a:schemeClr val="tx1">
                    <a:lumMod val="75000"/>
                    <a:lumOff val="25000"/>
                  </a:schemeClr>
                </a:solidFill>
              </a:rPr>
              <a:t>In our practical example, we will be using </a:t>
            </a:r>
            <a:r>
              <a:rPr lang="en-US" sz="1900" dirty="0" err="1">
                <a:solidFill>
                  <a:schemeClr val="tx1">
                    <a:lumMod val="75000"/>
                    <a:lumOff val="25000"/>
                  </a:schemeClr>
                </a:solidFill>
              </a:rPr>
              <a:t>Sklearns</a:t>
            </a:r>
            <a:r>
              <a:rPr lang="en-US" sz="1900" dirty="0">
                <a:solidFill>
                  <a:schemeClr val="tx1">
                    <a:lumMod val="75000"/>
                    <a:lumOff val="25000"/>
                  </a:schemeClr>
                </a:solidFill>
              </a:rPr>
              <a:t> Linear Regression functionality, which uses OLS for finding the best fit.</a:t>
            </a:r>
          </a:p>
          <a:p>
            <a:endParaRPr lang="en-US" sz="1900" dirty="0">
              <a:solidFill>
                <a:schemeClr val="tx1">
                  <a:lumMod val="75000"/>
                  <a:lumOff val="25000"/>
                </a:schemeClr>
              </a:solidFill>
            </a:endParaRPr>
          </a:p>
          <a:p>
            <a:r>
              <a:rPr lang="en-US" sz="1900" dirty="0">
                <a:solidFill>
                  <a:schemeClr val="tx1">
                    <a:lumMod val="75000"/>
                    <a:lumOff val="25000"/>
                  </a:schemeClr>
                </a:solidFill>
              </a:rPr>
              <a:t>We will also be using Sklearn for standardizing the data, splitting the data into train and test sets, and calculating the model accuracy.</a:t>
            </a:r>
          </a:p>
          <a:p>
            <a:endParaRPr lang="en-IN" dirty="0"/>
          </a:p>
        </p:txBody>
      </p:sp>
    </p:spTree>
    <p:extLst>
      <p:ext uri="{BB962C8B-B14F-4D97-AF65-F5344CB8AC3E}">
        <p14:creationId xmlns:p14="http://schemas.microsoft.com/office/powerpoint/2010/main" val="27880123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{1EA6BA5E-746F-43B4-9CFF-FF7C58829311}tf22712842_win32</Template>
  <TotalTime>640</TotalTime>
  <Words>1139</Words>
  <Application>Microsoft Office PowerPoint</Application>
  <PresentationFormat>Widescreen</PresentationFormat>
  <Paragraphs>83</Paragraphs>
  <Slides>18</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Bookman Old Style</vt:lpstr>
      <vt:lpstr>Calibri</vt:lpstr>
      <vt:lpstr>Cambria Math</vt:lpstr>
      <vt:lpstr>Franklin Gothic Book</vt:lpstr>
      <vt:lpstr>Wingdings</vt:lpstr>
      <vt:lpstr>1_RetrospectVTI</vt:lpstr>
      <vt:lpstr>PowerPoint Presentation</vt:lpstr>
      <vt:lpstr>About me</vt:lpstr>
      <vt:lpstr>A Comparative    Analysis of Regression Algorithms: Multiple, Polynomial &amp; Ridge</vt:lpstr>
      <vt:lpstr>What is Regression?</vt:lpstr>
      <vt:lpstr>The Regression Equation</vt:lpstr>
      <vt:lpstr>Residual Sum of Squares: RSS</vt:lpstr>
      <vt:lpstr>OLS: Ordinary Least Squares</vt:lpstr>
      <vt:lpstr>Regression Algorithm in ML</vt:lpstr>
      <vt:lpstr>           Linear Regression</vt:lpstr>
      <vt:lpstr>Accuracy Metrics for Model Evaluation</vt:lpstr>
      <vt:lpstr>r^2  : The Coefficient of Determination</vt:lpstr>
      <vt:lpstr>Different Types of Regression</vt:lpstr>
      <vt:lpstr>Polynomial Regression</vt:lpstr>
      <vt:lpstr>Bias-Variance Tradeoff in Polynomial Regression</vt:lpstr>
      <vt:lpstr>Polynomial Features</vt:lpstr>
      <vt:lpstr>Ridge Regression</vt:lpstr>
      <vt:lpstr>Ridge Regression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of Regression Algorithms: Multiple, Polynomial &amp; Ridge</dc:title>
  <dc:creator>Asmath Ruhi</dc:creator>
  <cp:lastModifiedBy>Asmath Ruhi</cp:lastModifiedBy>
  <cp:revision>1</cp:revision>
  <dcterms:created xsi:type="dcterms:W3CDTF">2021-06-11T09:17:06Z</dcterms:created>
  <dcterms:modified xsi:type="dcterms:W3CDTF">2021-06-12T05:08:34Z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