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2" r:id="rId29"/>
    <p:sldId id="283" r:id="rId30"/>
    <p:sldId id="285" r:id="rId3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B111A7-3A4F-48A9-A0B4-FD2CB5D5BFDB}" type="doc">
      <dgm:prSet loTypeId="urn:microsoft.com/office/officeart/2016/7/layout/RepeatingBendingProcessNew" loCatId="process" qsTypeId="urn:microsoft.com/office/officeart/2005/8/quickstyle/simple4" qsCatId="simple" csTypeId="urn:microsoft.com/office/officeart/2005/8/colors/accent1_2" csCatId="accent1"/>
      <dgm:spPr/>
      <dgm:t>
        <a:bodyPr/>
        <a:lstStyle/>
        <a:p>
          <a:endParaRPr lang="en-US"/>
        </a:p>
      </dgm:t>
    </dgm:pt>
    <dgm:pt modelId="{254168BB-2926-4406-A3EA-A640E8736F5A}">
      <dgm:prSet/>
      <dgm:spPr/>
      <dgm:t>
        <a:bodyPr/>
        <a:lstStyle/>
        <a:p>
          <a:r>
            <a:rPr lang="en-GB"/>
            <a:t>Dataset includes 90-day of data with the followings:</a:t>
          </a:r>
          <a:endParaRPr lang="en-US"/>
        </a:p>
      </dgm:t>
    </dgm:pt>
    <dgm:pt modelId="{BAD46D59-7ABB-4FF7-98E7-9A80638B0D5C}" type="parTrans" cxnId="{CBAC4E5B-56AD-42EB-A222-32AFA8845281}">
      <dgm:prSet/>
      <dgm:spPr/>
      <dgm:t>
        <a:bodyPr/>
        <a:lstStyle/>
        <a:p>
          <a:endParaRPr lang="en-US"/>
        </a:p>
      </dgm:t>
    </dgm:pt>
    <dgm:pt modelId="{E9F326AE-3B3A-46DD-A289-EE64D211BEC1}" type="sibTrans" cxnId="{CBAC4E5B-56AD-42EB-A222-32AFA8845281}">
      <dgm:prSet/>
      <dgm:spPr/>
      <dgm:t>
        <a:bodyPr/>
        <a:lstStyle/>
        <a:p>
          <a:endParaRPr lang="en-US"/>
        </a:p>
      </dgm:t>
    </dgm:pt>
    <dgm:pt modelId="{7971C067-AB4F-47B4-8123-A6ABBE09AA29}">
      <dgm:prSet/>
      <dgm:spPr/>
      <dgm:t>
        <a:bodyPr/>
        <a:lstStyle/>
        <a:p>
          <a:r>
            <a:rPr lang="en-GB" b="0" i="0"/>
            <a:t>Date: The specific date for each entry</a:t>
          </a:r>
          <a:endParaRPr lang="en-US"/>
        </a:p>
      </dgm:t>
    </dgm:pt>
    <dgm:pt modelId="{F32CC8A9-0760-4972-BA0A-47EB2428C61A}" type="parTrans" cxnId="{36DEBEE0-18BB-49B0-9B33-28DC435FCB13}">
      <dgm:prSet/>
      <dgm:spPr/>
      <dgm:t>
        <a:bodyPr/>
        <a:lstStyle/>
        <a:p>
          <a:endParaRPr lang="en-US"/>
        </a:p>
      </dgm:t>
    </dgm:pt>
    <dgm:pt modelId="{F2EA20BF-4977-4E5E-A240-B2EDFB26A7D4}" type="sibTrans" cxnId="{36DEBEE0-18BB-49B0-9B33-28DC435FCB13}">
      <dgm:prSet/>
      <dgm:spPr/>
      <dgm:t>
        <a:bodyPr/>
        <a:lstStyle/>
        <a:p>
          <a:endParaRPr lang="en-US"/>
        </a:p>
      </dgm:t>
    </dgm:pt>
    <dgm:pt modelId="{039F7302-1A46-4149-B9A5-B28BDEC8DDEB}">
      <dgm:prSet/>
      <dgm:spPr/>
      <dgm:t>
        <a:bodyPr/>
        <a:lstStyle/>
        <a:p>
          <a:r>
            <a:rPr lang="en-GB" b="0" i="0"/>
            <a:t>Active Energy (kJ): Calories burned in kilojoules</a:t>
          </a:r>
          <a:endParaRPr lang="en-US"/>
        </a:p>
      </dgm:t>
    </dgm:pt>
    <dgm:pt modelId="{65E10969-7177-461A-A9AD-B04CC832FCF0}" type="parTrans" cxnId="{079C74B7-DFB9-45C6-936A-C5CF522DBECC}">
      <dgm:prSet/>
      <dgm:spPr/>
      <dgm:t>
        <a:bodyPr/>
        <a:lstStyle/>
        <a:p>
          <a:endParaRPr lang="en-US"/>
        </a:p>
      </dgm:t>
    </dgm:pt>
    <dgm:pt modelId="{932E1B3C-F3E1-4FB2-BE73-5C905365B8A1}" type="sibTrans" cxnId="{079C74B7-DFB9-45C6-936A-C5CF522DBECC}">
      <dgm:prSet/>
      <dgm:spPr/>
      <dgm:t>
        <a:bodyPr/>
        <a:lstStyle/>
        <a:p>
          <a:endParaRPr lang="en-US"/>
        </a:p>
      </dgm:t>
    </dgm:pt>
    <dgm:pt modelId="{4C12866A-A3AB-490C-83E5-C5F8D2447CE5}">
      <dgm:prSet/>
      <dgm:spPr/>
      <dgm:t>
        <a:bodyPr/>
        <a:lstStyle/>
        <a:p>
          <a:r>
            <a:rPr lang="en-GB" b="0" i="0"/>
            <a:t>Step Count (steps): Total number of steps taken</a:t>
          </a:r>
          <a:endParaRPr lang="en-US"/>
        </a:p>
      </dgm:t>
    </dgm:pt>
    <dgm:pt modelId="{323DE14D-84C0-4AD9-9392-D5FAFC4A2B30}" type="parTrans" cxnId="{1D475712-EC9B-40B0-960C-C878D6B036CA}">
      <dgm:prSet/>
      <dgm:spPr/>
      <dgm:t>
        <a:bodyPr/>
        <a:lstStyle/>
        <a:p>
          <a:endParaRPr lang="en-US"/>
        </a:p>
      </dgm:t>
    </dgm:pt>
    <dgm:pt modelId="{F057507C-7E0F-423E-9483-75F77E595F3E}" type="sibTrans" cxnId="{1D475712-EC9B-40B0-960C-C878D6B036CA}">
      <dgm:prSet/>
      <dgm:spPr/>
      <dgm:t>
        <a:bodyPr/>
        <a:lstStyle/>
        <a:p>
          <a:endParaRPr lang="en-US"/>
        </a:p>
      </dgm:t>
    </dgm:pt>
    <dgm:pt modelId="{D738D74F-28B2-4875-8A2A-9678C8EE49AB}">
      <dgm:prSet/>
      <dgm:spPr/>
      <dgm:t>
        <a:bodyPr/>
        <a:lstStyle/>
        <a:p>
          <a:r>
            <a:rPr lang="en-GB" b="0" i="0"/>
            <a:t>Working (1 or 0): Indicates whether it was a workday (1) or not (0)</a:t>
          </a:r>
          <a:endParaRPr lang="en-US"/>
        </a:p>
      </dgm:t>
    </dgm:pt>
    <dgm:pt modelId="{1AF8177C-5499-4EAB-84F0-FE57B32A6742}" type="parTrans" cxnId="{87EBBB61-FDB3-4CA0-9CB5-05B4F49D7F04}">
      <dgm:prSet/>
      <dgm:spPr/>
      <dgm:t>
        <a:bodyPr/>
        <a:lstStyle/>
        <a:p>
          <a:endParaRPr lang="en-US"/>
        </a:p>
      </dgm:t>
    </dgm:pt>
    <dgm:pt modelId="{857B08A6-4D9A-412C-AB2C-B26FF73E23C8}" type="sibTrans" cxnId="{87EBBB61-FDB3-4CA0-9CB5-05B4F49D7F04}">
      <dgm:prSet/>
      <dgm:spPr/>
      <dgm:t>
        <a:bodyPr/>
        <a:lstStyle/>
        <a:p>
          <a:endParaRPr lang="en-US"/>
        </a:p>
      </dgm:t>
    </dgm:pt>
    <dgm:pt modelId="{5AFFBFB1-A57E-42C6-96C5-49416FFC27BD}">
      <dgm:prSet/>
      <dgm:spPr/>
      <dgm:t>
        <a:bodyPr/>
        <a:lstStyle/>
        <a:p>
          <a:r>
            <a:rPr lang="en-GB" b="0" i="0"/>
            <a:t>Midterm (1 or 0): Indicates whether it was an exam day (1) or not (0)</a:t>
          </a:r>
          <a:endParaRPr lang="en-US"/>
        </a:p>
      </dgm:t>
    </dgm:pt>
    <dgm:pt modelId="{4C3A710F-8103-43C4-A90C-47C4718869D4}" type="parTrans" cxnId="{7D774398-2B85-4584-9C3A-0177727B35F7}">
      <dgm:prSet/>
      <dgm:spPr/>
      <dgm:t>
        <a:bodyPr/>
        <a:lstStyle/>
        <a:p>
          <a:endParaRPr lang="en-US"/>
        </a:p>
      </dgm:t>
    </dgm:pt>
    <dgm:pt modelId="{B455B195-4876-47F5-B53C-E725B9A58006}" type="sibTrans" cxnId="{7D774398-2B85-4584-9C3A-0177727B35F7}">
      <dgm:prSet/>
      <dgm:spPr/>
      <dgm:t>
        <a:bodyPr/>
        <a:lstStyle/>
        <a:p>
          <a:endParaRPr lang="en-US"/>
        </a:p>
      </dgm:t>
    </dgm:pt>
    <dgm:pt modelId="{051C8DAF-ABA9-4649-983F-AD3E9D259B4C}">
      <dgm:prSet/>
      <dgm:spPr/>
      <dgm:t>
        <a:bodyPr/>
        <a:lstStyle/>
        <a:p>
          <a:r>
            <a:rPr lang="en-GB" b="0" i="0"/>
            <a:t>Screen Time (Total) (Hour, minute): Total screen</a:t>
          </a:r>
          <a:endParaRPr lang="en-US"/>
        </a:p>
      </dgm:t>
    </dgm:pt>
    <dgm:pt modelId="{52C6904E-A754-4FDD-9C02-E39683011EED}" type="parTrans" cxnId="{045E8826-45B7-49AD-91DC-52EE3561E448}">
      <dgm:prSet/>
      <dgm:spPr/>
      <dgm:t>
        <a:bodyPr/>
        <a:lstStyle/>
        <a:p>
          <a:endParaRPr lang="en-US"/>
        </a:p>
      </dgm:t>
    </dgm:pt>
    <dgm:pt modelId="{86A3771B-0FC4-489D-A9F5-94F925391624}" type="sibTrans" cxnId="{045E8826-45B7-49AD-91DC-52EE3561E448}">
      <dgm:prSet/>
      <dgm:spPr/>
      <dgm:t>
        <a:bodyPr/>
        <a:lstStyle/>
        <a:p>
          <a:endParaRPr lang="en-US"/>
        </a:p>
      </dgm:t>
    </dgm:pt>
    <dgm:pt modelId="{45DEECDF-296B-4219-AEC5-EBBA367CD533}">
      <dgm:prSet/>
      <dgm:spPr/>
      <dgm:t>
        <a:bodyPr/>
        <a:lstStyle/>
        <a:p>
          <a:r>
            <a:rPr lang="en-GB" b="0" i="0"/>
            <a:t>Screen Time (PC) (Hour, minute): Screen time spent on the PC</a:t>
          </a:r>
          <a:endParaRPr lang="en-US"/>
        </a:p>
      </dgm:t>
    </dgm:pt>
    <dgm:pt modelId="{992DDECD-57C9-492B-AFE2-38AA773E63DF}" type="parTrans" cxnId="{2767E394-A14E-4B82-9DFC-41DEBAC4BB1D}">
      <dgm:prSet/>
      <dgm:spPr/>
      <dgm:t>
        <a:bodyPr/>
        <a:lstStyle/>
        <a:p>
          <a:endParaRPr lang="en-US"/>
        </a:p>
      </dgm:t>
    </dgm:pt>
    <dgm:pt modelId="{E2C1C920-3DCA-48CB-9233-BC38AC650B55}" type="sibTrans" cxnId="{2767E394-A14E-4B82-9DFC-41DEBAC4BB1D}">
      <dgm:prSet/>
      <dgm:spPr/>
      <dgm:t>
        <a:bodyPr/>
        <a:lstStyle/>
        <a:p>
          <a:endParaRPr lang="en-US"/>
        </a:p>
      </dgm:t>
    </dgm:pt>
    <dgm:pt modelId="{2FDEFCED-84F0-4937-8A66-455A7BA45C32}">
      <dgm:prSet/>
      <dgm:spPr/>
      <dgm:t>
        <a:bodyPr/>
        <a:lstStyle/>
        <a:p>
          <a:r>
            <a:rPr lang="en-GB" b="0" i="0"/>
            <a:t>Screen Time (Mobile) (Hour, minute): Screen time spent on mobile devices</a:t>
          </a:r>
          <a:endParaRPr lang="en-US"/>
        </a:p>
      </dgm:t>
    </dgm:pt>
    <dgm:pt modelId="{2B24ADAD-8C60-4493-A24C-9A154DB55F39}" type="parTrans" cxnId="{A3EDAB0C-B65B-4ED4-B090-FD03B57F7EC3}">
      <dgm:prSet/>
      <dgm:spPr/>
      <dgm:t>
        <a:bodyPr/>
        <a:lstStyle/>
        <a:p>
          <a:endParaRPr lang="en-US"/>
        </a:p>
      </dgm:t>
    </dgm:pt>
    <dgm:pt modelId="{8FC6198A-1D1F-4E02-8999-CEBDDA16E50E}" type="sibTrans" cxnId="{A3EDAB0C-B65B-4ED4-B090-FD03B57F7EC3}">
      <dgm:prSet/>
      <dgm:spPr/>
      <dgm:t>
        <a:bodyPr/>
        <a:lstStyle/>
        <a:p>
          <a:endParaRPr lang="en-US"/>
        </a:p>
      </dgm:t>
    </dgm:pt>
    <dgm:pt modelId="{066A7097-CC95-49D7-8E24-BAE4C00E699E}">
      <dgm:prSet/>
      <dgm:spPr/>
      <dgm:t>
        <a:bodyPr/>
        <a:lstStyle/>
        <a:p>
          <a:r>
            <a:rPr lang="en-GB" b="0" i="0"/>
            <a:t>Days: The day of the week (R = Thursday, N = Sunday)</a:t>
          </a:r>
          <a:endParaRPr lang="en-US"/>
        </a:p>
      </dgm:t>
    </dgm:pt>
    <dgm:pt modelId="{8DEA4A33-3220-4D8B-BDF0-428FC0551C92}" type="parTrans" cxnId="{33CF54B3-AFF2-4877-AD7B-E7EFB4D5C155}">
      <dgm:prSet/>
      <dgm:spPr/>
      <dgm:t>
        <a:bodyPr/>
        <a:lstStyle/>
        <a:p>
          <a:endParaRPr lang="en-US"/>
        </a:p>
      </dgm:t>
    </dgm:pt>
    <dgm:pt modelId="{338B768B-A37D-4465-83F7-44D6EABBC358}" type="sibTrans" cxnId="{33CF54B3-AFF2-4877-AD7B-E7EFB4D5C155}">
      <dgm:prSet/>
      <dgm:spPr/>
      <dgm:t>
        <a:bodyPr/>
        <a:lstStyle/>
        <a:p>
          <a:endParaRPr lang="en-US"/>
        </a:p>
      </dgm:t>
    </dgm:pt>
    <dgm:pt modelId="{6D0D64D2-9B45-2E4E-9435-73191075FC19}" type="pres">
      <dgm:prSet presAssocID="{39B111A7-3A4F-48A9-A0B4-FD2CB5D5BFDB}" presName="Name0" presStyleCnt="0">
        <dgm:presLayoutVars>
          <dgm:dir/>
          <dgm:resizeHandles val="exact"/>
        </dgm:presLayoutVars>
      </dgm:prSet>
      <dgm:spPr/>
    </dgm:pt>
    <dgm:pt modelId="{4E16CA24-3443-3B40-ADB8-3E2C247B48C0}" type="pres">
      <dgm:prSet presAssocID="{254168BB-2926-4406-A3EA-A640E8736F5A}" presName="node" presStyleLbl="node1" presStyleIdx="0" presStyleCnt="10">
        <dgm:presLayoutVars>
          <dgm:bulletEnabled val="1"/>
        </dgm:presLayoutVars>
      </dgm:prSet>
      <dgm:spPr/>
    </dgm:pt>
    <dgm:pt modelId="{37F11E39-F436-E24E-AC2C-723C7046DC97}" type="pres">
      <dgm:prSet presAssocID="{E9F326AE-3B3A-46DD-A289-EE64D211BEC1}" presName="sibTrans" presStyleLbl="sibTrans1D1" presStyleIdx="0" presStyleCnt="9"/>
      <dgm:spPr/>
    </dgm:pt>
    <dgm:pt modelId="{BD4121A2-53CF-6F4F-A35D-6CE74AF00B4D}" type="pres">
      <dgm:prSet presAssocID="{E9F326AE-3B3A-46DD-A289-EE64D211BEC1}" presName="connectorText" presStyleLbl="sibTrans1D1" presStyleIdx="0" presStyleCnt="9"/>
      <dgm:spPr/>
    </dgm:pt>
    <dgm:pt modelId="{1072C7E8-C94A-E24B-A64D-E50A67AB654F}" type="pres">
      <dgm:prSet presAssocID="{7971C067-AB4F-47B4-8123-A6ABBE09AA29}" presName="node" presStyleLbl="node1" presStyleIdx="1" presStyleCnt="10">
        <dgm:presLayoutVars>
          <dgm:bulletEnabled val="1"/>
        </dgm:presLayoutVars>
      </dgm:prSet>
      <dgm:spPr/>
    </dgm:pt>
    <dgm:pt modelId="{9AEF3CEF-4B70-0A4F-9C55-A1A9303D4A37}" type="pres">
      <dgm:prSet presAssocID="{F2EA20BF-4977-4E5E-A240-B2EDFB26A7D4}" presName="sibTrans" presStyleLbl="sibTrans1D1" presStyleIdx="1" presStyleCnt="9"/>
      <dgm:spPr/>
    </dgm:pt>
    <dgm:pt modelId="{0B3CCD30-9354-F742-9995-AC7C84C10090}" type="pres">
      <dgm:prSet presAssocID="{F2EA20BF-4977-4E5E-A240-B2EDFB26A7D4}" presName="connectorText" presStyleLbl="sibTrans1D1" presStyleIdx="1" presStyleCnt="9"/>
      <dgm:spPr/>
    </dgm:pt>
    <dgm:pt modelId="{75D52A66-0858-8340-B725-5F3C7EEA9A55}" type="pres">
      <dgm:prSet presAssocID="{039F7302-1A46-4149-B9A5-B28BDEC8DDEB}" presName="node" presStyleLbl="node1" presStyleIdx="2" presStyleCnt="10">
        <dgm:presLayoutVars>
          <dgm:bulletEnabled val="1"/>
        </dgm:presLayoutVars>
      </dgm:prSet>
      <dgm:spPr/>
    </dgm:pt>
    <dgm:pt modelId="{8DE6F186-0427-6D4F-98CF-5AFA4B185E8A}" type="pres">
      <dgm:prSet presAssocID="{932E1B3C-F3E1-4FB2-BE73-5C905365B8A1}" presName="sibTrans" presStyleLbl="sibTrans1D1" presStyleIdx="2" presStyleCnt="9"/>
      <dgm:spPr/>
    </dgm:pt>
    <dgm:pt modelId="{3F1A8798-D5C0-184D-855C-F4074A030CF9}" type="pres">
      <dgm:prSet presAssocID="{932E1B3C-F3E1-4FB2-BE73-5C905365B8A1}" presName="connectorText" presStyleLbl="sibTrans1D1" presStyleIdx="2" presStyleCnt="9"/>
      <dgm:spPr/>
    </dgm:pt>
    <dgm:pt modelId="{4490365B-7FA3-DC44-8B6D-0D93A5329CE7}" type="pres">
      <dgm:prSet presAssocID="{4C12866A-A3AB-490C-83E5-C5F8D2447CE5}" presName="node" presStyleLbl="node1" presStyleIdx="3" presStyleCnt="10">
        <dgm:presLayoutVars>
          <dgm:bulletEnabled val="1"/>
        </dgm:presLayoutVars>
      </dgm:prSet>
      <dgm:spPr/>
    </dgm:pt>
    <dgm:pt modelId="{794A7B42-C97B-CC49-9D0C-8C5DCC846143}" type="pres">
      <dgm:prSet presAssocID="{F057507C-7E0F-423E-9483-75F77E595F3E}" presName="sibTrans" presStyleLbl="sibTrans1D1" presStyleIdx="3" presStyleCnt="9"/>
      <dgm:spPr/>
    </dgm:pt>
    <dgm:pt modelId="{CA1C5353-EFA0-BC4A-BF53-2EAB507E2DE8}" type="pres">
      <dgm:prSet presAssocID="{F057507C-7E0F-423E-9483-75F77E595F3E}" presName="connectorText" presStyleLbl="sibTrans1D1" presStyleIdx="3" presStyleCnt="9"/>
      <dgm:spPr/>
    </dgm:pt>
    <dgm:pt modelId="{D613ADBA-FA06-E143-8DD4-3AF3EBFE8398}" type="pres">
      <dgm:prSet presAssocID="{D738D74F-28B2-4875-8A2A-9678C8EE49AB}" presName="node" presStyleLbl="node1" presStyleIdx="4" presStyleCnt="10">
        <dgm:presLayoutVars>
          <dgm:bulletEnabled val="1"/>
        </dgm:presLayoutVars>
      </dgm:prSet>
      <dgm:spPr/>
    </dgm:pt>
    <dgm:pt modelId="{E385B79F-1B69-4849-B105-CDEA88A97BEA}" type="pres">
      <dgm:prSet presAssocID="{857B08A6-4D9A-412C-AB2C-B26FF73E23C8}" presName="sibTrans" presStyleLbl="sibTrans1D1" presStyleIdx="4" presStyleCnt="9"/>
      <dgm:spPr/>
    </dgm:pt>
    <dgm:pt modelId="{FD992C5D-454B-DF4C-8179-6664268E3506}" type="pres">
      <dgm:prSet presAssocID="{857B08A6-4D9A-412C-AB2C-B26FF73E23C8}" presName="connectorText" presStyleLbl="sibTrans1D1" presStyleIdx="4" presStyleCnt="9"/>
      <dgm:spPr/>
    </dgm:pt>
    <dgm:pt modelId="{EFF029C1-16BC-0B43-9086-AB4959340973}" type="pres">
      <dgm:prSet presAssocID="{5AFFBFB1-A57E-42C6-96C5-49416FFC27BD}" presName="node" presStyleLbl="node1" presStyleIdx="5" presStyleCnt="10">
        <dgm:presLayoutVars>
          <dgm:bulletEnabled val="1"/>
        </dgm:presLayoutVars>
      </dgm:prSet>
      <dgm:spPr/>
    </dgm:pt>
    <dgm:pt modelId="{7AD5B1D3-AF80-E544-83AD-C3D69F4FEB77}" type="pres">
      <dgm:prSet presAssocID="{B455B195-4876-47F5-B53C-E725B9A58006}" presName="sibTrans" presStyleLbl="sibTrans1D1" presStyleIdx="5" presStyleCnt="9"/>
      <dgm:spPr/>
    </dgm:pt>
    <dgm:pt modelId="{63B71120-98FB-1E48-8B10-B639B43AF3C5}" type="pres">
      <dgm:prSet presAssocID="{B455B195-4876-47F5-B53C-E725B9A58006}" presName="connectorText" presStyleLbl="sibTrans1D1" presStyleIdx="5" presStyleCnt="9"/>
      <dgm:spPr/>
    </dgm:pt>
    <dgm:pt modelId="{104387E3-F2A7-0541-A0AA-EA75C43D2D7F}" type="pres">
      <dgm:prSet presAssocID="{051C8DAF-ABA9-4649-983F-AD3E9D259B4C}" presName="node" presStyleLbl="node1" presStyleIdx="6" presStyleCnt="10">
        <dgm:presLayoutVars>
          <dgm:bulletEnabled val="1"/>
        </dgm:presLayoutVars>
      </dgm:prSet>
      <dgm:spPr/>
    </dgm:pt>
    <dgm:pt modelId="{07292AA1-441A-6C41-B9EB-6ED0ABFB0491}" type="pres">
      <dgm:prSet presAssocID="{86A3771B-0FC4-489D-A9F5-94F925391624}" presName="sibTrans" presStyleLbl="sibTrans1D1" presStyleIdx="6" presStyleCnt="9"/>
      <dgm:spPr/>
    </dgm:pt>
    <dgm:pt modelId="{672D57F2-4BC8-E54B-8F00-32E30C578ADD}" type="pres">
      <dgm:prSet presAssocID="{86A3771B-0FC4-489D-A9F5-94F925391624}" presName="connectorText" presStyleLbl="sibTrans1D1" presStyleIdx="6" presStyleCnt="9"/>
      <dgm:spPr/>
    </dgm:pt>
    <dgm:pt modelId="{2E228001-CD98-3446-8FF9-5CCCD011E93E}" type="pres">
      <dgm:prSet presAssocID="{45DEECDF-296B-4219-AEC5-EBBA367CD533}" presName="node" presStyleLbl="node1" presStyleIdx="7" presStyleCnt="10">
        <dgm:presLayoutVars>
          <dgm:bulletEnabled val="1"/>
        </dgm:presLayoutVars>
      </dgm:prSet>
      <dgm:spPr/>
    </dgm:pt>
    <dgm:pt modelId="{3EB07237-C370-1841-822C-B6F9804691D3}" type="pres">
      <dgm:prSet presAssocID="{E2C1C920-3DCA-48CB-9233-BC38AC650B55}" presName="sibTrans" presStyleLbl="sibTrans1D1" presStyleIdx="7" presStyleCnt="9"/>
      <dgm:spPr/>
    </dgm:pt>
    <dgm:pt modelId="{8966AF60-409A-ED4A-9C5A-8209E0C9678D}" type="pres">
      <dgm:prSet presAssocID="{E2C1C920-3DCA-48CB-9233-BC38AC650B55}" presName="connectorText" presStyleLbl="sibTrans1D1" presStyleIdx="7" presStyleCnt="9"/>
      <dgm:spPr/>
    </dgm:pt>
    <dgm:pt modelId="{321DFCD4-8D78-9545-BF02-2BD8295F2086}" type="pres">
      <dgm:prSet presAssocID="{2FDEFCED-84F0-4937-8A66-455A7BA45C32}" presName="node" presStyleLbl="node1" presStyleIdx="8" presStyleCnt="10">
        <dgm:presLayoutVars>
          <dgm:bulletEnabled val="1"/>
        </dgm:presLayoutVars>
      </dgm:prSet>
      <dgm:spPr/>
    </dgm:pt>
    <dgm:pt modelId="{F4DBC313-8664-6742-827E-FE53145EEF2C}" type="pres">
      <dgm:prSet presAssocID="{8FC6198A-1D1F-4E02-8999-CEBDDA16E50E}" presName="sibTrans" presStyleLbl="sibTrans1D1" presStyleIdx="8" presStyleCnt="9"/>
      <dgm:spPr/>
    </dgm:pt>
    <dgm:pt modelId="{F08FA90F-30E8-0547-AFB9-6D989A7C7C35}" type="pres">
      <dgm:prSet presAssocID="{8FC6198A-1D1F-4E02-8999-CEBDDA16E50E}" presName="connectorText" presStyleLbl="sibTrans1D1" presStyleIdx="8" presStyleCnt="9"/>
      <dgm:spPr/>
    </dgm:pt>
    <dgm:pt modelId="{F8EF9063-6525-A247-AD3A-B09628274F89}" type="pres">
      <dgm:prSet presAssocID="{066A7097-CC95-49D7-8E24-BAE4C00E699E}" presName="node" presStyleLbl="node1" presStyleIdx="9" presStyleCnt="10">
        <dgm:presLayoutVars>
          <dgm:bulletEnabled val="1"/>
        </dgm:presLayoutVars>
      </dgm:prSet>
      <dgm:spPr/>
    </dgm:pt>
  </dgm:ptLst>
  <dgm:cxnLst>
    <dgm:cxn modelId="{A3EDAB0C-B65B-4ED4-B090-FD03B57F7EC3}" srcId="{39B111A7-3A4F-48A9-A0B4-FD2CB5D5BFDB}" destId="{2FDEFCED-84F0-4937-8A66-455A7BA45C32}" srcOrd="8" destOrd="0" parTransId="{2B24ADAD-8C60-4493-A24C-9A154DB55F39}" sibTransId="{8FC6198A-1D1F-4E02-8999-CEBDDA16E50E}"/>
    <dgm:cxn modelId="{1D475712-EC9B-40B0-960C-C878D6B036CA}" srcId="{39B111A7-3A4F-48A9-A0B4-FD2CB5D5BFDB}" destId="{4C12866A-A3AB-490C-83E5-C5F8D2447CE5}" srcOrd="3" destOrd="0" parTransId="{323DE14D-84C0-4AD9-9392-D5FAFC4A2B30}" sibTransId="{F057507C-7E0F-423E-9483-75F77E595F3E}"/>
    <dgm:cxn modelId="{1E352D14-095A-2244-B975-696CBC46C171}" type="presOf" srcId="{857B08A6-4D9A-412C-AB2C-B26FF73E23C8}" destId="{FD992C5D-454B-DF4C-8179-6664268E3506}" srcOrd="1" destOrd="0" presId="urn:microsoft.com/office/officeart/2016/7/layout/RepeatingBendingProcessNew"/>
    <dgm:cxn modelId="{5E455214-028A-DE40-B7B7-26F8251C5526}" type="presOf" srcId="{39B111A7-3A4F-48A9-A0B4-FD2CB5D5BFDB}" destId="{6D0D64D2-9B45-2E4E-9435-73191075FC19}" srcOrd="0" destOrd="0" presId="urn:microsoft.com/office/officeart/2016/7/layout/RepeatingBendingProcessNew"/>
    <dgm:cxn modelId="{ACF55617-B843-614A-A66A-1FD205D78BF9}" type="presOf" srcId="{F2EA20BF-4977-4E5E-A240-B2EDFB26A7D4}" destId="{0B3CCD30-9354-F742-9995-AC7C84C10090}" srcOrd="1" destOrd="0" presId="urn:microsoft.com/office/officeart/2016/7/layout/RepeatingBendingProcessNew"/>
    <dgm:cxn modelId="{7BC83D1D-B04E-2B48-9945-EA0DA034DFF7}" type="presOf" srcId="{4C12866A-A3AB-490C-83E5-C5F8D2447CE5}" destId="{4490365B-7FA3-DC44-8B6D-0D93A5329CE7}" srcOrd="0" destOrd="0" presId="urn:microsoft.com/office/officeart/2016/7/layout/RepeatingBendingProcessNew"/>
    <dgm:cxn modelId="{045E8826-45B7-49AD-91DC-52EE3561E448}" srcId="{39B111A7-3A4F-48A9-A0B4-FD2CB5D5BFDB}" destId="{051C8DAF-ABA9-4649-983F-AD3E9D259B4C}" srcOrd="6" destOrd="0" parTransId="{52C6904E-A754-4FDD-9C02-E39683011EED}" sibTransId="{86A3771B-0FC4-489D-A9F5-94F925391624}"/>
    <dgm:cxn modelId="{AB13E926-D9D1-D14A-8A9B-0677ADA8FE82}" type="presOf" srcId="{8FC6198A-1D1F-4E02-8999-CEBDDA16E50E}" destId="{F4DBC313-8664-6742-827E-FE53145EEF2C}" srcOrd="0" destOrd="0" presId="urn:microsoft.com/office/officeart/2016/7/layout/RepeatingBendingProcessNew"/>
    <dgm:cxn modelId="{E879F233-97E4-9F49-B652-26D417FA7BAD}" type="presOf" srcId="{066A7097-CC95-49D7-8E24-BAE4C00E699E}" destId="{F8EF9063-6525-A247-AD3A-B09628274F89}" srcOrd="0" destOrd="0" presId="urn:microsoft.com/office/officeart/2016/7/layout/RepeatingBendingProcessNew"/>
    <dgm:cxn modelId="{7668DC3C-9DB1-3641-ADE9-92C1B7EEFE5F}" type="presOf" srcId="{932E1B3C-F3E1-4FB2-BE73-5C905365B8A1}" destId="{3F1A8798-D5C0-184D-855C-F4074A030CF9}" srcOrd="1" destOrd="0" presId="urn:microsoft.com/office/officeart/2016/7/layout/RepeatingBendingProcessNew"/>
    <dgm:cxn modelId="{781B4A3D-D66A-734B-8C27-D599A6629364}" type="presOf" srcId="{7971C067-AB4F-47B4-8123-A6ABBE09AA29}" destId="{1072C7E8-C94A-E24B-A64D-E50A67AB654F}" srcOrd="0" destOrd="0" presId="urn:microsoft.com/office/officeart/2016/7/layout/RepeatingBendingProcessNew"/>
    <dgm:cxn modelId="{6064E541-7F2D-F847-AEB2-A0585EE9819D}" type="presOf" srcId="{254168BB-2926-4406-A3EA-A640E8736F5A}" destId="{4E16CA24-3443-3B40-ADB8-3E2C247B48C0}" srcOrd="0" destOrd="0" presId="urn:microsoft.com/office/officeart/2016/7/layout/RepeatingBendingProcessNew"/>
    <dgm:cxn modelId="{FD1CF241-8AA5-DA49-81E4-2F4AE285648A}" type="presOf" srcId="{F2EA20BF-4977-4E5E-A240-B2EDFB26A7D4}" destId="{9AEF3CEF-4B70-0A4F-9C55-A1A9303D4A37}" srcOrd="0" destOrd="0" presId="urn:microsoft.com/office/officeart/2016/7/layout/RepeatingBendingProcessNew"/>
    <dgm:cxn modelId="{75DFB850-D964-E543-88E3-B26422AE9067}" type="presOf" srcId="{E9F326AE-3B3A-46DD-A289-EE64D211BEC1}" destId="{37F11E39-F436-E24E-AC2C-723C7046DC97}" srcOrd="0" destOrd="0" presId="urn:microsoft.com/office/officeart/2016/7/layout/RepeatingBendingProcessNew"/>
    <dgm:cxn modelId="{0ECA5252-E0EE-0141-B335-8B4E0A598CB2}" type="presOf" srcId="{E2C1C920-3DCA-48CB-9233-BC38AC650B55}" destId="{8966AF60-409A-ED4A-9C5A-8209E0C9678D}" srcOrd="1" destOrd="0" presId="urn:microsoft.com/office/officeart/2016/7/layout/RepeatingBendingProcessNew"/>
    <dgm:cxn modelId="{CBAC4E5B-56AD-42EB-A222-32AFA8845281}" srcId="{39B111A7-3A4F-48A9-A0B4-FD2CB5D5BFDB}" destId="{254168BB-2926-4406-A3EA-A640E8736F5A}" srcOrd="0" destOrd="0" parTransId="{BAD46D59-7ABB-4FF7-98E7-9A80638B0D5C}" sibTransId="{E9F326AE-3B3A-46DD-A289-EE64D211BEC1}"/>
    <dgm:cxn modelId="{BB2BDA5F-CF6B-A941-936C-EA2DDD0AAD93}" type="presOf" srcId="{8FC6198A-1D1F-4E02-8999-CEBDDA16E50E}" destId="{F08FA90F-30E8-0547-AFB9-6D989A7C7C35}" srcOrd="1" destOrd="0" presId="urn:microsoft.com/office/officeart/2016/7/layout/RepeatingBendingProcessNew"/>
    <dgm:cxn modelId="{87EBBB61-FDB3-4CA0-9CB5-05B4F49D7F04}" srcId="{39B111A7-3A4F-48A9-A0B4-FD2CB5D5BFDB}" destId="{D738D74F-28B2-4875-8A2A-9678C8EE49AB}" srcOrd="4" destOrd="0" parTransId="{1AF8177C-5499-4EAB-84F0-FE57B32A6742}" sibTransId="{857B08A6-4D9A-412C-AB2C-B26FF73E23C8}"/>
    <dgm:cxn modelId="{E9929A68-237E-6448-A594-DA75C92BF966}" type="presOf" srcId="{F057507C-7E0F-423E-9483-75F77E595F3E}" destId="{CA1C5353-EFA0-BC4A-BF53-2EAB507E2DE8}" srcOrd="1" destOrd="0" presId="urn:microsoft.com/office/officeart/2016/7/layout/RepeatingBendingProcessNew"/>
    <dgm:cxn modelId="{E7B54B85-1BC3-014B-9BD7-03673FF64033}" type="presOf" srcId="{45DEECDF-296B-4219-AEC5-EBBA367CD533}" destId="{2E228001-CD98-3446-8FF9-5CCCD011E93E}" srcOrd="0" destOrd="0" presId="urn:microsoft.com/office/officeart/2016/7/layout/RepeatingBendingProcessNew"/>
    <dgm:cxn modelId="{2767E394-A14E-4B82-9DFC-41DEBAC4BB1D}" srcId="{39B111A7-3A4F-48A9-A0B4-FD2CB5D5BFDB}" destId="{45DEECDF-296B-4219-AEC5-EBBA367CD533}" srcOrd="7" destOrd="0" parTransId="{992DDECD-57C9-492B-AFE2-38AA773E63DF}" sibTransId="{E2C1C920-3DCA-48CB-9233-BC38AC650B55}"/>
    <dgm:cxn modelId="{7D774398-2B85-4584-9C3A-0177727B35F7}" srcId="{39B111A7-3A4F-48A9-A0B4-FD2CB5D5BFDB}" destId="{5AFFBFB1-A57E-42C6-96C5-49416FFC27BD}" srcOrd="5" destOrd="0" parTransId="{4C3A710F-8103-43C4-A90C-47C4718869D4}" sibTransId="{B455B195-4876-47F5-B53C-E725B9A58006}"/>
    <dgm:cxn modelId="{032F679D-7F2F-AE47-BBCE-6E33ECEE2594}" type="presOf" srcId="{2FDEFCED-84F0-4937-8A66-455A7BA45C32}" destId="{321DFCD4-8D78-9545-BF02-2BD8295F2086}" srcOrd="0" destOrd="0" presId="urn:microsoft.com/office/officeart/2016/7/layout/RepeatingBendingProcessNew"/>
    <dgm:cxn modelId="{33CF54B3-AFF2-4877-AD7B-E7EFB4D5C155}" srcId="{39B111A7-3A4F-48A9-A0B4-FD2CB5D5BFDB}" destId="{066A7097-CC95-49D7-8E24-BAE4C00E699E}" srcOrd="9" destOrd="0" parTransId="{8DEA4A33-3220-4D8B-BDF0-428FC0551C92}" sibTransId="{338B768B-A37D-4465-83F7-44D6EABBC358}"/>
    <dgm:cxn modelId="{079C74B7-DFB9-45C6-936A-C5CF522DBECC}" srcId="{39B111A7-3A4F-48A9-A0B4-FD2CB5D5BFDB}" destId="{039F7302-1A46-4149-B9A5-B28BDEC8DDEB}" srcOrd="2" destOrd="0" parTransId="{65E10969-7177-461A-A9AD-B04CC832FCF0}" sibTransId="{932E1B3C-F3E1-4FB2-BE73-5C905365B8A1}"/>
    <dgm:cxn modelId="{29BD28B8-C760-F145-80A0-AEDE350B331E}" type="presOf" srcId="{D738D74F-28B2-4875-8A2A-9678C8EE49AB}" destId="{D613ADBA-FA06-E143-8DD4-3AF3EBFE8398}" srcOrd="0" destOrd="0" presId="urn:microsoft.com/office/officeart/2016/7/layout/RepeatingBendingProcessNew"/>
    <dgm:cxn modelId="{141A69C0-0004-A44E-9832-F70430CCC1CC}" type="presOf" srcId="{E2C1C920-3DCA-48CB-9233-BC38AC650B55}" destId="{3EB07237-C370-1841-822C-B6F9804691D3}" srcOrd="0" destOrd="0" presId="urn:microsoft.com/office/officeart/2016/7/layout/RepeatingBendingProcessNew"/>
    <dgm:cxn modelId="{E6EA8DC2-CFEF-CC42-A45E-BBD34A9271A5}" type="presOf" srcId="{051C8DAF-ABA9-4649-983F-AD3E9D259B4C}" destId="{104387E3-F2A7-0541-A0AA-EA75C43D2D7F}" srcOrd="0" destOrd="0" presId="urn:microsoft.com/office/officeart/2016/7/layout/RepeatingBendingProcessNew"/>
    <dgm:cxn modelId="{6B826CC3-963E-6C48-AE1A-36F6399C0BBC}" type="presOf" srcId="{932E1B3C-F3E1-4FB2-BE73-5C905365B8A1}" destId="{8DE6F186-0427-6D4F-98CF-5AFA4B185E8A}" srcOrd="0" destOrd="0" presId="urn:microsoft.com/office/officeart/2016/7/layout/RepeatingBendingProcessNew"/>
    <dgm:cxn modelId="{EF6503C6-B3D4-8746-B985-3DFBD7EB729E}" type="presOf" srcId="{B455B195-4876-47F5-B53C-E725B9A58006}" destId="{63B71120-98FB-1E48-8B10-B639B43AF3C5}" srcOrd="1" destOrd="0" presId="urn:microsoft.com/office/officeart/2016/7/layout/RepeatingBendingProcessNew"/>
    <dgm:cxn modelId="{1B3D93D1-E2BE-BD44-BEE1-623CCB1844C4}" type="presOf" srcId="{039F7302-1A46-4149-B9A5-B28BDEC8DDEB}" destId="{75D52A66-0858-8340-B725-5F3C7EEA9A55}" srcOrd="0" destOrd="0" presId="urn:microsoft.com/office/officeart/2016/7/layout/RepeatingBendingProcessNew"/>
    <dgm:cxn modelId="{CE019CD1-F2AA-E941-9E74-E5A158EFFCE1}" type="presOf" srcId="{5AFFBFB1-A57E-42C6-96C5-49416FFC27BD}" destId="{EFF029C1-16BC-0B43-9086-AB4959340973}" srcOrd="0" destOrd="0" presId="urn:microsoft.com/office/officeart/2016/7/layout/RepeatingBendingProcessNew"/>
    <dgm:cxn modelId="{2C0799DD-EBEF-2149-BF83-F17C652F4266}" type="presOf" srcId="{857B08A6-4D9A-412C-AB2C-B26FF73E23C8}" destId="{E385B79F-1B69-4849-B105-CDEA88A97BEA}" srcOrd="0" destOrd="0" presId="urn:microsoft.com/office/officeart/2016/7/layout/RepeatingBendingProcessNew"/>
    <dgm:cxn modelId="{36DEBEE0-18BB-49B0-9B33-28DC435FCB13}" srcId="{39B111A7-3A4F-48A9-A0B4-FD2CB5D5BFDB}" destId="{7971C067-AB4F-47B4-8123-A6ABBE09AA29}" srcOrd="1" destOrd="0" parTransId="{F32CC8A9-0760-4972-BA0A-47EB2428C61A}" sibTransId="{F2EA20BF-4977-4E5E-A240-B2EDFB26A7D4}"/>
    <dgm:cxn modelId="{C25CC7EB-CE61-6849-8A82-912B6E425CEF}" type="presOf" srcId="{F057507C-7E0F-423E-9483-75F77E595F3E}" destId="{794A7B42-C97B-CC49-9D0C-8C5DCC846143}" srcOrd="0" destOrd="0" presId="urn:microsoft.com/office/officeart/2016/7/layout/RepeatingBendingProcessNew"/>
    <dgm:cxn modelId="{0D20B5EE-63E6-394C-843B-F3653A1DFD54}" type="presOf" srcId="{E9F326AE-3B3A-46DD-A289-EE64D211BEC1}" destId="{BD4121A2-53CF-6F4F-A35D-6CE74AF00B4D}" srcOrd="1" destOrd="0" presId="urn:microsoft.com/office/officeart/2016/7/layout/RepeatingBendingProcessNew"/>
    <dgm:cxn modelId="{D4E702EF-D9A7-E54E-B94B-A837D098AB8B}" type="presOf" srcId="{86A3771B-0FC4-489D-A9F5-94F925391624}" destId="{672D57F2-4BC8-E54B-8F00-32E30C578ADD}" srcOrd="1" destOrd="0" presId="urn:microsoft.com/office/officeart/2016/7/layout/RepeatingBendingProcessNew"/>
    <dgm:cxn modelId="{F9AC0DF2-051E-D74B-AD6F-5F472E3A7082}" type="presOf" srcId="{86A3771B-0FC4-489D-A9F5-94F925391624}" destId="{07292AA1-441A-6C41-B9EB-6ED0ABFB0491}" srcOrd="0" destOrd="0" presId="urn:microsoft.com/office/officeart/2016/7/layout/RepeatingBendingProcessNew"/>
    <dgm:cxn modelId="{854997F5-5A72-3A49-B8C0-CE49F4968FFB}" type="presOf" srcId="{B455B195-4876-47F5-B53C-E725B9A58006}" destId="{7AD5B1D3-AF80-E544-83AD-C3D69F4FEB77}" srcOrd="0" destOrd="0" presId="urn:microsoft.com/office/officeart/2016/7/layout/RepeatingBendingProcessNew"/>
    <dgm:cxn modelId="{7FBFFAEE-1F08-7D40-96FB-D107C2F068A2}" type="presParOf" srcId="{6D0D64D2-9B45-2E4E-9435-73191075FC19}" destId="{4E16CA24-3443-3B40-ADB8-3E2C247B48C0}" srcOrd="0" destOrd="0" presId="urn:microsoft.com/office/officeart/2016/7/layout/RepeatingBendingProcessNew"/>
    <dgm:cxn modelId="{0E193D12-2C0C-1940-AB26-AF41D0D0E268}" type="presParOf" srcId="{6D0D64D2-9B45-2E4E-9435-73191075FC19}" destId="{37F11E39-F436-E24E-AC2C-723C7046DC97}" srcOrd="1" destOrd="0" presId="urn:microsoft.com/office/officeart/2016/7/layout/RepeatingBendingProcessNew"/>
    <dgm:cxn modelId="{5F2E19A4-D6B1-B449-8CAE-DBD43611EAEA}" type="presParOf" srcId="{37F11E39-F436-E24E-AC2C-723C7046DC97}" destId="{BD4121A2-53CF-6F4F-A35D-6CE74AF00B4D}" srcOrd="0" destOrd="0" presId="urn:microsoft.com/office/officeart/2016/7/layout/RepeatingBendingProcessNew"/>
    <dgm:cxn modelId="{5D644489-8736-6A42-A38A-27355FD5C647}" type="presParOf" srcId="{6D0D64D2-9B45-2E4E-9435-73191075FC19}" destId="{1072C7E8-C94A-E24B-A64D-E50A67AB654F}" srcOrd="2" destOrd="0" presId="urn:microsoft.com/office/officeart/2016/7/layout/RepeatingBendingProcessNew"/>
    <dgm:cxn modelId="{16F99961-722F-4048-A09A-1BF2EAA5AB58}" type="presParOf" srcId="{6D0D64D2-9B45-2E4E-9435-73191075FC19}" destId="{9AEF3CEF-4B70-0A4F-9C55-A1A9303D4A37}" srcOrd="3" destOrd="0" presId="urn:microsoft.com/office/officeart/2016/7/layout/RepeatingBendingProcessNew"/>
    <dgm:cxn modelId="{C45238DE-46D6-E347-8342-89CB074DFCD1}" type="presParOf" srcId="{9AEF3CEF-4B70-0A4F-9C55-A1A9303D4A37}" destId="{0B3CCD30-9354-F742-9995-AC7C84C10090}" srcOrd="0" destOrd="0" presId="urn:microsoft.com/office/officeart/2016/7/layout/RepeatingBendingProcessNew"/>
    <dgm:cxn modelId="{AE6D56DA-5121-D647-ACD1-1389B083A110}" type="presParOf" srcId="{6D0D64D2-9B45-2E4E-9435-73191075FC19}" destId="{75D52A66-0858-8340-B725-5F3C7EEA9A55}" srcOrd="4" destOrd="0" presId="urn:microsoft.com/office/officeart/2016/7/layout/RepeatingBendingProcessNew"/>
    <dgm:cxn modelId="{9224C37F-150D-9B4F-8C20-2CFB84859FE8}" type="presParOf" srcId="{6D0D64D2-9B45-2E4E-9435-73191075FC19}" destId="{8DE6F186-0427-6D4F-98CF-5AFA4B185E8A}" srcOrd="5" destOrd="0" presId="urn:microsoft.com/office/officeart/2016/7/layout/RepeatingBendingProcessNew"/>
    <dgm:cxn modelId="{4C0CB98A-B495-AA49-B834-4D6EC50C64E1}" type="presParOf" srcId="{8DE6F186-0427-6D4F-98CF-5AFA4B185E8A}" destId="{3F1A8798-D5C0-184D-855C-F4074A030CF9}" srcOrd="0" destOrd="0" presId="urn:microsoft.com/office/officeart/2016/7/layout/RepeatingBendingProcessNew"/>
    <dgm:cxn modelId="{D463CA4B-4B51-7741-8B5E-F8FF10BAFAF0}" type="presParOf" srcId="{6D0D64D2-9B45-2E4E-9435-73191075FC19}" destId="{4490365B-7FA3-DC44-8B6D-0D93A5329CE7}" srcOrd="6" destOrd="0" presId="urn:microsoft.com/office/officeart/2016/7/layout/RepeatingBendingProcessNew"/>
    <dgm:cxn modelId="{D457834A-68DD-CF4B-9557-27860891BB5D}" type="presParOf" srcId="{6D0D64D2-9B45-2E4E-9435-73191075FC19}" destId="{794A7B42-C97B-CC49-9D0C-8C5DCC846143}" srcOrd="7" destOrd="0" presId="urn:microsoft.com/office/officeart/2016/7/layout/RepeatingBendingProcessNew"/>
    <dgm:cxn modelId="{77879289-9B8B-5F4C-BA21-00B1D501242C}" type="presParOf" srcId="{794A7B42-C97B-CC49-9D0C-8C5DCC846143}" destId="{CA1C5353-EFA0-BC4A-BF53-2EAB507E2DE8}" srcOrd="0" destOrd="0" presId="urn:microsoft.com/office/officeart/2016/7/layout/RepeatingBendingProcessNew"/>
    <dgm:cxn modelId="{11061B35-5C33-3240-A61F-9B54E60ECF2F}" type="presParOf" srcId="{6D0D64D2-9B45-2E4E-9435-73191075FC19}" destId="{D613ADBA-FA06-E143-8DD4-3AF3EBFE8398}" srcOrd="8" destOrd="0" presId="urn:microsoft.com/office/officeart/2016/7/layout/RepeatingBendingProcessNew"/>
    <dgm:cxn modelId="{BEE845F2-91CB-7545-83BB-07C02F365223}" type="presParOf" srcId="{6D0D64D2-9B45-2E4E-9435-73191075FC19}" destId="{E385B79F-1B69-4849-B105-CDEA88A97BEA}" srcOrd="9" destOrd="0" presId="urn:microsoft.com/office/officeart/2016/7/layout/RepeatingBendingProcessNew"/>
    <dgm:cxn modelId="{8CC5F23C-F8AC-7743-9802-650A86DA1DC4}" type="presParOf" srcId="{E385B79F-1B69-4849-B105-CDEA88A97BEA}" destId="{FD992C5D-454B-DF4C-8179-6664268E3506}" srcOrd="0" destOrd="0" presId="urn:microsoft.com/office/officeart/2016/7/layout/RepeatingBendingProcessNew"/>
    <dgm:cxn modelId="{13DF18F6-C52E-924D-901B-578223EB95EB}" type="presParOf" srcId="{6D0D64D2-9B45-2E4E-9435-73191075FC19}" destId="{EFF029C1-16BC-0B43-9086-AB4959340973}" srcOrd="10" destOrd="0" presId="urn:microsoft.com/office/officeart/2016/7/layout/RepeatingBendingProcessNew"/>
    <dgm:cxn modelId="{CFFD0E47-6E95-3942-8863-06AC8831CC84}" type="presParOf" srcId="{6D0D64D2-9B45-2E4E-9435-73191075FC19}" destId="{7AD5B1D3-AF80-E544-83AD-C3D69F4FEB77}" srcOrd="11" destOrd="0" presId="urn:microsoft.com/office/officeart/2016/7/layout/RepeatingBendingProcessNew"/>
    <dgm:cxn modelId="{7A317E33-6F28-A243-8E03-DBE897B94E47}" type="presParOf" srcId="{7AD5B1D3-AF80-E544-83AD-C3D69F4FEB77}" destId="{63B71120-98FB-1E48-8B10-B639B43AF3C5}" srcOrd="0" destOrd="0" presId="urn:microsoft.com/office/officeart/2016/7/layout/RepeatingBendingProcessNew"/>
    <dgm:cxn modelId="{F9118E59-1DE4-6A49-8E64-81C3D0F6F931}" type="presParOf" srcId="{6D0D64D2-9B45-2E4E-9435-73191075FC19}" destId="{104387E3-F2A7-0541-A0AA-EA75C43D2D7F}" srcOrd="12" destOrd="0" presId="urn:microsoft.com/office/officeart/2016/7/layout/RepeatingBendingProcessNew"/>
    <dgm:cxn modelId="{A302F594-7996-D644-8425-DFABF42D6864}" type="presParOf" srcId="{6D0D64D2-9B45-2E4E-9435-73191075FC19}" destId="{07292AA1-441A-6C41-B9EB-6ED0ABFB0491}" srcOrd="13" destOrd="0" presId="urn:microsoft.com/office/officeart/2016/7/layout/RepeatingBendingProcessNew"/>
    <dgm:cxn modelId="{39D79E37-044E-9E40-88C4-179FA5AC2B18}" type="presParOf" srcId="{07292AA1-441A-6C41-B9EB-6ED0ABFB0491}" destId="{672D57F2-4BC8-E54B-8F00-32E30C578ADD}" srcOrd="0" destOrd="0" presId="urn:microsoft.com/office/officeart/2016/7/layout/RepeatingBendingProcessNew"/>
    <dgm:cxn modelId="{83F62969-EA6E-3F47-839B-84D639216827}" type="presParOf" srcId="{6D0D64D2-9B45-2E4E-9435-73191075FC19}" destId="{2E228001-CD98-3446-8FF9-5CCCD011E93E}" srcOrd="14" destOrd="0" presId="urn:microsoft.com/office/officeart/2016/7/layout/RepeatingBendingProcessNew"/>
    <dgm:cxn modelId="{2115560C-514D-C64C-B604-2C6FA93B3E21}" type="presParOf" srcId="{6D0D64D2-9B45-2E4E-9435-73191075FC19}" destId="{3EB07237-C370-1841-822C-B6F9804691D3}" srcOrd="15" destOrd="0" presId="urn:microsoft.com/office/officeart/2016/7/layout/RepeatingBendingProcessNew"/>
    <dgm:cxn modelId="{9E274D5C-1501-034B-A244-7C2989CCE49D}" type="presParOf" srcId="{3EB07237-C370-1841-822C-B6F9804691D3}" destId="{8966AF60-409A-ED4A-9C5A-8209E0C9678D}" srcOrd="0" destOrd="0" presId="urn:microsoft.com/office/officeart/2016/7/layout/RepeatingBendingProcessNew"/>
    <dgm:cxn modelId="{E97D7C46-F6DD-5649-93D7-B853873029EA}" type="presParOf" srcId="{6D0D64D2-9B45-2E4E-9435-73191075FC19}" destId="{321DFCD4-8D78-9545-BF02-2BD8295F2086}" srcOrd="16" destOrd="0" presId="urn:microsoft.com/office/officeart/2016/7/layout/RepeatingBendingProcessNew"/>
    <dgm:cxn modelId="{C24E12E3-A86E-594B-83AE-70E3641F0B7B}" type="presParOf" srcId="{6D0D64D2-9B45-2E4E-9435-73191075FC19}" destId="{F4DBC313-8664-6742-827E-FE53145EEF2C}" srcOrd="17" destOrd="0" presId="urn:microsoft.com/office/officeart/2016/7/layout/RepeatingBendingProcessNew"/>
    <dgm:cxn modelId="{CCB5182C-7848-014D-85B2-DC0E7429DADF}" type="presParOf" srcId="{F4DBC313-8664-6742-827E-FE53145EEF2C}" destId="{F08FA90F-30E8-0547-AFB9-6D989A7C7C35}" srcOrd="0" destOrd="0" presId="urn:microsoft.com/office/officeart/2016/7/layout/RepeatingBendingProcessNew"/>
    <dgm:cxn modelId="{AEE802A1-A3BB-B441-8CAC-041FF09D4F46}" type="presParOf" srcId="{6D0D64D2-9B45-2E4E-9435-73191075FC19}" destId="{F8EF9063-6525-A247-AD3A-B09628274F89}" srcOrd="1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FB3822-8970-42EB-9EFC-6CBD078B6F25}" type="doc">
      <dgm:prSet loTypeId="urn:microsoft.com/office/officeart/2005/8/layout/hierarchy1" loCatId="hierarchy" qsTypeId="urn:microsoft.com/office/officeart/2005/8/quickstyle/simple5" qsCatId="simple" csTypeId="urn:microsoft.com/office/officeart/2005/8/colors/accent1_2" csCatId="accent1"/>
      <dgm:spPr/>
      <dgm:t>
        <a:bodyPr/>
        <a:lstStyle/>
        <a:p>
          <a:endParaRPr lang="en-US"/>
        </a:p>
      </dgm:t>
    </dgm:pt>
    <dgm:pt modelId="{9D6594D5-64E5-4F2C-8E1F-43D16BD9269E}">
      <dgm:prSet/>
      <dgm:spPr/>
      <dgm:t>
        <a:bodyPr/>
        <a:lstStyle/>
        <a:p>
          <a:r>
            <a:rPr lang="en-GB"/>
            <a:t>Null Hypothesis : </a:t>
          </a:r>
          <a:r>
            <a:rPr lang="en-GB" b="0" i="0"/>
            <a:t>There are observable differences of PC screen time before midterms and general PC screen times </a:t>
          </a:r>
          <a:endParaRPr lang="en-US"/>
        </a:p>
      </dgm:t>
    </dgm:pt>
    <dgm:pt modelId="{2C709459-9767-491A-85C3-49106BFC2624}" type="parTrans" cxnId="{3E49E4B9-3887-4C2E-AAB4-B720614D6C78}">
      <dgm:prSet/>
      <dgm:spPr/>
      <dgm:t>
        <a:bodyPr/>
        <a:lstStyle/>
        <a:p>
          <a:endParaRPr lang="en-US"/>
        </a:p>
      </dgm:t>
    </dgm:pt>
    <dgm:pt modelId="{99204FCC-77C9-4843-93A9-B429C24F8192}" type="sibTrans" cxnId="{3E49E4B9-3887-4C2E-AAB4-B720614D6C78}">
      <dgm:prSet/>
      <dgm:spPr/>
      <dgm:t>
        <a:bodyPr/>
        <a:lstStyle/>
        <a:p>
          <a:endParaRPr lang="en-US"/>
        </a:p>
      </dgm:t>
    </dgm:pt>
    <dgm:pt modelId="{11CF1584-F27B-445E-A344-554F7C4AC879}">
      <dgm:prSet/>
      <dgm:spPr/>
      <dgm:t>
        <a:bodyPr/>
        <a:lstStyle/>
        <a:p>
          <a:r>
            <a:rPr lang="en-GB" b="0" i="0"/>
            <a:t>Alternative Hypothesis: There are no observable differences of PC screen time before midterms and general PC screen times</a:t>
          </a:r>
          <a:endParaRPr lang="en-US"/>
        </a:p>
      </dgm:t>
    </dgm:pt>
    <dgm:pt modelId="{671A9546-1EC6-430B-9BD0-70B450BF6ECB}" type="parTrans" cxnId="{51F92DE4-A2A1-4747-96D1-30595170793C}">
      <dgm:prSet/>
      <dgm:spPr/>
      <dgm:t>
        <a:bodyPr/>
        <a:lstStyle/>
        <a:p>
          <a:endParaRPr lang="en-US"/>
        </a:p>
      </dgm:t>
    </dgm:pt>
    <dgm:pt modelId="{5151A698-7268-4FEF-BCEB-C1A6914C1952}" type="sibTrans" cxnId="{51F92DE4-A2A1-4747-96D1-30595170793C}">
      <dgm:prSet/>
      <dgm:spPr/>
      <dgm:t>
        <a:bodyPr/>
        <a:lstStyle/>
        <a:p>
          <a:endParaRPr lang="en-US"/>
        </a:p>
      </dgm:t>
    </dgm:pt>
    <dgm:pt modelId="{A967A764-80A6-334E-9267-E1348C9C62AE}" type="pres">
      <dgm:prSet presAssocID="{91FB3822-8970-42EB-9EFC-6CBD078B6F25}" presName="hierChild1" presStyleCnt="0">
        <dgm:presLayoutVars>
          <dgm:chPref val="1"/>
          <dgm:dir/>
          <dgm:animOne val="branch"/>
          <dgm:animLvl val="lvl"/>
          <dgm:resizeHandles/>
        </dgm:presLayoutVars>
      </dgm:prSet>
      <dgm:spPr/>
    </dgm:pt>
    <dgm:pt modelId="{C787F115-2CC0-A54E-971D-F817B7728429}" type="pres">
      <dgm:prSet presAssocID="{9D6594D5-64E5-4F2C-8E1F-43D16BD9269E}" presName="hierRoot1" presStyleCnt="0"/>
      <dgm:spPr/>
    </dgm:pt>
    <dgm:pt modelId="{2846DA8A-6E8C-A34B-B1E6-5743B2CB337E}" type="pres">
      <dgm:prSet presAssocID="{9D6594D5-64E5-4F2C-8E1F-43D16BD9269E}" presName="composite" presStyleCnt="0"/>
      <dgm:spPr/>
    </dgm:pt>
    <dgm:pt modelId="{0DD219BD-D9D9-9F4A-8A2A-C4EBB3E174E1}" type="pres">
      <dgm:prSet presAssocID="{9D6594D5-64E5-4F2C-8E1F-43D16BD9269E}" presName="background" presStyleLbl="node0" presStyleIdx="0" presStyleCnt="2"/>
      <dgm:spPr/>
    </dgm:pt>
    <dgm:pt modelId="{D43CAA06-0F80-F343-967B-B71C430DE4A2}" type="pres">
      <dgm:prSet presAssocID="{9D6594D5-64E5-4F2C-8E1F-43D16BD9269E}" presName="text" presStyleLbl="fgAcc0" presStyleIdx="0" presStyleCnt="2">
        <dgm:presLayoutVars>
          <dgm:chPref val="3"/>
        </dgm:presLayoutVars>
      </dgm:prSet>
      <dgm:spPr/>
    </dgm:pt>
    <dgm:pt modelId="{F020656B-E9B5-7D4A-ABFC-3BF842F15593}" type="pres">
      <dgm:prSet presAssocID="{9D6594D5-64E5-4F2C-8E1F-43D16BD9269E}" presName="hierChild2" presStyleCnt="0"/>
      <dgm:spPr/>
    </dgm:pt>
    <dgm:pt modelId="{57D54FA4-A2B5-1F4D-924C-AE5782254422}" type="pres">
      <dgm:prSet presAssocID="{11CF1584-F27B-445E-A344-554F7C4AC879}" presName="hierRoot1" presStyleCnt="0"/>
      <dgm:spPr/>
    </dgm:pt>
    <dgm:pt modelId="{07F7835D-C59C-744C-B7BE-C16C364BE6F1}" type="pres">
      <dgm:prSet presAssocID="{11CF1584-F27B-445E-A344-554F7C4AC879}" presName="composite" presStyleCnt="0"/>
      <dgm:spPr/>
    </dgm:pt>
    <dgm:pt modelId="{87AF3701-CE19-504D-84B4-A9213C5F484A}" type="pres">
      <dgm:prSet presAssocID="{11CF1584-F27B-445E-A344-554F7C4AC879}" presName="background" presStyleLbl="node0" presStyleIdx="1" presStyleCnt="2"/>
      <dgm:spPr/>
    </dgm:pt>
    <dgm:pt modelId="{F7C45054-04C0-5F49-A213-F00DE87D4F5C}" type="pres">
      <dgm:prSet presAssocID="{11CF1584-F27B-445E-A344-554F7C4AC879}" presName="text" presStyleLbl="fgAcc0" presStyleIdx="1" presStyleCnt="2">
        <dgm:presLayoutVars>
          <dgm:chPref val="3"/>
        </dgm:presLayoutVars>
      </dgm:prSet>
      <dgm:spPr/>
    </dgm:pt>
    <dgm:pt modelId="{C6218546-CDCB-9E43-94E6-FEEA644B67E0}" type="pres">
      <dgm:prSet presAssocID="{11CF1584-F27B-445E-A344-554F7C4AC879}" presName="hierChild2" presStyleCnt="0"/>
      <dgm:spPr/>
    </dgm:pt>
  </dgm:ptLst>
  <dgm:cxnLst>
    <dgm:cxn modelId="{EE0E870C-3C77-414B-932B-1422206708BA}" type="presOf" srcId="{91FB3822-8970-42EB-9EFC-6CBD078B6F25}" destId="{A967A764-80A6-334E-9267-E1348C9C62AE}" srcOrd="0" destOrd="0" presId="urn:microsoft.com/office/officeart/2005/8/layout/hierarchy1"/>
    <dgm:cxn modelId="{3B4616B1-6820-6F46-82EB-D05E641A14B4}" type="presOf" srcId="{11CF1584-F27B-445E-A344-554F7C4AC879}" destId="{F7C45054-04C0-5F49-A213-F00DE87D4F5C}" srcOrd="0" destOrd="0" presId="urn:microsoft.com/office/officeart/2005/8/layout/hierarchy1"/>
    <dgm:cxn modelId="{3E49E4B9-3887-4C2E-AAB4-B720614D6C78}" srcId="{91FB3822-8970-42EB-9EFC-6CBD078B6F25}" destId="{9D6594D5-64E5-4F2C-8E1F-43D16BD9269E}" srcOrd="0" destOrd="0" parTransId="{2C709459-9767-491A-85C3-49106BFC2624}" sibTransId="{99204FCC-77C9-4843-93A9-B429C24F8192}"/>
    <dgm:cxn modelId="{51F92DE4-A2A1-4747-96D1-30595170793C}" srcId="{91FB3822-8970-42EB-9EFC-6CBD078B6F25}" destId="{11CF1584-F27B-445E-A344-554F7C4AC879}" srcOrd="1" destOrd="0" parTransId="{671A9546-1EC6-430B-9BD0-70B450BF6ECB}" sibTransId="{5151A698-7268-4FEF-BCEB-C1A6914C1952}"/>
    <dgm:cxn modelId="{CC8556F6-3FB0-C746-8115-087F83C0A339}" type="presOf" srcId="{9D6594D5-64E5-4F2C-8E1F-43D16BD9269E}" destId="{D43CAA06-0F80-F343-967B-B71C430DE4A2}" srcOrd="0" destOrd="0" presId="urn:microsoft.com/office/officeart/2005/8/layout/hierarchy1"/>
    <dgm:cxn modelId="{1A91AAD4-F11C-B741-8542-4738C07511A1}" type="presParOf" srcId="{A967A764-80A6-334E-9267-E1348C9C62AE}" destId="{C787F115-2CC0-A54E-971D-F817B7728429}" srcOrd="0" destOrd="0" presId="urn:microsoft.com/office/officeart/2005/8/layout/hierarchy1"/>
    <dgm:cxn modelId="{0ED82B50-944C-5B4D-936C-A242AD9B480A}" type="presParOf" srcId="{C787F115-2CC0-A54E-971D-F817B7728429}" destId="{2846DA8A-6E8C-A34B-B1E6-5743B2CB337E}" srcOrd="0" destOrd="0" presId="urn:microsoft.com/office/officeart/2005/8/layout/hierarchy1"/>
    <dgm:cxn modelId="{0E791C49-17E5-D44C-8936-B9C218CE7997}" type="presParOf" srcId="{2846DA8A-6E8C-A34B-B1E6-5743B2CB337E}" destId="{0DD219BD-D9D9-9F4A-8A2A-C4EBB3E174E1}" srcOrd="0" destOrd="0" presId="urn:microsoft.com/office/officeart/2005/8/layout/hierarchy1"/>
    <dgm:cxn modelId="{0DED8621-EACE-314A-B908-38EA9C464F8C}" type="presParOf" srcId="{2846DA8A-6E8C-A34B-B1E6-5743B2CB337E}" destId="{D43CAA06-0F80-F343-967B-B71C430DE4A2}" srcOrd="1" destOrd="0" presId="urn:microsoft.com/office/officeart/2005/8/layout/hierarchy1"/>
    <dgm:cxn modelId="{3CC58BA8-DE12-ED4A-A610-53246B4D6696}" type="presParOf" srcId="{C787F115-2CC0-A54E-971D-F817B7728429}" destId="{F020656B-E9B5-7D4A-ABFC-3BF842F15593}" srcOrd="1" destOrd="0" presId="urn:microsoft.com/office/officeart/2005/8/layout/hierarchy1"/>
    <dgm:cxn modelId="{74B6BDBB-9644-264C-85FF-A05383767872}" type="presParOf" srcId="{A967A764-80A6-334E-9267-E1348C9C62AE}" destId="{57D54FA4-A2B5-1F4D-924C-AE5782254422}" srcOrd="1" destOrd="0" presId="urn:microsoft.com/office/officeart/2005/8/layout/hierarchy1"/>
    <dgm:cxn modelId="{F9B6E66A-4075-8C43-AB57-E382BB243DF7}" type="presParOf" srcId="{57D54FA4-A2B5-1F4D-924C-AE5782254422}" destId="{07F7835D-C59C-744C-B7BE-C16C364BE6F1}" srcOrd="0" destOrd="0" presId="urn:microsoft.com/office/officeart/2005/8/layout/hierarchy1"/>
    <dgm:cxn modelId="{D3D82DA5-300F-1D4C-BA61-CF0833FA67C5}" type="presParOf" srcId="{07F7835D-C59C-744C-B7BE-C16C364BE6F1}" destId="{87AF3701-CE19-504D-84B4-A9213C5F484A}" srcOrd="0" destOrd="0" presId="urn:microsoft.com/office/officeart/2005/8/layout/hierarchy1"/>
    <dgm:cxn modelId="{72237D04-9A8F-B147-BAF9-A4BE30C38771}" type="presParOf" srcId="{07F7835D-C59C-744C-B7BE-C16C364BE6F1}" destId="{F7C45054-04C0-5F49-A213-F00DE87D4F5C}" srcOrd="1" destOrd="0" presId="urn:microsoft.com/office/officeart/2005/8/layout/hierarchy1"/>
    <dgm:cxn modelId="{062015D3-BC53-BB43-ACFC-2798B30A83F5}" type="presParOf" srcId="{57D54FA4-A2B5-1F4D-924C-AE5782254422}" destId="{C6218546-CDCB-9E43-94E6-FEEA644B67E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8F15B4-8826-495B-9B6C-2E5791E0938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F972280-22FC-41A6-BFBA-33BEF3971984}">
      <dgm:prSet/>
      <dgm:spPr/>
      <dgm:t>
        <a:bodyPr/>
        <a:lstStyle/>
        <a:p>
          <a:r>
            <a:rPr lang="en-US" b="0" i="0"/>
            <a:t>Null hypothesis: There is no difference of screen times between working and non-working days</a:t>
          </a:r>
          <a:endParaRPr lang="en-US"/>
        </a:p>
      </dgm:t>
    </dgm:pt>
    <dgm:pt modelId="{DC52FD9E-8B2B-43C7-9DED-3A29D1B3ABF9}" type="parTrans" cxnId="{CB339F05-C72D-4372-B802-A39ECE374F67}">
      <dgm:prSet/>
      <dgm:spPr/>
      <dgm:t>
        <a:bodyPr/>
        <a:lstStyle/>
        <a:p>
          <a:endParaRPr lang="en-US"/>
        </a:p>
      </dgm:t>
    </dgm:pt>
    <dgm:pt modelId="{307B2ABA-0CB6-47AC-9A47-4D404119E270}" type="sibTrans" cxnId="{CB339F05-C72D-4372-B802-A39ECE374F67}">
      <dgm:prSet/>
      <dgm:spPr/>
      <dgm:t>
        <a:bodyPr/>
        <a:lstStyle/>
        <a:p>
          <a:endParaRPr lang="en-US"/>
        </a:p>
      </dgm:t>
    </dgm:pt>
    <dgm:pt modelId="{CB6570EF-4703-4631-AFB5-BE2C8838D0CE}">
      <dgm:prSet/>
      <dgm:spPr/>
      <dgm:t>
        <a:bodyPr/>
        <a:lstStyle/>
        <a:p>
          <a:r>
            <a:rPr lang="en-US" b="0" i="0"/>
            <a:t>Alternative hypothesis: There is difference of screen times between working and non-working days</a:t>
          </a:r>
          <a:endParaRPr lang="en-US"/>
        </a:p>
      </dgm:t>
    </dgm:pt>
    <dgm:pt modelId="{CA04CF48-D7BD-43DF-A263-470E8A3A7346}" type="parTrans" cxnId="{B4819462-C3EF-457E-828B-0C85B3F0E30A}">
      <dgm:prSet/>
      <dgm:spPr/>
      <dgm:t>
        <a:bodyPr/>
        <a:lstStyle/>
        <a:p>
          <a:endParaRPr lang="en-US"/>
        </a:p>
      </dgm:t>
    </dgm:pt>
    <dgm:pt modelId="{5D9CDE92-95E9-4F52-B4D1-7B687B22B146}" type="sibTrans" cxnId="{B4819462-C3EF-457E-828B-0C85B3F0E30A}">
      <dgm:prSet/>
      <dgm:spPr/>
      <dgm:t>
        <a:bodyPr/>
        <a:lstStyle/>
        <a:p>
          <a:endParaRPr lang="en-US"/>
        </a:p>
      </dgm:t>
    </dgm:pt>
    <dgm:pt modelId="{816CEF54-A86F-2748-B059-160ADBA35265}" type="pres">
      <dgm:prSet presAssocID="{B58F15B4-8826-495B-9B6C-2E5791E09382}" presName="hierChild1" presStyleCnt="0">
        <dgm:presLayoutVars>
          <dgm:chPref val="1"/>
          <dgm:dir/>
          <dgm:animOne val="branch"/>
          <dgm:animLvl val="lvl"/>
          <dgm:resizeHandles/>
        </dgm:presLayoutVars>
      </dgm:prSet>
      <dgm:spPr/>
    </dgm:pt>
    <dgm:pt modelId="{09B1C804-8F16-7D45-AF09-D234A9321C40}" type="pres">
      <dgm:prSet presAssocID="{7F972280-22FC-41A6-BFBA-33BEF3971984}" presName="hierRoot1" presStyleCnt="0"/>
      <dgm:spPr/>
    </dgm:pt>
    <dgm:pt modelId="{10495074-FA5E-8B40-BFE6-4FA237A2EDFC}" type="pres">
      <dgm:prSet presAssocID="{7F972280-22FC-41A6-BFBA-33BEF3971984}" presName="composite" presStyleCnt="0"/>
      <dgm:spPr/>
    </dgm:pt>
    <dgm:pt modelId="{BA3EA2C1-FEC7-AF4A-8431-941B168A368B}" type="pres">
      <dgm:prSet presAssocID="{7F972280-22FC-41A6-BFBA-33BEF3971984}" presName="background" presStyleLbl="node0" presStyleIdx="0" presStyleCnt="2"/>
      <dgm:spPr/>
    </dgm:pt>
    <dgm:pt modelId="{B6F34628-F2F5-1E4A-B3ED-4DFC53E400E7}" type="pres">
      <dgm:prSet presAssocID="{7F972280-22FC-41A6-BFBA-33BEF3971984}" presName="text" presStyleLbl="fgAcc0" presStyleIdx="0" presStyleCnt="2">
        <dgm:presLayoutVars>
          <dgm:chPref val="3"/>
        </dgm:presLayoutVars>
      </dgm:prSet>
      <dgm:spPr/>
    </dgm:pt>
    <dgm:pt modelId="{3589C4A2-73C2-FD49-B5C5-29CD0E5CAD15}" type="pres">
      <dgm:prSet presAssocID="{7F972280-22FC-41A6-BFBA-33BEF3971984}" presName="hierChild2" presStyleCnt="0"/>
      <dgm:spPr/>
    </dgm:pt>
    <dgm:pt modelId="{54B78C3E-BD72-3747-855B-4542ABFB5A3B}" type="pres">
      <dgm:prSet presAssocID="{CB6570EF-4703-4631-AFB5-BE2C8838D0CE}" presName="hierRoot1" presStyleCnt="0"/>
      <dgm:spPr/>
    </dgm:pt>
    <dgm:pt modelId="{1C1DB0E1-98AA-E541-A6B8-C0061ED8E136}" type="pres">
      <dgm:prSet presAssocID="{CB6570EF-4703-4631-AFB5-BE2C8838D0CE}" presName="composite" presStyleCnt="0"/>
      <dgm:spPr/>
    </dgm:pt>
    <dgm:pt modelId="{48BB4341-755F-4C40-AC43-0C8017882546}" type="pres">
      <dgm:prSet presAssocID="{CB6570EF-4703-4631-AFB5-BE2C8838D0CE}" presName="background" presStyleLbl="node0" presStyleIdx="1" presStyleCnt="2"/>
      <dgm:spPr/>
    </dgm:pt>
    <dgm:pt modelId="{82FC8B27-F6FB-1A4E-BDDE-C99E1FD6CA53}" type="pres">
      <dgm:prSet presAssocID="{CB6570EF-4703-4631-AFB5-BE2C8838D0CE}" presName="text" presStyleLbl="fgAcc0" presStyleIdx="1" presStyleCnt="2">
        <dgm:presLayoutVars>
          <dgm:chPref val="3"/>
        </dgm:presLayoutVars>
      </dgm:prSet>
      <dgm:spPr/>
    </dgm:pt>
    <dgm:pt modelId="{18FADED1-FA3A-EA42-8D9D-CD48245E271B}" type="pres">
      <dgm:prSet presAssocID="{CB6570EF-4703-4631-AFB5-BE2C8838D0CE}" presName="hierChild2" presStyleCnt="0"/>
      <dgm:spPr/>
    </dgm:pt>
  </dgm:ptLst>
  <dgm:cxnLst>
    <dgm:cxn modelId="{CB339F05-C72D-4372-B802-A39ECE374F67}" srcId="{B58F15B4-8826-495B-9B6C-2E5791E09382}" destId="{7F972280-22FC-41A6-BFBA-33BEF3971984}" srcOrd="0" destOrd="0" parTransId="{DC52FD9E-8B2B-43C7-9DED-3A29D1B3ABF9}" sibTransId="{307B2ABA-0CB6-47AC-9A47-4D404119E270}"/>
    <dgm:cxn modelId="{B5E75117-1F91-F74C-81E2-E1FB3CE43AAD}" type="presOf" srcId="{CB6570EF-4703-4631-AFB5-BE2C8838D0CE}" destId="{82FC8B27-F6FB-1A4E-BDDE-C99E1FD6CA53}" srcOrd="0" destOrd="0" presId="urn:microsoft.com/office/officeart/2005/8/layout/hierarchy1"/>
    <dgm:cxn modelId="{B4819462-C3EF-457E-828B-0C85B3F0E30A}" srcId="{B58F15B4-8826-495B-9B6C-2E5791E09382}" destId="{CB6570EF-4703-4631-AFB5-BE2C8838D0CE}" srcOrd="1" destOrd="0" parTransId="{CA04CF48-D7BD-43DF-A263-470E8A3A7346}" sibTransId="{5D9CDE92-95E9-4F52-B4D1-7B687B22B146}"/>
    <dgm:cxn modelId="{8128E4C4-4B49-E340-8E0C-8F74BFC8AAA1}" type="presOf" srcId="{B58F15B4-8826-495B-9B6C-2E5791E09382}" destId="{816CEF54-A86F-2748-B059-160ADBA35265}" srcOrd="0" destOrd="0" presId="urn:microsoft.com/office/officeart/2005/8/layout/hierarchy1"/>
    <dgm:cxn modelId="{C7990DE6-666B-C546-B59B-D1933AAFE51E}" type="presOf" srcId="{7F972280-22FC-41A6-BFBA-33BEF3971984}" destId="{B6F34628-F2F5-1E4A-B3ED-4DFC53E400E7}" srcOrd="0" destOrd="0" presId="urn:microsoft.com/office/officeart/2005/8/layout/hierarchy1"/>
    <dgm:cxn modelId="{8CFF109B-A725-A84F-B3FD-06A64C77339D}" type="presParOf" srcId="{816CEF54-A86F-2748-B059-160ADBA35265}" destId="{09B1C804-8F16-7D45-AF09-D234A9321C40}" srcOrd="0" destOrd="0" presId="urn:microsoft.com/office/officeart/2005/8/layout/hierarchy1"/>
    <dgm:cxn modelId="{4B834CE9-CCD3-BA43-975B-B6434BAD96CF}" type="presParOf" srcId="{09B1C804-8F16-7D45-AF09-D234A9321C40}" destId="{10495074-FA5E-8B40-BFE6-4FA237A2EDFC}" srcOrd="0" destOrd="0" presId="urn:microsoft.com/office/officeart/2005/8/layout/hierarchy1"/>
    <dgm:cxn modelId="{8D1717A4-F73E-A247-914B-BD90F692F49F}" type="presParOf" srcId="{10495074-FA5E-8B40-BFE6-4FA237A2EDFC}" destId="{BA3EA2C1-FEC7-AF4A-8431-941B168A368B}" srcOrd="0" destOrd="0" presId="urn:microsoft.com/office/officeart/2005/8/layout/hierarchy1"/>
    <dgm:cxn modelId="{F278DFC5-B108-994B-9AD4-468C43611373}" type="presParOf" srcId="{10495074-FA5E-8B40-BFE6-4FA237A2EDFC}" destId="{B6F34628-F2F5-1E4A-B3ED-4DFC53E400E7}" srcOrd="1" destOrd="0" presId="urn:microsoft.com/office/officeart/2005/8/layout/hierarchy1"/>
    <dgm:cxn modelId="{B75C0052-2C12-1E49-B160-57423299118D}" type="presParOf" srcId="{09B1C804-8F16-7D45-AF09-D234A9321C40}" destId="{3589C4A2-73C2-FD49-B5C5-29CD0E5CAD15}" srcOrd="1" destOrd="0" presId="urn:microsoft.com/office/officeart/2005/8/layout/hierarchy1"/>
    <dgm:cxn modelId="{F617D482-909E-174A-A996-C3425C249651}" type="presParOf" srcId="{816CEF54-A86F-2748-B059-160ADBA35265}" destId="{54B78C3E-BD72-3747-855B-4542ABFB5A3B}" srcOrd="1" destOrd="0" presId="urn:microsoft.com/office/officeart/2005/8/layout/hierarchy1"/>
    <dgm:cxn modelId="{25016DAA-149A-9D44-942B-8E8521692A76}" type="presParOf" srcId="{54B78C3E-BD72-3747-855B-4542ABFB5A3B}" destId="{1C1DB0E1-98AA-E541-A6B8-C0061ED8E136}" srcOrd="0" destOrd="0" presId="urn:microsoft.com/office/officeart/2005/8/layout/hierarchy1"/>
    <dgm:cxn modelId="{BE442217-88B3-8C43-B2EB-A0F14756C342}" type="presParOf" srcId="{1C1DB0E1-98AA-E541-A6B8-C0061ED8E136}" destId="{48BB4341-755F-4C40-AC43-0C8017882546}" srcOrd="0" destOrd="0" presId="urn:microsoft.com/office/officeart/2005/8/layout/hierarchy1"/>
    <dgm:cxn modelId="{AC0DF9BD-3CAB-874D-891B-6B749E124DF1}" type="presParOf" srcId="{1C1DB0E1-98AA-E541-A6B8-C0061ED8E136}" destId="{82FC8B27-F6FB-1A4E-BDDE-C99E1FD6CA53}" srcOrd="1" destOrd="0" presId="urn:microsoft.com/office/officeart/2005/8/layout/hierarchy1"/>
    <dgm:cxn modelId="{4A004BCF-970A-B64D-B007-D1F90E3DF150}" type="presParOf" srcId="{54B78C3E-BD72-3747-855B-4542ABFB5A3B}" destId="{18FADED1-FA3A-EA42-8D9D-CD48245E271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9CE22A-F35F-4EAF-9A9A-C35A5496920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3044E092-6B0F-4AC6-9233-C6DAE18B1C52}">
      <dgm:prSet/>
      <dgm:spPr/>
      <dgm:t>
        <a:bodyPr/>
        <a:lstStyle/>
        <a:p>
          <a:r>
            <a:rPr lang="en-US" b="0" i="0"/>
            <a:t>Null Hypothesis: Talking base on working days; the Thursdays and rest of the days do not have a significant difference about PC screen time</a:t>
          </a:r>
          <a:endParaRPr lang="en-US"/>
        </a:p>
      </dgm:t>
    </dgm:pt>
    <dgm:pt modelId="{24701D98-9211-45B0-9D1A-EB86EB65738B}" type="parTrans" cxnId="{1941F187-C3E0-40ED-9999-F9F3099A64C9}">
      <dgm:prSet/>
      <dgm:spPr/>
      <dgm:t>
        <a:bodyPr/>
        <a:lstStyle/>
        <a:p>
          <a:endParaRPr lang="en-US"/>
        </a:p>
      </dgm:t>
    </dgm:pt>
    <dgm:pt modelId="{7C56460C-E7B1-4256-9B16-DE8994108E88}" type="sibTrans" cxnId="{1941F187-C3E0-40ED-9999-F9F3099A64C9}">
      <dgm:prSet/>
      <dgm:spPr/>
      <dgm:t>
        <a:bodyPr/>
        <a:lstStyle/>
        <a:p>
          <a:endParaRPr lang="en-US"/>
        </a:p>
      </dgm:t>
    </dgm:pt>
    <dgm:pt modelId="{47EC20F2-FDA6-42ED-B379-3381090A6AAC}">
      <dgm:prSet/>
      <dgm:spPr/>
      <dgm:t>
        <a:bodyPr/>
        <a:lstStyle/>
        <a:p>
          <a:r>
            <a:rPr lang="en-US" b="0" i="0"/>
            <a:t>Alternative Hypothesis: Talking base on working days; the Thursdays and rest of the days do have a significant difference about PC screen time</a:t>
          </a:r>
          <a:endParaRPr lang="en-US"/>
        </a:p>
      </dgm:t>
    </dgm:pt>
    <dgm:pt modelId="{4DB1D276-FDC9-4879-9B84-238070FFF657}" type="parTrans" cxnId="{B5202DC0-CCE3-4F57-9C7A-939A8F8EE130}">
      <dgm:prSet/>
      <dgm:spPr/>
      <dgm:t>
        <a:bodyPr/>
        <a:lstStyle/>
        <a:p>
          <a:endParaRPr lang="en-US"/>
        </a:p>
      </dgm:t>
    </dgm:pt>
    <dgm:pt modelId="{E84AF271-AB2A-4481-AD52-28716F0C364C}" type="sibTrans" cxnId="{B5202DC0-CCE3-4F57-9C7A-939A8F8EE130}">
      <dgm:prSet/>
      <dgm:spPr/>
      <dgm:t>
        <a:bodyPr/>
        <a:lstStyle/>
        <a:p>
          <a:endParaRPr lang="en-US"/>
        </a:p>
      </dgm:t>
    </dgm:pt>
    <dgm:pt modelId="{E5E64FC0-A16C-3747-B1AF-736030CAEA03}" type="pres">
      <dgm:prSet presAssocID="{8E9CE22A-F35F-4EAF-9A9A-C35A5496920E}" presName="vert0" presStyleCnt="0">
        <dgm:presLayoutVars>
          <dgm:dir/>
          <dgm:animOne val="branch"/>
          <dgm:animLvl val="lvl"/>
        </dgm:presLayoutVars>
      </dgm:prSet>
      <dgm:spPr/>
    </dgm:pt>
    <dgm:pt modelId="{9F0D6A62-0A1D-2E4F-85EE-D6B29AD012D2}" type="pres">
      <dgm:prSet presAssocID="{3044E092-6B0F-4AC6-9233-C6DAE18B1C52}" presName="thickLine" presStyleLbl="alignNode1" presStyleIdx="0" presStyleCnt="2"/>
      <dgm:spPr/>
    </dgm:pt>
    <dgm:pt modelId="{6E8333F7-4830-874D-B4C9-5170CD620038}" type="pres">
      <dgm:prSet presAssocID="{3044E092-6B0F-4AC6-9233-C6DAE18B1C52}" presName="horz1" presStyleCnt="0"/>
      <dgm:spPr/>
    </dgm:pt>
    <dgm:pt modelId="{9DC2510A-DC76-EF41-8E1C-BA2B7657814B}" type="pres">
      <dgm:prSet presAssocID="{3044E092-6B0F-4AC6-9233-C6DAE18B1C52}" presName="tx1" presStyleLbl="revTx" presStyleIdx="0" presStyleCnt="2"/>
      <dgm:spPr/>
    </dgm:pt>
    <dgm:pt modelId="{69FDA779-4E3C-834B-B0E5-EFD47CF12F6D}" type="pres">
      <dgm:prSet presAssocID="{3044E092-6B0F-4AC6-9233-C6DAE18B1C52}" presName="vert1" presStyleCnt="0"/>
      <dgm:spPr/>
    </dgm:pt>
    <dgm:pt modelId="{61C0863B-AB8C-664E-8C1B-F171A822ADA3}" type="pres">
      <dgm:prSet presAssocID="{47EC20F2-FDA6-42ED-B379-3381090A6AAC}" presName="thickLine" presStyleLbl="alignNode1" presStyleIdx="1" presStyleCnt="2"/>
      <dgm:spPr/>
    </dgm:pt>
    <dgm:pt modelId="{9EADF030-CEBB-C74E-992B-356B8423388B}" type="pres">
      <dgm:prSet presAssocID="{47EC20F2-FDA6-42ED-B379-3381090A6AAC}" presName="horz1" presStyleCnt="0"/>
      <dgm:spPr/>
    </dgm:pt>
    <dgm:pt modelId="{A3D90424-A96C-D544-BFF7-D784E2C977B1}" type="pres">
      <dgm:prSet presAssocID="{47EC20F2-FDA6-42ED-B379-3381090A6AAC}" presName="tx1" presStyleLbl="revTx" presStyleIdx="1" presStyleCnt="2"/>
      <dgm:spPr/>
    </dgm:pt>
    <dgm:pt modelId="{728EAEF5-94BF-C047-83BD-81C2B97943C1}" type="pres">
      <dgm:prSet presAssocID="{47EC20F2-FDA6-42ED-B379-3381090A6AAC}" presName="vert1" presStyleCnt="0"/>
      <dgm:spPr/>
    </dgm:pt>
  </dgm:ptLst>
  <dgm:cxnLst>
    <dgm:cxn modelId="{8C410529-A6D1-E84B-AC79-2488FA291EDA}" type="presOf" srcId="{3044E092-6B0F-4AC6-9233-C6DAE18B1C52}" destId="{9DC2510A-DC76-EF41-8E1C-BA2B7657814B}" srcOrd="0" destOrd="0" presId="urn:microsoft.com/office/officeart/2008/layout/LinedList"/>
    <dgm:cxn modelId="{9E993E82-01CB-DA42-9813-4C8B2D00B52C}" type="presOf" srcId="{8E9CE22A-F35F-4EAF-9A9A-C35A5496920E}" destId="{E5E64FC0-A16C-3747-B1AF-736030CAEA03}" srcOrd="0" destOrd="0" presId="urn:microsoft.com/office/officeart/2008/layout/LinedList"/>
    <dgm:cxn modelId="{1941F187-C3E0-40ED-9999-F9F3099A64C9}" srcId="{8E9CE22A-F35F-4EAF-9A9A-C35A5496920E}" destId="{3044E092-6B0F-4AC6-9233-C6DAE18B1C52}" srcOrd="0" destOrd="0" parTransId="{24701D98-9211-45B0-9D1A-EB86EB65738B}" sibTransId="{7C56460C-E7B1-4256-9B16-DE8994108E88}"/>
    <dgm:cxn modelId="{2BBF4CA9-EC93-8043-8FC6-263506500A77}" type="presOf" srcId="{47EC20F2-FDA6-42ED-B379-3381090A6AAC}" destId="{A3D90424-A96C-D544-BFF7-D784E2C977B1}" srcOrd="0" destOrd="0" presId="urn:microsoft.com/office/officeart/2008/layout/LinedList"/>
    <dgm:cxn modelId="{B5202DC0-CCE3-4F57-9C7A-939A8F8EE130}" srcId="{8E9CE22A-F35F-4EAF-9A9A-C35A5496920E}" destId="{47EC20F2-FDA6-42ED-B379-3381090A6AAC}" srcOrd="1" destOrd="0" parTransId="{4DB1D276-FDC9-4879-9B84-238070FFF657}" sibTransId="{E84AF271-AB2A-4481-AD52-28716F0C364C}"/>
    <dgm:cxn modelId="{8E9169E2-EC50-DF46-AA18-856156938D1D}" type="presParOf" srcId="{E5E64FC0-A16C-3747-B1AF-736030CAEA03}" destId="{9F0D6A62-0A1D-2E4F-85EE-D6B29AD012D2}" srcOrd="0" destOrd="0" presId="urn:microsoft.com/office/officeart/2008/layout/LinedList"/>
    <dgm:cxn modelId="{E0C56A03-2A5B-0340-9B7C-4C274933BC6F}" type="presParOf" srcId="{E5E64FC0-A16C-3747-B1AF-736030CAEA03}" destId="{6E8333F7-4830-874D-B4C9-5170CD620038}" srcOrd="1" destOrd="0" presId="urn:microsoft.com/office/officeart/2008/layout/LinedList"/>
    <dgm:cxn modelId="{AA46C5C2-64CB-FC4C-AE5D-8A52ED4A3263}" type="presParOf" srcId="{6E8333F7-4830-874D-B4C9-5170CD620038}" destId="{9DC2510A-DC76-EF41-8E1C-BA2B7657814B}" srcOrd="0" destOrd="0" presId="urn:microsoft.com/office/officeart/2008/layout/LinedList"/>
    <dgm:cxn modelId="{0BFE0250-80C2-2646-A856-1F10BB3B9F55}" type="presParOf" srcId="{6E8333F7-4830-874D-B4C9-5170CD620038}" destId="{69FDA779-4E3C-834B-B0E5-EFD47CF12F6D}" srcOrd="1" destOrd="0" presId="urn:microsoft.com/office/officeart/2008/layout/LinedList"/>
    <dgm:cxn modelId="{7D0A09C8-26DB-4548-82A5-73EC0BD1E00A}" type="presParOf" srcId="{E5E64FC0-A16C-3747-B1AF-736030CAEA03}" destId="{61C0863B-AB8C-664E-8C1B-F171A822ADA3}" srcOrd="2" destOrd="0" presId="urn:microsoft.com/office/officeart/2008/layout/LinedList"/>
    <dgm:cxn modelId="{AEFBA95A-6FB6-4444-A7B6-2D2CA07D50E1}" type="presParOf" srcId="{E5E64FC0-A16C-3747-B1AF-736030CAEA03}" destId="{9EADF030-CEBB-C74E-992B-356B8423388B}" srcOrd="3" destOrd="0" presId="urn:microsoft.com/office/officeart/2008/layout/LinedList"/>
    <dgm:cxn modelId="{53473981-12B3-3849-8909-F174E3A6B435}" type="presParOf" srcId="{9EADF030-CEBB-C74E-992B-356B8423388B}" destId="{A3D90424-A96C-D544-BFF7-D784E2C977B1}" srcOrd="0" destOrd="0" presId="urn:microsoft.com/office/officeart/2008/layout/LinedList"/>
    <dgm:cxn modelId="{DEF95BE7-6D78-4840-882C-00DAC04EF81E}" type="presParOf" srcId="{9EADF030-CEBB-C74E-992B-356B8423388B}" destId="{728EAEF5-94BF-C047-83BD-81C2B97943C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4E1A0B-148A-48F7-89F7-0F545C4CDE2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5323D9A-C4D5-4998-B70F-6FE6CF3D27C3}">
      <dgm:prSet/>
      <dgm:spPr/>
      <dgm:t>
        <a:bodyPr/>
        <a:lstStyle/>
        <a:p>
          <a:r>
            <a:rPr lang="en-US"/>
            <a:t>What about my total screen time and step count ?</a:t>
          </a:r>
        </a:p>
      </dgm:t>
    </dgm:pt>
    <dgm:pt modelId="{F3BE16B1-FA2C-44BB-9BA2-E050CD60689A}" type="parTrans" cxnId="{28F2DFC9-90E5-4722-A6ED-790F7A1926A3}">
      <dgm:prSet/>
      <dgm:spPr/>
      <dgm:t>
        <a:bodyPr/>
        <a:lstStyle/>
        <a:p>
          <a:endParaRPr lang="en-US"/>
        </a:p>
      </dgm:t>
    </dgm:pt>
    <dgm:pt modelId="{A21B5512-CF73-439E-BACF-58B7B76EAECB}" type="sibTrans" cxnId="{28F2DFC9-90E5-4722-A6ED-790F7A1926A3}">
      <dgm:prSet/>
      <dgm:spPr/>
      <dgm:t>
        <a:bodyPr/>
        <a:lstStyle/>
        <a:p>
          <a:endParaRPr lang="en-US"/>
        </a:p>
      </dgm:t>
    </dgm:pt>
    <dgm:pt modelId="{86F6CD53-2B52-4897-9C02-A9C87A0E03D5}">
      <dgm:prSet/>
      <dgm:spPr/>
      <dgm:t>
        <a:bodyPr/>
        <a:lstStyle/>
        <a:p>
          <a:r>
            <a:rPr lang="en-US" b="0" i="0"/>
            <a:t>Null hypothesis: There is no negative correlation between step count and total screen time </a:t>
          </a:r>
          <a:endParaRPr lang="en-US"/>
        </a:p>
      </dgm:t>
    </dgm:pt>
    <dgm:pt modelId="{F82D9764-BBBB-4DBE-A1E6-5D91DB58466C}" type="parTrans" cxnId="{66FB4232-446C-46A4-85F5-15AC5BA1BFBB}">
      <dgm:prSet/>
      <dgm:spPr/>
      <dgm:t>
        <a:bodyPr/>
        <a:lstStyle/>
        <a:p>
          <a:endParaRPr lang="en-US"/>
        </a:p>
      </dgm:t>
    </dgm:pt>
    <dgm:pt modelId="{9061D38A-C160-4C7A-A2D7-4ED81780F2EB}" type="sibTrans" cxnId="{66FB4232-446C-46A4-85F5-15AC5BA1BFBB}">
      <dgm:prSet/>
      <dgm:spPr/>
      <dgm:t>
        <a:bodyPr/>
        <a:lstStyle/>
        <a:p>
          <a:endParaRPr lang="en-US"/>
        </a:p>
      </dgm:t>
    </dgm:pt>
    <dgm:pt modelId="{77B0653C-BC78-4D4D-A1EC-2EA5B948E853}">
      <dgm:prSet/>
      <dgm:spPr/>
      <dgm:t>
        <a:bodyPr/>
        <a:lstStyle/>
        <a:p>
          <a:r>
            <a:rPr lang="en-US" b="0" i="0"/>
            <a:t>Alternative hypothesis: There is a negative correlation between step count and total screen time.</a:t>
          </a:r>
          <a:endParaRPr lang="en-US"/>
        </a:p>
      </dgm:t>
    </dgm:pt>
    <dgm:pt modelId="{32CBA8AB-0CC3-4A7E-B255-94ECFA4C1039}" type="parTrans" cxnId="{2E049243-7FA2-4AB7-AC61-B30BCF579F5C}">
      <dgm:prSet/>
      <dgm:spPr/>
      <dgm:t>
        <a:bodyPr/>
        <a:lstStyle/>
        <a:p>
          <a:endParaRPr lang="en-US"/>
        </a:p>
      </dgm:t>
    </dgm:pt>
    <dgm:pt modelId="{E549B4A0-DCC3-4D94-9868-82BA8BAE57B9}" type="sibTrans" cxnId="{2E049243-7FA2-4AB7-AC61-B30BCF579F5C}">
      <dgm:prSet/>
      <dgm:spPr/>
      <dgm:t>
        <a:bodyPr/>
        <a:lstStyle/>
        <a:p>
          <a:endParaRPr lang="en-US"/>
        </a:p>
      </dgm:t>
    </dgm:pt>
    <dgm:pt modelId="{10082666-E2AB-294B-9F90-90F27BEAB122}" type="pres">
      <dgm:prSet presAssocID="{5C4E1A0B-148A-48F7-89F7-0F545C4CDE23}" presName="hierChild1" presStyleCnt="0">
        <dgm:presLayoutVars>
          <dgm:chPref val="1"/>
          <dgm:dir/>
          <dgm:animOne val="branch"/>
          <dgm:animLvl val="lvl"/>
          <dgm:resizeHandles/>
        </dgm:presLayoutVars>
      </dgm:prSet>
      <dgm:spPr/>
    </dgm:pt>
    <dgm:pt modelId="{3146389D-E72A-394F-977C-AC5F410552D4}" type="pres">
      <dgm:prSet presAssocID="{15323D9A-C4D5-4998-B70F-6FE6CF3D27C3}" presName="hierRoot1" presStyleCnt="0"/>
      <dgm:spPr/>
    </dgm:pt>
    <dgm:pt modelId="{9CA270EE-7730-7348-B582-0ADA5DE846AB}" type="pres">
      <dgm:prSet presAssocID="{15323D9A-C4D5-4998-B70F-6FE6CF3D27C3}" presName="composite" presStyleCnt="0"/>
      <dgm:spPr/>
    </dgm:pt>
    <dgm:pt modelId="{F744F9B1-1766-F94D-8D78-EC51D59F2C69}" type="pres">
      <dgm:prSet presAssocID="{15323D9A-C4D5-4998-B70F-6FE6CF3D27C3}" presName="background" presStyleLbl="node0" presStyleIdx="0" presStyleCnt="3"/>
      <dgm:spPr/>
    </dgm:pt>
    <dgm:pt modelId="{5EEB5220-DC5E-4740-A506-3B08B42B49DC}" type="pres">
      <dgm:prSet presAssocID="{15323D9A-C4D5-4998-B70F-6FE6CF3D27C3}" presName="text" presStyleLbl="fgAcc0" presStyleIdx="0" presStyleCnt="3">
        <dgm:presLayoutVars>
          <dgm:chPref val="3"/>
        </dgm:presLayoutVars>
      </dgm:prSet>
      <dgm:spPr/>
    </dgm:pt>
    <dgm:pt modelId="{21BA0960-C213-6447-87AE-719B33B8E83C}" type="pres">
      <dgm:prSet presAssocID="{15323D9A-C4D5-4998-B70F-6FE6CF3D27C3}" presName="hierChild2" presStyleCnt="0"/>
      <dgm:spPr/>
    </dgm:pt>
    <dgm:pt modelId="{1DBD4146-6285-3047-A4AB-C470BC924E1E}" type="pres">
      <dgm:prSet presAssocID="{86F6CD53-2B52-4897-9C02-A9C87A0E03D5}" presName="hierRoot1" presStyleCnt="0"/>
      <dgm:spPr/>
    </dgm:pt>
    <dgm:pt modelId="{736A7F2A-F61C-F94B-942F-827EDAE1F587}" type="pres">
      <dgm:prSet presAssocID="{86F6CD53-2B52-4897-9C02-A9C87A0E03D5}" presName="composite" presStyleCnt="0"/>
      <dgm:spPr/>
    </dgm:pt>
    <dgm:pt modelId="{ED5ED2DC-A74A-5D40-A21B-5FE36B5FAA9E}" type="pres">
      <dgm:prSet presAssocID="{86F6CD53-2B52-4897-9C02-A9C87A0E03D5}" presName="background" presStyleLbl="node0" presStyleIdx="1" presStyleCnt="3"/>
      <dgm:spPr/>
    </dgm:pt>
    <dgm:pt modelId="{42ACED1D-9023-C745-83F0-AA8E18E6A4CC}" type="pres">
      <dgm:prSet presAssocID="{86F6CD53-2B52-4897-9C02-A9C87A0E03D5}" presName="text" presStyleLbl="fgAcc0" presStyleIdx="1" presStyleCnt="3">
        <dgm:presLayoutVars>
          <dgm:chPref val="3"/>
        </dgm:presLayoutVars>
      </dgm:prSet>
      <dgm:spPr/>
    </dgm:pt>
    <dgm:pt modelId="{7CAC4BF1-226A-424C-8E44-E097D6B0E434}" type="pres">
      <dgm:prSet presAssocID="{86F6CD53-2B52-4897-9C02-A9C87A0E03D5}" presName="hierChild2" presStyleCnt="0"/>
      <dgm:spPr/>
    </dgm:pt>
    <dgm:pt modelId="{A6882198-5CF1-C042-92E1-C09A91D2254A}" type="pres">
      <dgm:prSet presAssocID="{77B0653C-BC78-4D4D-A1EC-2EA5B948E853}" presName="hierRoot1" presStyleCnt="0"/>
      <dgm:spPr/>
    </dgm:pt>
    <dgm:pt modelId="{2418432B-3E3C-3D44-AE14-F33E10CC6ECC}" type="pres">
      <dgm:prSet presAssocID="{77B0653C-BC78-4D4D-A1EC-2EA5B948E853}" presName="composite" presStyleCnt="0"/>
      <dgm:spPr/>
    </dgm:pt>
    <dgm:pt modelId="{74A0F735-F4E5-7142-8497-F1DD4D70F894}" type="pres">
      <dgm:prSet presAssocID="{77B0653C-BC78-4D4D-A1EC-2EA5B948E853}" presName="background" presStyleLbl="node0" presStyleIdx="2" presStyleCnt="3"/>
      <dgm:spPr/>
    </dgm:pt>
    <dgm:pt modelId="{60E71D80-7FB6-7842-A8BB-CF7C0723B731}" type="pres">
      <dgm:prSet presAssocID="{77B0653C-BC78-4D4D-A1EC-2EA5B948E853}" presName="text" presStyleLbl="fgAcc0" presStyleIdx="2" presStyleCnt="3">
        <dgm:presLayoutVars>
          <dgm:chPref val="3"/>
        </dgm:presLayoutVars>
      </dgm:prSet>
      <dgm:spPr/>
    </dgm:pt>
    <dgm:pt modelId="{DF80E5F3-6CDC-4749-9638-0EF23551A819}" type="pres">
      <dgm:prSet presAssocID="{77B0653C-BC78-4D4D-A1EC-2EA5B948E853}" presName="hierChild2" presStyleCnt="0"/>
      <dgm:spPr/>
    </dgm:pt>
  </dgm:ptLst>
  <dgm:cxnLst>
    <dgm:cxn modelId="{66FB4232-446C-46A4-85F5-15AC5BA1BFBB}" srcId="{5C4E1A0B-148A-48F7-89F7-0F545C4CDE23}" destId="{86F6CD53-2B52-4897-9C02-A9C87A0E03D5}" srcOrd="1" destOrd="0" parTransId="{F82D9764-BBBB-4DBE-A1E6-5D91DB58466C}" sibTransId="{9061D38A-C160-4C7A-A2D7-4ED81780F2EB}"/>
    <dgm:cxn modelId="{2E049243-7FA2-4AB7-AC61-B30BCF579F5C}" srcId="{5C4E1A0B-148A-48F7-89F7-0F545C4CDE23}" destId="{77B0653C-BC78-4D4D-A1EC-2EA5B948E853}" srcOrd="2" destOrd="0" parTransId="{32CBA8AB-0CC3-4A7E-B255-94ECFA4C1039}" sibTransId="{E549B4A0-DCC3-4D94-9868-82BA8BAE57B9}"/>
    <dgm:cxn modelId="{E48F6F7C-7725-FB4B-99D1-B6DFFA1F5D64}" type="presOf" srcId="{86F6CD53-2B52-4897-9C02-A9C87A0E03D5}" destId="{42ACED1D-9023-C745-83F0-AA8E18E6A4CC}" srcOrd="0" destOrd="0" presId="urn:microsoft.com/office/officeart/2005/8/layout/hierarchy1"/>
    <dgm:cxn modelId="{D34AE2B2-4F67-FD44-866B-3488B79592B3}" type="presOf" srcId="{5C4E1A0B-148A-48F7-89F7-0F545C4CDE23}" destId="{10082666-E2AB-294B-9F90-90F27BEAB122}" srcOrd="0" destOrd="0" presId="urn:microsoft.com/office/officeart/2005/8/layout/hierarchy1"/>
    <dgm:cxn modelId="{28F2DFC9-90E5-4722-A6ED-790F7A1926A3}" srcId="{5C4E1A0B-148A-48F7-89F7-0F545C4CDE23}" destId="{15323D9A-C4D5-4998-B70F-6FE6CF3D27C3}" srcOrd="0" destOrd="0" parTransId="{F3BE16B1-FA2C-44BB-9BA2-E050CD60689A}" sibTransId="{A21B5512-CF73-439E-BACF-58B7B76EAECB}"/>
    <dgm:cxn modelId="{5F42DED7-DD79-4A4D-ADDB-D46F37D472CB}" type="presOf" srcId="{77B0653C-BC78-4D4D-A1EC-2EA5B948E853}" destId="{60E71D80-7FB6-7842-A8BB-CF7C0723B731}" srcOrd="0" destOrd="0" presId="urn:microsoft.com/office/officeart/2005/8/layout/hierarchy1"/>
    <dgm:cxn modelId="{8BED82EF-B3C9-9940-A935-F64AD5524F2D}" type="presOf" srcId="{15323D9A-C4D5-4998-B70F-6FE6CF3D27C3}" destId="{5EEB5220-DC5E-4740-A506-3B08B42B49DC}" srcOrd="0" destOrd="0" presId="urn:microsoft.com/office/officeart/2005/8/layout/hierarchy1"/>
    <dgm:cxn modelId="{CB445320-D6B5-D64F-9BAD-D028375C05B5}" type="presParOf" srcId="{10082666-E2AB-294B-9F90-90F27BEAB122}" destId="{3146389D-E72A-394F-977C-AC5F410552D4}" srcOrd="0" destOrd="0" presId="urn:microsoft.com/office/officeart/2005/8/layout/hierarchy1"/>
    <dgm:cxn modelId="{F59BBE1C-DD49-5449-9B00-7C5B5F4157BB}" type="presParOf" srcId="{3146389D-E72A-394F-977C-AC5F410552D4}" destId="{9CA270EE-7730-7348-B582-0ADA5DE846AB}" srcOrd="0" destOrd="0" presId="urn:microsoft.com/office/officeart/2005/8/layout/hierarchy1"/>
    <dgm:cxn modelId="{86F889E1-27D1-B046-BC05-3AE99650069F}" type="presParOf" srcId="{9CA270EE-7730-7348-B582-0ADA5DE846AB}" destId="{F744F9B1-1766-F94D-8D78-EC51D59F2C69}" srcOrd="0" destOrd="0" presId="urn:microsoft.com/office/officeart/2005/8/layout/hierarchy1"/>
    <dgm:cxn modelId="{2F89D132-A2C8-1042-90CF-52ECF84472C6}" type="presParOf" srcId="{9CA270EE-7730-7348-B582-0ADA5DE846AB}" destId="{5EEB5220-DC5E-4740-A506-3B08B42B49DC}" srcOrd="1" destOrd="0" presId="urn:microsoft.com/office/officeart/2005/8/layout/hierarchy1"/>
    <dgm:cxn modelId="{760B15CE-AF41-3D49-B586-4D4304ED12D9}" type="presParOf" srcId="{3146389D-E72A-394F-977C-AC5F410552D4}" destId="{21BA0960-C213-6447-87AE-719B33B8E83C}" srcOrd="1" destOrd="0" presId="urn:microsoft.com/office/officeart/2005/8/layout/hierarchy1"/>
    <dgm:cxn modelId="{A2BAB675-6C01-AD4F-82EC-E521DD2CC602}" type="presParOf" srcId="{10082666-E2AB-294B-9F90-90F27BEAB122}" destId="{1DBD4146-6285-3047-A4AB-C470BC924E1E}" srcOrd="1" destOrd="0" presId="urn:microsoft.com/office/officeart/2005/8/layout/hierarchy1"/>
    <dgm:cxn modelId="{5DF3BBBA-4E51-7049-B141-2C5B50F0C8B1}" type="presParOf" srcId="{1DBD4146-6285-3047-A4AB-C470BC924E1E}" destId="{736A7F2A-F61C-F94B-942F-827EDAE1F587}" srcOrd="0" destOrd="0" presId="urn:microsoft.com/office/officeart/2005/8/layout/hierarchy1"/>
    <dgm:cxn modelId="{41A40FBD-19C8-D544-BD34-338B7C0479E8}" type="presParOf" srcId="{736A7F2A-F61C-F94B-942F-827EDAE1F587}" destId="{ED5ED2DC-A74A-5D40-A21B-5FE36B5FAA9E}" srcOrd="0" destOrd="0" presId="urn:microsoft.com/office/officeart/2005/8/layout/hierarchy1"/>
    <dgm:cxn modelId="{9F4D7E36-6F38-9941-8BEF-F6C762376AA0}" type="presParOf" srcId="{736A7F2A-F61C-F94B-942F-827EDAE1F587}" destId="{42ACED1D-9023-C745-83F0-AA8E18E6A4CC}" srcOrd="1" destOrd="0" presId="urn:microsoft.com/office/officeart/2005/8/layout/hierarchy1"/>
    <dgm:cxn modelId="{5CC77FAB-BDEC-4241-B5D8-1BDEDD6F457A}" type="presParOf" srcId="{1DBD4146-6285-3047-A4AB-C470BC924E1E}" destId="{7CAC4BF1-226A-424C-8E44-E097D6B0E434}" srcOrd="1" destOrd="0" presId="urn:microsoft.com/office/officeart/2005/8/layout/hierarchy1"/>
    <dgm:cxn modelId="{CC9A391D-5F99-724F-8BCB-7F956F2E27F7}" type="presParOf" srcId="{10082666-E2AB-294B-9F90-90F27BEAB122}" destId="{A6882198-5CF1-C042-92E1-C09A91D2254A}" srcOrd="2" destOrd="0" presId="urn:microsoft.com/office/officeart/2005/8/layout/hierarchy1"/>
    <dgm:cxn modelId="{227C4A07-A7AE-4348-86CE-EE64C5386610}" type="presParOf" srcId="{A6882198-5CF1-C042-92E1-C09A91D2254A}" destId="{2418432B-3E3C-3D44-AE14-F33E10CC6ECC}" srcOrd="0" destOrd="0" presId="urn:microsoft.com/office/officeart/2005/8/layout/hierarchy1"/>
    <dgm:cxn modelId="{B0E0B64B-347F-9D4F-97AA-27FFFD1FD046}" type="presParOf" srcId="{2418432B-3E3C-3D44-AE14-F33E10CC6ECC}" destId="{74A0F735-F4E5-7142-8497-F1DD4D70F894}" srcOrd="0" destOrd="0" presId="urn:microsoft.com/office/officeart/2005/8/layout/hierarchy1"/>
    <dgm:cxn modelId="{D8D42155-B0DA-894E-AEAC-81713D9FB598}" type="presParOf" srcId="{2418432B-3E3C-3D44-AE14-F33E10CC6ECC}" destId="{60E71D80-7FB6-7842-A8BB-CF7C0723B731}" srcOrd="1" destOrd="0" presId="urn:microsoft.com/office/officeart/2005/8/layout/hierarchy1"/>
    <dgm:cxn modelId="{F5CCF4CE-4011-C04B-A966-900FED793E20}" type="presParOf" srcId="{A6882198-5CF1-C042-92E1-C09A91D2254A}" destId="{DF80E5F3-6CDC-4749-9638-0EF23551A81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11E39-F436-E24E-AC2C-723C7046DC97}">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577453"/>
        <a:ext cx="22113" cy="4422"/>
      </dsp:txXfrm>
    </dsp:sp>
    <dsp:sp modelId="{4E16CA24-3443-3B40-ADB8-3E2C247B48C0}">
      <dsp:nvSpPr>
        <dsp:cNvPr id="0" name=""/>
        <dsp:cNvSpPr/>
      </dsp:nvSpPr>
      <dsp:spPr>
        <a:xfrm>
          <a:off x="748607" y="2795"/>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66750">
            <a:lnSpc>
              <a:spcPct val="90000"/>
            </a:lnSpc>
            <a:spcBef>
              <a:spcPct val="0"/>
            </a:spcBef>
            <a:spcAft>
              <a:spcPct val="35000"/>
            </a:spcAft>
            <a:buNone/>
          </a:pPr>
          <a:r>
            <a:rPr lang="en-GB" sz="1500" kern="1200"/>
            <a:t>Dataset includes 90-day of data with the followings:</a:t>
          </a:r>
          <a:endParaRPr lang="en-US" sz="1500" kern="1200"/>
        </a:p>
      </dsp:txBody>
      <dsp:txXfrm>
        <a:off x="748607" y="2795"/>
        <a:ext cx="1922896" cy="1153737"/>
      </dsp:txXfrm>
    </dsp:sp>
    <dsp:sp modelId="{9AEF3CEF-4B70-0A4F-9C55-A1A9303D4A37}">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577453"/>
        <a:ext cx="22113" cy="4422"/>
      </dsp:txXfrm>
    </dsp:sp>
    <dsp:sp modelId="{1072C7E8-C94A-E24B-A64D-E50A67AB654F}">
      <dsp:nvSpPr>
        <dsp:cNvPr id="0" name=""/>
        <dsp:cNvSpPr/>
      </dsp:nvSpPr>
      <dsp:spPr>
        <a:xfrm>
          <a:off x="3113770" y="2795"/>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66750">
            <a:lnSpc>
              <a:spcPct val="90000"/>
            </a:lnSpc>
            <a:spcBef>
              <a:spcPct val="0"/>
            </a:spcBef>
            <a:spcAft>
              <a:spcPct val="35000"/>
            </a:spcAft>
            <a:buNone/>
          </a:pPr>
          <a:r>
            <a:rPr lang="en-GB" sz="1500" b="0" i="0" kern="1200"/>
            <a:t>Date: The specific date for each entry</a:t>
          </a:r>
          <a:endParaRPr lang="en-US" sz="1500" kern="1200"/>
        </a:p>
      </dsp:txBody>
      <dsp:txXfrm>
        <a:off x="3113770" y="2795"/>
        <a:ext cx="1922896" cy="1153737"/>
      </dsp:txXfrm>
    </dsp:sp>
    <dsp:sp modelId="{8DE6F186-0427-6D4F-98CF-5AFA4B185E8A}">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577453"/>
        <a:ext cx="22113" cy="4422"/>
      </dsp:txXfrm>
    </dsp:sp>
    <dsp:sp modelId="{75D52A66-0858-8340-B725-5F3C7EEA9A55}">
      <dsp:nvSpPr>
        <dsp:cNvPr id="0" name=""/>
        <dsp:cNvSpPr/>
      </dsp:nvSpPr>
      <dsp:spPr>
        <a:xfrm>
          <a:off x="5478933" y="2795"/>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66750">
            <a:lnSpc>
              <a:spcPct val="90000"/>
            </a:lnSpc>
            <a:spcBef>
              <a:spcPct val="0"/>
            </a:spcBef>
            <a:spcAft>
              <a:spcPct val="35000"/>
            </a:spcAft>
            <a:buNone/>
          </a:pPr>
          <a:r>
            <a:rPr lang="en-GB" sz="1500" b="0" i="0" kern="1200"/>
            <a:t>Active Energy (kJ): Calories burned in kilojoules</a:t>
          </a:r>
          <a:endParaRPr lang="en-US" sz="1500" kern="1200"/>
        </a:p>
      </dsp:txBody>
      <dsp:txXfrm>
        <a:off x="5478933" y="2795"/>
        <a:ext cx="1922896" cy="1153737"/>
      </dsp:txXfrm>
    </dsp:sp>
    <dsp:sp modelId="{794A7B42-C97B-CC49-9D0C-8C5DCC846143}">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1358355"/>
        <a:ext cx="355462" cy="4422"/>
      </dsp:txXfrm>
    </dsp:sp>
    <dsp:sp modelId="{4490365B-7FA3-DC44-8B6D-0D93A5329CE7}">
      <dsp:nvSpPr>
        <dsp:cNvPr id="0" name=""/>
        <dsp:cNvSpPr/>
      </dsp:nvSpPr>
      <dsp:spPr>
        <a:xfrm>
          <a:off x="7844095" y="2795"/>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66750">
            <a:lnSpc>
              <a:spcPct val="90000"/>
            </a:lnSpc>
            <a:spcBef>
              <a:spcPct val="0"/>
            </a:spcBef>
            <a:spcAft>
              <a:spcPct val="35000"/>
            </a:spcAft>
            <a:buNone/>
          </a:pPr>
          <a:r>
            <a:rPr lang="en-GB" sz="1500" b="0" i="0" kern="1200"/>
            <a:t>Step Count (steps): Total number of steps taken</a:t>
          </a:r>
          <a:endParaRPr lang="en-US" sz="1500" kern="1200"/>
        </a:p>
      </dsp:txBody>
      <dsp:txXfrm>
        <a:off x="7844095" y="2795"/>
        <a:ext cx="1922896" cy="1153737"/>
      </dsp:txXfrm>
    </dsp:sp>
    <dsp:sp modelId="{E385B79F-1B69-4849-B105-CDEA88A97BEA}">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2173457"/>
        <a:ext cx="22113" cy="4422"/>
      </dsp:txXfrm>
    </dsp:sp>
    <dsp:sp modelId="{D613ADBA-FA06-E143-8DD4-3AF3EBFE8398}">
      <dsp:nvSpPr>
        <dsp:cNvPr id="0" name=""/>
        <dsp:cNvSpPr/>
      </dsp:nvSpPr>
      <dsp:spPr>
        <a:xfrm>
          <a:off x="748607" y="1598800"/>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66750">
            <a:lnSpc>
              <a:spcPct val="90000"/>
            </a:lnSpc>
            <a:spcBef>
              <a:spcPct val="0"/>
            </a:spcBef>
            <a:spcAft>
              <a:spcPct val="35000"/>
            </a:spcAft>
            <a:buNone/>
          </a:pPr>
          <a:r>
            <a:rPr lang="en-GB" sz="1500" b="0" i="0" kern="1200"/>
            <a:t>Working (1 or 0): Indicates whether it was a workday (1) or not (0)</a:t>
          </a:r>
          <a:endParaRPr lang="en-US" sz="1500" kern="1200"/>
        </a:p>
      </dsp:txBody>
      <dsp:txXfrm>
        <a:off x="748607" y="1598800"/>
        <a:ext cx="1922896" cy="1153737"/>
      </dsp:txXfrm>
    </dsp:sp>
    <dsp:sp modelId="{7AD5B1D3-AF80-E544-83AD-C3D69F4FEB77}">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EFF029C1-16BC-0B43-9086-AB4959340973}">
      <dsp:nvSpPr>
        <dsp:cNvPr id="0" name=""/>
        <dsp:cNvSpPr/>
      </dsp:nvSpPr>
      <dsp:spPr>
        <a:xfrm>
          <a:off x="3113770" y="1598800"/>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66750">
            <a:lnSpc>
              <a:spcPct val="90000"/>
            </a:lnSpc>
            <a:spcBef>
              <a:spcPct val="0"/>
            </a:spcBef>
            <a:spcAft>
              <a:spcPct val="35000"/>
            </a:spcAft>
            <a:buNone/>
          </a:pPr>
          <a:r>
            <a:rPr lang="en-GB" sz="1500" b="0" i="0" kern="1200"/>
            <a:t>Midterm (1 or 0): Indicates whether it was an exam day (1) or not (0)</a:t>
          </a:r>
          <a:endParaRPr lang="en-US" sz="1500" kern="1200"/>
        </a:p>
      </dsp:txBody>
      <dsp:txXfrm>
        <a:off x="3113770" y="1598800"/>
        <a:ext cx="1922896" cy="1153737"/>
      </dsp:txXfrm>
    </dsp:sp>
    <dsp:sp modelId="{07292AA1-441A-6C41-B9EB-6ED0ABFB0491}">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104387E3-F2A7-0541-A0AA-EA75C43D2D7F}">
      <dsp:nvSpPr>
        <dsp:cNvPr id="0" name=""/>
        <dsp:cNvSpPr/>
      </dsp:nvSpPr>
      <dsp:spPr>
        <a:xfrm>
          <a:off x="5478933" y="1598800"/>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66750">
            <a:lnSpc>
              <a:spcPct val="90000"/>
            </a:lnSpc>
            <a:spcBef>
              <a:spcPct val="0"/>
            </a:spcBef>
            <a:spcAft>
              <a:spcPct val="35000"/>
            </a:spcAft>
            <a:buNone/>
          </a:pPr>
          <a:r>
            <a:rPr lang="en-GB" sz="1500" b="0" i="0" kern="1200"/>
            <a:t>Screen Time (Total) (Hour, minute): Total screen</a:t>
          </a:r>
          <a:endParaRPr lang="en-US" sz="1500" kern="1200"/>
        </a:p>
      </dsp:txBody>
      <dsp:txXfrm>
        <a:off x="5478933" y="1598800"/>
        <a:ext cx="1922896" cy="1153737"/>
      </dsp:txXfrm>
    </dsp:sp>
    <dsp:sp modelId="{3EB07237-C370-1841-822C-B6F9804691D3}">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2E228001-CD98-3446-8FF9-5CCCD011E93E}">
      <dsp:nvSpPr>
        <dsp:cNvPr id="0" name=""/>
        <dsp:cNvSpPr/>
      </dsp:nvSpPr>
      <dsp:spPr>
        <a:xfrm>
          <a:off x="7844095" y="1598800"/>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66750">
            <a:lnSpc>
              <a:spcPct val="90000"/>
            </a:lnSpc>
            <a:spcBef>
              <a:spcPct val="0"/>
            </a:spcBef>
            <a:spcAft>
              <a:spcPct val="35000"/>
            </a:spcAft>
            <a:buNone/>
          </a:pPr>
          <a:r>
            <a:rPr lang="en-GB" sz="1500" b="0" i="0" kern="1200"/>
            <a:t>Screen Time (PC) (Hour, minute): Screen time spent on the PC</a:t>
          </a:r>
          <a:endParaRPr lang="en-US" sz="1500" kern="1200"/>
        </a:p>
      </dsp:txBody>
      <dsp:txXfrm>
        <a:off x="7844095" y="1598800"/>
        <a:ext cx="1922896" cy="1153737"/>
      </dsp:txXfrm>
    </dsp:sp>
    <dsp:sp modelId="{F4DBC313-8664-6742-827E-FE53145EEF2C}">
      <dsp:nvSpPr>
        <dsp:cNvPr id="0" name=""/>
        <dsp:cNvSpPr/>
      </dsp:nvSpPr>
      <dsp:spPr>
        <a:xfrm>
          <a:off x="2669704" y="3725953"/>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3769461"/>
        <a:ext cx="22113" cy="4422"/>
      </dsp:txXfrm>
    </dsp:sp>
    <dsp:sp modelId="{321DFCD4-8D78-9545-BF02-2BD8295F2086}">
      <dsp:nvSpPr>
        <dsp:cNvPr id="0" name=""/>
        <dsp:cNvSpPr/>
      </dsp:nvSpPr>
      <dsp:spPr>
        <a:xfrm>
          <a:off x="748607" y="3194804"/>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66750">
            <a:lnSpc>
              <a:spcPct val="90000"/>
            </a:lnSpc>
            <a:spcBef>
              <a:spcPct val="0"/>
            </a:spcBef>
            <a:spcAft>
              <a:spcPct val="35000"/>
            </a:spcAft>
            <a:buNone/>
          </a:pPr>
          <a:r>
            <a:rPr lang="en-GB" sz="1500" b="0" i="0" kern="1200"/>
            <a:t>Screen Time (Mobile) (Hour, minute): Screen time spent on mobile devices</a:t>
          </a:r>
          <a:endParaRPr lang="en-US" sz="1500" kern="1200"/>
        </a:p>
      </dsp:txBody>
      <dsp:txXfrm>
        <a:off x="748607" y="3194804"/>
        <a:ext cx="1922896" cy="1153737"/>
      </dsp:txXfrm>
    </dsp:sp>
    <dsp:sp modelId="{F8EF9063-6525-A247-AD3A-B09628274F89}">
      <dsp:nvSpPr>
        <dsp:cNvPr id="0" name=""/>
        <dsp:cNvSpPr/>
      </dsp:nvSpPr>
      <dsp:spPr>
        <a:xfrm>
          <a:off x="3113770" y="3194804"/>
          <a:ext cx="1922896" cy="115373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66750">
            <a:lnSpc>
              <a:spcPct val="90000"/>
            </a:lnSpc>
            <a:spcBef>
              <a:spcPct val="0"/>
            </a:spcBef>
            <a:spcAft>
              <a:spcPct val="35000"/>
            </a:spcAft>
            <a:buNone/>
          </a:pPr>
          <a:r>
            <a:rPr lang="en-GB" sz="1500" b="0" i="0" kern="1200"/>
            <a:t>Days: The day of the week (R = Thursday, N = Sunday)</a:t>
          </a:r>
          <a:endParaRPr lang="en-US" sz="1500" kern="1200"/>
        </a:p>
      </dsp:txBody>
      <dsp:txXfrm>
        <a:off x="3113770" y="3194804"/>
        <a:ext cx="1922896" cy="1153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219BD-D9D9-9F4A-8A2A-C4EBB3E174E1}">
      <dsp:nvSpPr>
        <dsp:cNvPr id="0" name=""/>
        <dsp:cNvSpPr/>
      </dsp:nvSpPr>
      <dsp:spPr>
        <a:xfrm>
          <a:off x="1283" y="50735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43CAA06-0F80-F343-967B-B71C430DE4A2}">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Null Hypothesis : </a:t>
          </a:r>
          <a:r>
            <a:rPr lang="en-GB" sz="2900" b="0" i="0" kern="1200"/>
            <a:t>There are observable differences of PC screen time before midterms and general PC screen times </a:t>
          </a:r>
          <a:endParaRPr lang="en-US" sz="2900" kern="1200"/>
        </a:p>
      </dsp:txBody>
      <dsp:txXfrm>
        <a:off x="585701" y="1066737"/>
        <a:ext cx="4337991" cy="2693452"/>
      </dsp:txXfrm>
    </dsp:sp>
    <dsp:sp modelId="{87AF3701-CE19-504D-84B4-A9213C5F484A}">
      <dsp:nvSpPr>
        <dsp:cNvPr id="0" name=""/>
        <dsp:cNvSpPr/>
      </dsp:nvSpPr>
      <dsp:spPr>
        <a:xfrm>
          <a:off x="5508110" y="50735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7C45054-04C0-5F49-A213-F00DE87D4F5C}">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b="0" i="0" kern="1200"/>
            <a:t>Alternative Hypothesis: There are no observable differences of PC screen time before midterms and general PC screen times</a:t>
          </a:r>
          <a:endParaRPr lang="en-US" sz="2900" kern="1200"/>
        </a:p>
      </dsp:txBody>
      <dsp:txXfrm>
        <a:off x="6092527" y="1066737"/>
        <a:ext cx="4337991" cy="2693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EA2C1-FEC7-AF4A-8431-941B168A368B}">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F34628-F2F5-1E4A-B3ED-4DFC53E400E7}">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Null hypothesis: There is no difference of screen times between working and non-working days</a:t>
          </a:r>
          <a:endParaRPr lang="en-US" sz="3100" kern="1200"/>
        </a:p>
      </dsp:txBody>
      <dsp:txXfrm>
        <a:off x="696297" y="538547"/>
        <a:ext cx="4171627" cy="2590157"/>
      </dsp:txXfrm>
    </dsp:sp>
    <dsp:sp modelId="{48BB4341-755F-4C40-AC43-0C8017882546}">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FC8B27-F6FB-1A4E-BDDE-C99E1FD6CA53}">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Alternative hypothesis: There is difference of screen times between working and non-working days</a:t>
          </a:r>
          <a:endParaRPr lang="en-US" sz="3100" kern="1200"/>
        </a:p>
      </dsp:txBody>
      <dsp:txXfrm>
        <a:off x="5991936" y="538547"/>
        <a:ext cx="4171627" cy="2590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D6A62-0A1D-2E4F-85EE-D6B29AD012D2}">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C2510A-DC76-EF41-8E1C-BA2B7657814B}">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Null Hypothesis: Talking base on working days; the Thursdays and rest of the days do not have a significant difference about PC screen time</a:t>
          </a:r>
          <a:endParaRPr lang="en-US" sz="3500" kern="1200"/>
        </a:p>
      </dsp:txBody>
      <dsp:txXfrm>
        <a:off x="0" y="0"/>
        <a:ext cx="6900512" cy="2768070"/>
      </dsp:txXfrm>
    </dsp:sp>
    <dsp:sp modelId="{61C0863B-AB8C-664E-8C1B-F171A822ADA3}">
      <dsp:nvSpPr>
        <dsp:cNvPr id="0" name=""/>
        <dsp:cNvSpPr/>
      </dsp:nvSpPr>
      <dsp:spPr>
        <a:xfrm>
          <a:off x="0" y="2768070"/>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D90424-A96C-D544-BFF7-D784E2C977B1}">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Alternative Hypothesis: Talking base on working days; the Thursdays and rest of the days do have a significant difference about PC screen time</a:t>
          </a:r>
          <a:endParaRPr lang="en-US" sz="3500" kern="1200"/>
        </a:p>
      </dsp:txBody>
      <dsp:txXfrm>
        <a:off x="0" y="2768070"/>
        <a:ext cx="6900512" cy="27680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4F9B1-1766-F94D-8D78-EC51D59F2C69}">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EB5220-DC5E-4740-A506-3B08B42B49DC}">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What about my total screen time and step count ?</a:t>
          </a:r>
        </a:p>
      </dsp:txBody>
      <dsp:txXfrm>
        <a:off x="383617" y="1447754"/>
        <a:ext cx="2847502" cy="1768010"/>
      </dsp:txXfrm>
    </dsp:sp>
    <dsp:sp modelId="{ED5ED2DC-A74A-5D40-A21B-5FE36B5FAA9E}">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ACED1D-9023-C745-83F0-AA8E18E6A4CC}">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Null hypothesis: There is no negative correlation between step count and total screen time </a:t>
          </a:r>
          <a:endParaRPr lang="en-US" sz="2200" kern="1200"/>
        </a:p>
      </dsp:txBody>
      <dsp:txXfrm>
        <a:off x="3998355" y="1447754"/>
        <a:ext cx="2847502" cy="1768010"/>
      </dsp:txXfrm>
    </dsp:sp>
    <dsp:sp modelId="{74A0F735-F4E5-7142-8497-F1DD4D70F894}">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E71D80-7FB6-7842-A8BB-CF7C0723B731}">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Alternative hypothesis: There is a negative correlation between step count and total screen time.</a:t>
          </a:r>
          <a:endParaRPr lang="en-US" sz="2200" kern="1200"/>
        </a:p>
      </dsp:txBody>
      <dsp:txXfrm>
        <a:off x="7613092" y="1447754"/>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6093D4-C5F1-561F-7D38-4025963F4A2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B4D9CF57-0EBF-C502-5DB1-3A5B4E687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68A8EFCA-4A11-9C9D-F164-65AE5E86B978}"/>
              </a:ext>
            </a:extLst>
          </p:cNvPr>
          <p:cNvSpPr>
            <a:spLocks noGrp="1"/>
          </p:cNvSpPr>
          <p:nvPr>
            <p:ph type="dt" sz="half" idx="10"/>
          </p:nvPr>
        </p:nvSpPr>
        <p:spPr/>
        <p:txBody>
          <a:bodyPr/>
          <a:lstStyle/>
          <a:p>
            <a:fld id="{429B9FA5-5023-E14F-9CFE-6914BFC1A841}" type="datetimeFigureOut">
              <a:rPr lang="en-US" smtClean="0"/>
              <a:t>1/9/25</a:t>
            </a:fld>
            <a:endParaRPr lang="en-US"/>
          </a:p>
        </p:txBody>
      </p:sp>
      <p:sp>
        <p:nvSpPr>
          <p:cNvPr id="5" name="Alt Bilgi Yer Tutucusu 4">
            <a:extLst>
              <a:ext uri="{FF2B5EF4-FFF2-40B4-BE49-F238E27FC236}">
                <a16:creationId xmlns:a16="http://schemas.microsoft.com/office/drawing/2014/main" id="{34F2AC73-49B5-C819-8D41-E18D6D9A26EF}"/>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76A8AB17-F747-C42F-02A6-985E6AD5E875}"/>
              </a:ext>
            </a:extLst>
          </p:cNvPr>
          <p:cNvSpPr>
            <a:spLocks noGrp="1"/>
          </p:cNvSpPr>
          <p:nvPr>
            <p:ph type="sldNum" sz="quarter" idx="12"/>
          </p:nvPr>
        </p:nvSpPr>
        <p:spPr/>
        <p:txBody>
          <a:bodyPr/>
          <a:lstStyle/>
          <a:p>
            <a:fld id="{2663B84E-883B-354F-9FE1-211B181D7A04}" type="slidenum">
              <a:rPr lang="en-US" smtClean="0"/>
              <a:t>‹#›</a:t>
            </a:fld>
            <a:endParaRPr lang="en-US"/>
          </a:p>
        </p:txBody>
      </p:sp>
    </p:spTree>
    <p:extLst>
      <p:ext uri="{BB962C8B-B14F-4D97-AF65-F5344CB8AC3E}">
        <p14:creationId xmlns:p14="http://schemas.microsoft.com/office/powerpoint/2010/main" val="3378990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7E70D-ED5D-D7A2-727A-DD075923B10D}"/>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0CE9D7C7-019F-8858-4ABF-A27F4B5084A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C95E4AF0-8D50-44B5-054B-BB101186A102}"/>
              </a:ext>
            </a:extLst>
          </p:cNvPr>
          <p:cNvSpPr>
            <a:spLocks noGrp="1"/>
          </p:cNvSpPr>
          <p:nvPr>
            <p:ph type="dt" sz="half" idx="10"/>
          </p:nvPr>
        </p:nvSpPr>
        <p:spPr/>
        <p:txBody>
          <a:bodyPr/>
          <a:lstStyle/>
          <a:p>
            <a:fld id="{429B9FA5-5023-E14F-9CFE-6914BFC1A841}" type="datetimeFigureOut">
              <a:rPr lang="en-US" smtClean="0"/>
              <a:t>1/9/25</a:t>
            </a:fld>
            <a:endParaRPr lang="en-US"/>
          </a:p>
        </p:txBody>
      </p:sp>
      <p:sp>
        <p:nvSpPr>
          <p:cNvPr id="5" name="Alt Bilgi Yer Tutucusu 4">
            <a:extLst>
              <a:ext uri="{FF2B5EF4-FFF2-40B4-BE49-F238E27FC236}">
                <a16:creationId xmlns:a16="http://schemas.microsoft.com/office/drawing/2014/main" id="{7717DFAA-0A2E-32AA-8AF0-AA63B17D7394}"/>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215B8C72-0D20-46F0-2B6D-818F336B39FD}"/>
              </a:ext>
            </a:extLst>
          </p:cNvPr>
          <p:cNvSpPr>
            <a:spLocks noGrp="1"/>
          </p:cNvSpPr>
          <p:nvPr>
            <p:ph type="sldNum" sz="quarter" idx="12"/>
          </p:nvPr>
        </p:nvSpPr>
        <p:spPr/>
        <p:txBody>
          <a:bodyPr/>
          <a:lstStyle/>
          <a:p>
            <a:fld id="{2663B84E-883B-354F-9FE1-211B181D7A04}" type="slidenum">
              <a:rPr lang="en-US" smtClean="0"/>
              <a:t>‹#›</a:t>
            </a:fld>
            <a:endParaRPr lang="en-US"/>
          </a:p>
        </p:txBody>
      </p:sp>
    </p:spTree>
    <p:extLst>
      <p:ext uri="{BB962C8B-B14F-4D97-AF65-F5344CB8AC3E}">
        <p14:creationId xmlns:p14="http://schemas.microsoft.com/office/powerpoint/2010/main" val="264976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9A22CCF-99E3-A305-48DC-1EA5388C2BC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B17AF18A-6547-0877-3500-6CA2E830D45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B9C99905-2050-E32A-2A81-21EC3F216288}"/>
              </a:ext>
            </a:extLst>
          </p:cNvPr>
          <p:cNvSpPr>
            <a:spLocks noGrp="1"/>
          </p:cNvSpPr>
          <p:nvPr>
            <p:ph type="dt" sz="half" idx="10"/>
          </p:nvPr>
        </p:nvSpPr>
        <p:spPr/>
        <p:txBody>
          <a:bodyPr/>
          <a:lstStyle/>
          <a:p>
            <a:fld id="{429B9FA5-5023-E14F-9CFE-6914BFC1A841}" type="datetimeFigureOut">
              <a:rPr lang="en-US" smtClean="0"/>
              <a:t>1/9/25</a:t>
            </a:fld>
            <a:endParaRPr lang="en-US"/>
          </a:p>
        </p:txBody>
      </p:sp>
      <p:sp>
        <p:nvSpPr>
          <p:cNvPr id="5" name="Alt Bilgi Yer Tutucusu 4">
            <a:extLst>
              <a:ext uri="{FF2B5EF4-FFF2-40B4-BE49-F238E27FC236}">
                <a16:creationId xmlns:a16="http://schemas.microsoft.com/office/drawing/2014/main" id="{AE1CB5B5-3341-AE15-CF30-9B9FE0BEE32D}"/>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D3A392B7-41C6-8050-3CFD-D79845D81781}"/>
              </a:ext>
            </a:extLst>
          </p:cNvPr>
          <p:cNvSpPr>
            <a:spLocks noGrp="1"/>
          </p:cNvSpPr>
          <p:nvPr>
            <p:ph type="sldNum" sz="quarter" idx="12"/>
          </p:nvPr>
        </p:nvSpPr>
        <p:spPr/>
        <p:txBody>
          <a:bodyPr/>
          <a:lstStyle/>
          <a:p>
            <a:fld id="{2663B84E-883B-354F-9FE1-211B181D7A04}" type="slidenum">
              <a:rPr lang="en-US" smtClean="0"/>
              <a:t>‹#›</a:t>
            </a:fld>
            <a:endParaRPr lang="en-US"/>
          </a:p>
        </p:txBody>
      </p:sp>
    </p:spTree>
    <p:extLst>
      <p:ext uri="{BB962C8B-B14F-4D97-AF65-F5344CB8AC3E}">
        <p14:creationId xmlns:p14="http://schemas.microsoft.com/office/powerpoint/2010/main" val="385475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E7038C-74FB-2DB5-3FF9-F068E2DDBDBA}"/>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C02479C0-0CDA-98BF-7B35-94836002CDC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7539C397-46B3-D596-558C-4FA8E8A7CF9A}"/>
              </a:ext>
            </a:extLst>
          </p:cNvPr>
          <p:cNvSpPr>
            <a:spLocks noGrp="1"/>
          </p:cNvSpPr>
          <p:nvPr>
            <p:ph type="dt" sz="half" idx="10"/>
          </p:nvPr>
        </p:nvSpPr>
        <p:spPr/>
        <p:txBody>
          <a:bodyPr/>
          <a:lstStyle/>
          <a:p>
            <a:fld id="{429B9FA5-5023-E14F-9CFE-6914BFC1A841}" type="datetimeFigureOut">
              <a:rPr lang="en-US" smtClean="0"/>
              <a:t>1/9/25</a:t>
            </a:fld>
            <a:endParaRPr lang="en-US"/>
          </a:p>
        </p:txBody>
      </p:sp>
      <p:sp>
        <p:nvSpPr>
          <p:cNvPr id="5" name="Alt Bilgi Yer Tutucusu 4">
            <a:extLst>
              <a:ext uri="{FF2B5EF4-FFF2-40B4-BE49-F238E27FC236}">
                <a16:creationId xmlns:a16="http://schemas.microsoft.com/office/drawing/2014/main" id="{69BDBA44-9B28-027D-AA25-D296CE5073E2}"/>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CB02AAF0-AD73-2320-A160-617D84B7B38E}"/>
              </a:ext>
            </a:extLst>
          </p:cNvPr>
          <p:cNvSpPr>
            <a:spLocks noGrp="1"/>
          </p:cNvSpPr>
          <p:nvPr>
            <p:ph type="sldNum" sz="quarter" idx="12"/>
          </p:nvPr>
        </p:nvSpPr>
        <p:spPr/>
        <p:txBody>
          <a:bodyPr/>
          <a:lstStyle/>
          <a:p>
            <a:fld id="{2663B84E-883B-354F-9FE1-211B181D7A04}" type="slidenum">
              <a:rPr lang="en-US" smtClean="0"/>
              <a:t>‹#›</a:t>
            </a:fld>
            <a:endParaRPr lang="en-US"/>
          </a:p>
        </p:txBody>
      </p:sp>
    </p:spTree>
    <p:extLst>
      <p:ext uri="{BB962C8B-B14F-4D97-AF65-F5344CB8AC3E}">
        <p14:creationId xmlns:p14="http://schemas.microsoft.com/office/powerpoint/2010/main" val="80163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50547-E037-B2C1-A067-1C452D27EE6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A1A8D751-2C12-65D1-8B43-DFF47CF831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110F89A-C4B3-85CA-0CFD-CD28CC9A0440}"/>
              </a:ext>
            </a:extLst>
          </p:cNvPr>
          <p:cNvSpPr>
            <a:spLocks noGrp="1"/>
          </p:cNvSpPr>
          <p:nvPr>
            <p:ph type="dt" sz="half" idx="10"/>
          </p:nvPr>
        </p:nvSpPr>
        <p:spPr/>
        <p:txBody>
          <a:bodyPr/>
          <a:lstStyle/>
          <a:p>
            <a:fld id="{429B9FA5-5023-E14F-9CFE-6914BFC1A841}" type="datetimeFigureOut">
              <a:rPr lang="en-US" smtClean="0"/>
              <a:t>1/9/25</a:t>
            </a:fld>
            <a:endParaRPr lang="en-US"/>
          </a:p>
        </p:txBody>
      </p:sp>
      <p:sp>
        <p:nvSpPr>
          <p:cNvPr id="5" name="Alt Bilgi Yer Tutucusu 4">
            <a:extLst>
              <a:ext uri="{FF2B5EF4-FFF2-40B4-BE49-F238E27FC236}">
                <a16:creationId xmlns:a16="http://schemas.microsoft.com/office/drawing/2014/main" id="{D6935B62-12AB-9ACF-34CA-894DD10B7391}"/>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4C0E7B2-4747-4241-9245-4B4442AEA76F}"/>
              </a:ext>
            </a:extLst>
          </p:cNvPr>
          <p:cNvSpPr>
            <a:spLocks noGrp="1"/>
          </p:cNvSpPr>
          <p:nvPr>
            <p:ph type="sldNum" sz="quarter" idx="12"/>
          </p:nvPr>
        </p:nvSpPr>
        <p:spPr/>
        <p:txBody>
          <a:bodyPr/>
          <a:lstStyle/>
          <a:p>
            <a:fld id="{2663B84E-883B-354F-9FE1-211B181D7A04}" type="slidenum">
              <a:rPr lang="en-US" smtClean="0"/>
              <a:t>‹#›</a:t>
            </a:fld>
            <a:endParaRPr lang="en-US"/>
          </a:p>
        </p:txBody>
      </p:sp>
    </p:spTree>
    <p:extLst>
      <p:ext uri="{BB962C8B-B14F-4D97-AF65-F5344CB8AC3E}">
        <p14:creationId xmlns:p14="http://schemas.microsoft.com/office/powerpoint/2010/main" val="670171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1394A9-A6AC-4F58-3077-DB4906D71117}"/>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F5EE19B8-6C48-5499-6165-68E4E3F5DB3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E87E5877-57A4-4532-9BF0-3B7B36D5EA7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6E35D531-A4A2-7841-E906-83D004C2B519}"/>
              </a:ext>
            </a:extLst>
          </p:cNvPr>
          <p:cNvSpPr>
            <a:spLocks noGrp="1"/>
          </p:cNvSpPr>
          <p:nvPr>
            <p:ph type="dt" sz="half" idx="10"/>
          </p:nvPr>
        </p:nvSpPr>
        <p:spPr/>
        <p:txBody>
          <a:bodyPr/>
          <a:lstStyle/>
          <a:p>
            <a:fld id="{429B9FA5-5023-E14F-9CFE-6914BFC1A841}" type="datetimeFigureOut">
              <a:rPr lang="en-US" smtClean="0"/>
              <a:t>1/9/25</a:t>
            </a:fld>
            <a:endParaRPr lang="en-US"/>
          </a:p>
        </p:txBody>
      </p:sp>
      <p:sp>
        <p:nvSpPr>
          <p:cNvPr id="6" name="Alt Bilgi Yer Tutucusu 5">
            <a:extLst>
              <a:ext uri="{FF2B5EF4-FFF2-40B4-BE49-F238E27FC236}">
                <a16:creationId xmlns:a16="http://schemas.microsoft.com/office/drawing/2014/main" id="{E60058F8-FEEA-7CC1-F172-957E9C428410}"/>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D6127486-9BE6-F257-C5B4-283A4F329DBF}"/>
              </a:ext>
            </a:extLst>
          </p:cNvPr>
          <p:cNvSpPr>
            <a:spLocks noGrp="1"/>
          </p:cNvSpPr>
          <p:nvPr>
            <p:ph type="sldNum" sz="quarter" idx="12"/>
          </p:nvPr>
        </p:nvSpPr>
        <p:spPr/>
        <p:txBody>
          <a:bodyPr/>
          <a:lstStyle/>
          <a:p>
            <a:fld id="{2663B84E-883B-354F-9FE1-211B181D7A04}" type="slidenum">
              <a:rPr lang="en-US" smtClean="0"/>
              <a:t>‹#›</a:t>
            </a:fld>
            <a:endParaRPr lang="en-US"/>
          </a:p>
        </p:txBody>
      </p:sp>
    </p:spTree>
    <p:extLst>
      <p:ext uri="{BB962C8B-B14F-4D97-AF65-F5344CB8AC3E}">
        <p14:creationId xmlns:p14="http://schemas.microsoft.com/office/powerpoint/2010/main" val="1408547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6DF4AC-8026-146B-A6DE-B086BA008F24}"/>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1E341BD2-DE53-7B7C-5869-DD3957079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D37BDEC-CB3C-7A1A-6DBD-682A42B9E11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478589D4-1613-69DD-4B6E-38E6767BCD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2E28668-D77D-15F0-5F3B-023B4E998D1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1A06D246-36FC-E459-4D94-E34240495041}"/>
              </a:ext>
            </a:extLst>
          </p:cNvPr>
          <p:cNvSpPr>
            <a:spLocks noGrp="1"/>
          </p:cNvSpPr>
          <p:nvPr>
            <p:ph type="dt" sz="half" idx="10"/>
          </p:nvPr>
        </p:nvSpPr>
        <p:spPr/>
        <p:txBody>
          <a:bodyPr/>
          <a:lstStyle/>
          <a:p>
            <a:fld id="{429B9FA5-5023-E14F-9CFE-6914BFC1A841}" type="datetimeFigureOut">
              <a:rPr lang="en-US" smtClean="0"/>
              <a:t>1/9/25</a:t>
            </a:fld>
            <a:endParaRPr lang="en-US"/>
          </a:p>
        </p:txBody>
      </p:sp>
      <p:sp>
        <p:nvSpPr>
          <p:cNvPr id="8" name="Alt Bilgi Yer Tutucusu 7">
            <a:extLst>
              <a:ext uri="{FF2B5EF4-FFF2-40B4-BE49-F238E27FC236}">
                <a16:creationId xmlns:a16="http://schemas.microsoft.com/office/drawing/2014/main" id="{57C538A0-D98A-5AC6-9084-2141EC57EE0C}"/>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0060F310-CC17-7B2B-EE7A-62463984356A}"/>
              </a:ext>
            </a:extLst>
          </p:cNvPr>
          <p:cNvSpPr>
            <a:spLocks noGrp="1"/>
          </p:cNvSpPr>
          <p:nvPr>
            <p:ph type="sldNum" sz="quarter" idx="12"/>
          </p:nvPr>
        </p:nvSpPr>
        <p:spPr/>
        <p:txBody>
          <a:bodyPr/>
          <a:lstStyle/>
          <a:p>
            <a:fld id="{2663B84E-883B-354F-9FE1-211B181D7A04}" type="slidenum">
              <a:rPr lang="en-US" smtClean="0"/>
              <a:t>‹#›</a:t>
            </a:fld>
            <a:endParaRPr lang="en-US"/>
          </a:p>
        </p:txBody>
      </p:sp>
    </p:spTree>
    <p:extLst>
      <p:ext uri="{BB962C8B-B14F-4D97-AF65-F5344CB8AC3E}">
        <p14:creationId xmlns:p14="http://schemas.microsoft.com/office/powerpoint/2010/main" val="3810976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A5BC1E-B0CE-CE6C-3D4F-5CDDEEC09E98}"/>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E95C2A72-2390-25FB-FD13-843E45045BF7}"/>
              </a:ext>
            </a:extLst>
          </p:cNvPr>
          <p:cNvSpPr>
            <a:spLocks noGrp="1"/>
          </p:cNvSpPr>
          <p:nvPr>
            <p:ph type="dt" sz="half" idx="10"/>
          </p:nvPr>
        </p:nvSpPr>
        <p:spPr/>
        <p:txBody>
          <a:bodyPr/>
          <a:lstStyle/>
          <a:p>
            <a:fld id="{429B9FA5-5023-E14F-9CFE-6914BFC1A841}" type="datetimeFigureOut">
              <a:rPr lang="en-US" smtClean="0"/>
              <a:t>1/9/25</a:t>
            </a:fld>
            <a:endParaRPr lang="en-US"/>
          </a:p>
        </p:txBody>
      </p:sp>
      <p:sp>
        <p:nvSpPr>
          <p:cNvPr id="4" name="Alt Bilgi Yer Tutucusu 3">
            <a:extLst>
              <a:ext uri="{FF2B5EF4-FFF2-40B4-BE49-F238E27FC236}">
                <a16:creationId xmlns:a16="http://schemas.microsoft.com/office/drawing/2014/main" id="{12CB345A-9BEC-7B21-D4EB-64481EC25348}"/>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E73F61B3-7E90-7593-C4D8-3CFFFD7F6157}"/>
              </a:ext>
            </a:extLst>
          </p:cNvPr>
          <p:cNvSpPr>
            <a:spLocks noGrp="1"/>
          </p:cNvSpPr>
          <p:nvPr>
            <p:ph type="sldNum" sz="quarter" idx="12"/>
          </p:nvPr>
        </p:nvSpPr>
        <p:spPr/>
        <p:txBody>
          <a:bodyPr/>
          <a:lstStyle/>
          <a:p>
            <a:fld id="{2663B84E-883B-354F-9FE1-211B181D7A04}" type="slidenum">
              <a:rPr lang="en-US" smtClean="0"/>
              <a:t>‹#›</a:t>
            </a:fld>
            <a:endParaRPr lang="en-US"/>
          </a:p>
        </p:txBody>
      </p:sp>
    </p:spTree>
    <p:extLst>
      <p:ext uri="{BB962C8B-B14F-4D97-AF65-F5344CB8AC3E}">
        <p14:creationId xmlns:p14="http://schemas.microsoft.com/office/powerpoint/2010/main" val="133162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8A4E98B-CEB1-E3C9-1DE7-891B194CDB74}"/>
              </a:ext>
            </a:extLst>
          </p:cNvPr>
          <p:cNvSpPr>
            <a:spLocks noGrp="1"/>
          </p:cNvSpPr>
          <p:nvPr>
            <p:ph type="dt" sz="half" idx="10"/>
          </p:nvPr>
        </p:nvSpPr>
        <p:spPr/>
        <p:txBody>
          <a:bodyPr/>
          <a:lstStyle/>
          <a:p>
            <a:fld id="{429B9FA5-5023-E14F-9CFE-6914BFC1A841}" type="datetimeFigureOut">
              <a:rPr lang="en-US" smtClean="0"/>
              <a:t>1/9/25</a:t>
            </a:fld>
            <a:endParaRPr lang="en-US"/>
          </a:p>
        </p:txBody>
      </p:sp>
      <p:sp>
        <p:nvSpPr>
          <p:cNvPr id="3" name="Alt Bilgi Yer Tutucusu 2">
            <a:extLst>
              <a:ext uri="{FF2B5EF4-FFF2-40B4-BE49-F238E27FC236}">
                <a16:creationId xmlns:a16="http://schemas.microsoft.com/office/drawing/2014/main" id="{6C225565-8165-1B52-5935-EFD0E1873342}"/>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FE0C6150-D6D1-C4AA-D43A-440A5C765EB1}"/>
              </a:ext>
            </a:extLst>
          </p:cNvPr>
          <p:cNvSpPr>
            <a:spLocks noGrp="1"/>
          </p:cNvSpPr>
          <p:nvPr>
            <p:ph type="sldNum" sz="quarter" idx="12"/>
          </p:nvPr>
        </p:nvSpPr>
        <p:spPr/>
        <p:txBody>
          <a:bodyPr/>
          <a:lstStyle/>
          <a:p>
            <a:fld id="{2663B84E-883B-354F-9FE1-211B181D7A04}" type="slidenum">
              <a:rPr lang="en-US" smtClean="0"/>
              <a:t>‹#›</a:t>
            </a:fld>
            <a:endParaRPr lang="en-US"/>
          </a:p>
        </p:txBody>
      </p:sp>
    </p:spTree>
    <p:extLst>
      <p:ext uri="{BB962C8B-B14F-4D97-AF65-F5344CB8AC3E}">
        <p14:creationId xmlns:p14="http://schemas.microsoft.com/office/powerpoint/2010/main" val="293549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8FDA25-E82E-5AB9-1377-EBD352284F6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E3EC5467-4A1A-851C-46A0-E08BD142ED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14F1321E-4824-0163-8A9C-72864ABFC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DF385F5-9958-DE49-3730-AB87EEA51090}"/>
              </a:ext>
            </a:extLst>
          </p:cNvPr>
          <p:cNvSpPr>
            <a:spLocks noGrp="1"/>
          </p:cNvSpPr>
          <p:nvPr>
            <p:ph type="dt" sz="half" idx="10"/>
          </p:nvPr>
        </p:nvSpPr>
        <p:spPr/>
        <p:txBody>
          <a:bodyPr/>
          <a:lstStyle/>
          <a:p>
            <a:fld id="{429B9FA5-5023-E14F-9CFE-6914BFC1A841}" type="datetimeFigureOut">
              <a:rPr lang="en-US" smtClean="0"/>
              <a:t>1/9/25</a:t>
            </a:fld>
            <a:endParaRPr lang="en-US"/>
          </a:p>
        </p:txBody>
      </p:sp>
      <p:sp>
        <p:nvSpPr>
          <p:cNvPr id="6" name="Alt Bilgi Yer Tutucusu 5">
            <a:extLst>
              <a:ext uri="{FF2B5EF4-FFF2-40B4-BE49-F238E27FC236}">
                <a16:creationId xmlns:a16="http://schemas.microsoft.com/office/drawing/2014/main" id="{DE2B22E1-3671-8419-B1FE-3DFCDEEE9212}"/>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8FA371AC-E026-C714-F372-28DA16A70F18}"/>
              </a:ext>
            </a:extLst>
          </p:cNvPr>
          <p:cNvSpPr>
            <a:spLocks noGrp="1"/>
          </p:cNvSpPr>
          <p:nvPr>
            <p:ph type="sldNum" sz="quarter" idx="12"/>
          </p:nvPr>
        </p:nvSpPr>
        <p:spPr/>
        <p:txBody>
          <a:bodyPr/>
          <a:lstStyle/>
          <a:p>
            <a:fld id="{2663B84E-883B-354F-9FE1-211B181D7A04}" type="slidenum">
              <a:rPr lang="en-US" smtClean="0"/>
              <a:t>‹#›</a:t>
            </a:fld>
            <a:endParaRPr lang="en-US"/>
          </a:p>
        </p:txBody>
      </p:sp>
    </p:spTree>
    <p:extLst>
      <p:ext uri="{BB962C8B-B14F-4D97-AF65-F5344CB8AC3E}">
        <p14:creationId xmlns:p14="http://schemas.microsoft.com/office/powerpoint/2010/main" val="3720428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ABDB2B-7E6A-6E79-6A0A-B7619D93936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CB548273-2146-228A-9906-9968BF0B80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3058F6A1-67EB-3545-7139-FF495692C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6D51748-8766-FA69-C6AC-99AC1504A5AA}"/>
              </a:ext>
            </a:extLst>
          </p:cNvPr>
          <p:cNvSpPr>
            <a:spLocks noGrp="1"/>
          </p:cNvSpPr>
          <p:nvPr>
            <p:ph type="dt" sz="half" idx="10"/>
          </p:nvPr>
        </p:nvSpPr>
        <p:spPr/>
        <p:txBody>
          <a:bodyPr/>
          <a:lstStyle/>
          <a:p>
            <a:fld id="{429B9FA5-5023-E14F-9CFE-6914BFC1A841}" type="datetimeFigureOut">
              <a:rPr lang="en-US" smtClean="0"/>
              <a:t>1/9/25</a:t>
            </a:fld>
            <a:endParaRPr lang="en-US"/>
          </a:p>
        </p:txBody>
      </p:sp>
      <p:sp>
        <p:nvSpPr>
          <p:cNvPr id="6" name="Alt Bilgi Yer Tutucusu 5">
            <a:extLst>
              <a:ext uri="{FF2B5EF4-FFF2-40B4-BE49-F238E27FC236}">
                <a16:creationId xmlns:a16="http://schemas.microsoft.com/office/drawing/2014/main" id="{3225262B-43F6-14E0-1905-C581B0B082BF}"/>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4A868B63-B337-3708-9721-D1C8289F33CE}"/>
              </a:ext>
            </a:extLst>
          </p:cNvPr>
          <p:cNvSpPr>
            <a:spLocks noGrp="1"/>
          </p:cNvSpPr>
          <p:nvPr>
            <p:ph type="sldNum" sz="quarter" idx="12"/>
          </p:nvPr>
        </p:nvSpPr>
        <p:spPr/>
        <p:txBody>
          <a:bodyPr/>
          <a:lstStyle/>
          <a:p>
            <a:fld id="{2663B84E-883B-354F-9FE1-211B181D7A04}" type="slidenum">
              <a:rPr lang="en-US" smtClean="0"/>
              <a:t>‹#›</a:t>
            </a:fld>
            <a:endParaRPr lang="en-US"/>
          </a:p>
        </p:txBody>
      </p:sp>
    </p:spTree>
    <p:extLst>
      <p:ext uri="{BB962C8B-B14F-4D97-AF65-F5344CB8AC3E}">
        <p14:creationId xmlns:p14="http://schemas.microsoft.com/office/powerpoint/2010/main" val="271376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3F0EE2E-E1AD-D70B-2394-25926CADB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18C37D11-F34D-EFCF-FED7-51D98F3321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34BC10B8-A8FA-E32F-A121-1C8070D59A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29B9FA5-5023-E14F-9CFE-6914BFC1A841}" type="datetimeFigureOut">
              <a:rPr lang="en-US" smtClean="0"/>
              <a:t>1/9/25</a:t>
            </a:fld>
            <a:endParaRPr lang="en-US"/>
          </a:p>
        </p:txBody>
      </p:sp>
      <p:sp>
        <p:nvSpPr>
          <p:cNvPr id="5" name="Alt Bilgi Yer Tutucusu 4">
            <a:extLst>
              <a:ext uri="{FF2B5EF4-FFF2-40B4-BE49-F238E27FC236}">
                <a16:creationId xmlns:a16="http://schemas.microsoft.com/office/drawing/2014/main" id="{E8C21E00-1529-0F78-034D-F99C84B83C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ayt Numarası Yer Tutucusu 5">
            <a:extLst>
              <a:ext uri="{FF2B5EF4-FFF2-40B4-BE49-F238E27FC236}">
                <a16:creationId xmlns:a16="http://schemas.microsoft.com/office/drawing/2014/main" id="{99021F35-CE82-7BC4-9206-7CD3DF5407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63B84E-883B-354F-9FE1-211B181D7A04}" type="slidenum">
              <a:rPr lang="en-US" smtClean="0"/>
              <a:t>‹#›</a:t>
            </a:fld>
            <a:endParaRPr lang="en-US"/>
          </a:p>
        </p:txBody>
      </p:sp>
    </p:spTree>
    <p:extLst>
      <p:ext uri="{BB962C8B-B14F-4D97-AF65-F5344CB8AC3E}">
        <p14:creationId xmlns:p14="http://schemas.microsoft.com/office/powerpoint/2010/main" val="3379449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3BC02A1F-696A-3C8A-3FD4-A4F2FEAEDDD9}"/>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Daily Life Effects on Screen Time and Step Count</a:t>
            </a:r>
          </a:p>
        </p:txBody>
      </p:sp>
      <p:sp>
        <p:nvSpPr>
          <p:cNvPr id="3" name="Alt Başlık 2">
            <a:extLst>
              <a:ext uri="{FF2B5EF4-FFF2-40B4-BE49-F238E27FC236}">
                <a16:creationId xmlns:a16="http://schemas.microsoft.com/office/drawing/2014/main" id="{25AA7FD1-D515-666E-C1FF-A85B20383DF8}"/>
              </a:ext>
            </a:extLst>
          </p:cNvPr>
          <p:cNvSpPr>
            <a:spLocks noGrp="1"/>
          </p:cNvSpPr>
          <p:nvPr>
            <p:ph type="subTitle" idx="1"/>
          </p:nvPr>
        </p:nvSpPr>
        <p:spPr>
          <a:xfrm>
            <a:off x="3820817" y="4409960"/>
            <a:ext cx="4508641" cy="1116414"/>
          </a:xfrm>
        </p:spPr>
        <p:txBody>
          <a:bodyPr>
            <a:normAutofit/>
          </a:bodyPr>
          <a:lstStyle/>
          <a:p>
            <a:r>
              <a:rPr lang="en-US" sz="2000">
                <a:solidFill>
                  <a:schemeClr val="bg1"/>
                </a:solidFill>
              </a:rPr>
              <a:t>Ruhi Barkın Kayış - 28961</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945478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3300927-5B4B-A60C-F495-58613FF6D15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kern="1200">
                <a:solidFill>
                  <a:srgbClr val="FFFFFF"/>
                </a:solidFill>
                <a:latin typeface="+mj-lt"/>
                <a:ea typeface="+mj-ea"/>
                <a:cs typeface="+mj-cs"/>
              </a:rPr>
              <a:t>Is There Difference Between Working and Other Days in Terms of PC Screen Time?</a:t>
            </a:r>
          </a:p>
        </p:txBody>
      </p:sp>
      <p:pic>
        <p:nvPicPr>
          <p:cNvPr id="2050" name="Picture 2">
            <a:extLst>
              <a:ext uri="{FF2B5EF4-FFF2-40B4-BE49-F238E27FC236}">
                <a16:creationId xmlns:a16="http://schemas.microsoft.com/office/drawing/2014/main" id="{0C43A526-1D35-71E6-D50A-1E859C0548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082155"/>
            <a:ext cx="7188199" cy="469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626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DA8A454-A829-6F67-EA5F-25333BEC9573}"/>
              </a:ext>
            </a:extLst>
          </p:cNvPr>
          <p:cNvSpPr>
            <a:spLocks noGrp="1"/>
          </p:cNvSpPr>
          <p:nvPr>
            <p:ph type="title"/>
          </p:nvPr>
        </p:nvSpPr>
        <p:spPr>
          <a:xfrm>
            <a:off x="841248" y="548640"/>
            <a:ext cx="3600860" cy="5431536"/>
          </a:xfrm>
        </p:spPr>
        <p:txBody>
          <a:bodyPr>
            <a:normAutofit/>
          </a:bodyPr>
          <a:lstStyle/>
          <a:p>
            <a:r>
              <a:rPr lang="en-US" sz="5400" dirty="0"/>
              <a:t>About </a:t>
            </a:r>
            <a:br>
              <a:rPr lang="en-US" sz="5400" dirty="0"/>
            </a:br>
            <a:r>
              <a:rPr lang="en-US" sz="5400" dirty="0"/>
              <a:t>P-Values and Null Hypothesis</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FE36D362-DDB0-E73D-8B01-4F179B58A562}"/>
              </a:ext>
            </a:extLst>
          </p:cNvPr>
          <p:cNvSpPr>
            <a:spLocks noGrp="1"/>
          </p:cNvSpPr>
          <p:nvPr>
            <p:ph idx="1"/>
          </p:nvPr>
        </p:nvSpPr>
        <p:spPr>
          <a:xfrm>
            <a:off x="5126418" y="552091"/>
            <a:ext cx="6224335" cy="5431536"/>
          </a:xfrm>
        </p:spPr>
        <p:txBody>
          <a:bodyPr anchor="ctr">
            <a:normAutofit/>
          </a:bodyPr>
          <a:lstStyle/>
          <a:p>
            <a:r>
              <a:rPr lang="en-US" sz="2200"/>
              <a:t>I continued to use Mann-Whitney U Test</a:t>
            </a:r>
          </a:p>
          <a:p>
            <a:r>
              <a:rPr lang="en-US" sz="2200" b="0" i="0" u="none" strike="noStrike">
                <a:effectLst/>
                <a:latin typeface="+mj-lt"/>
              </a:rPr>
              <a:t>P-</a:t>
            </a:r>
            <a:r>
              <a:rPr lang="en-US" sz="2200">
                <a:latin typeface="+mj-lt"/>
              </a:rPr>
              <a:t>V</a:t>
            </a:r>
            <a:r>
              <a:rPr lang="en-US" sz="2200" b="0" i="0" u="none" strike="noStrike">
                <a:effectLst/>
                <a:latin typeface="+mj-lt"/>
              </a:rPr>
              <a:t>alue: 3.0745018644748963e-09</a:t>
            </a:r>
          </a:p>
          <a:p>
            <a:r>
              <a:rPr lang="en-US" sz="2200">
                <a:latin typeface="+mj-lt"/>
              </a:rPr>
              <a:t>P-Value &lt; 0.05</a:t>
            </a:r>
          </a:p>
          <a:p>
            <a:r>
              <a:rPr lang="en-US" sz="2200">
                <a:latin typeface="+mj-lt"/>
              </a:rPr>
              <a:t>This means we So, reject the null hypothesis</a:t>
            </a:r>
          </a:p>
          <a:p>
            <a:r>
              <a:rPr lang="en-US" sz="2200">
                <a:latin typeface="+mj-lt"/>
              </a:rPr>
              <a:t>Also means there is difference of PC screen time between my working days and other days</a:t>
            </a:r>
          </a:p>
          <a:p>
            <a:r>
              <a:rPr lang="en-US" sz="2200">
                <a:latin typeface="+mj-lt"/>
              </a:rPr>
              <a:t>That is because m</a:t>
            </a:r>
            <a:r>
              <a:rPr lang="en-US" sz="2200" b="0" i="0" u="none" strike="noStrike">
                <a:effectLst/>
                <a:latin typeface="+mj-lt"/>
              </a:rPr>
              <a:t>y job is not computer-based one and I nearly never use computer for my job. The working period is 8.30 in morning and 19.00 in evening. The transportation also wastes lots of time and the tiredness is in absolute levels during working so generally if there is nothing critical to work on I just prefer to skip anything appart from sleeping. So during working days my computer screen time should be lower than other days </a:t>
            </a:r>
            <a:endParaRPr lang="en-US" sz="2200">
              <a:latin typeface="+mj-lt"/>
            </a:endParaRPr>
          </a:p>
        </p:txBody>
      </p:sp>
    </p:spTree>
    <p:extLst>
      <p:ext uri="{BB962C8B-B14F-4D97-AF65-F5344CB8AC3E}">
        <p14:creationId xmlns:p14="http://schemas.microsoft.com/office/powerpoint/2010/main" val="411674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E33A4CB-F778-2915-469F-99930AEA1FB6}"/>
              </a:ext>
            </a:extLst>
          </p:cNvPr>
          <p:cNvSpPr>
            <a:spLocks noGrp="1"/>
          </p:cNvSpPr>
          <p:nvPr>
            <p:ph type="title"/>
          </p:nvPr>
        </p:nvSpPr>
        <p:spPr>
          <a:xfrm>
            <a:off x="0" y="640822"/>
            <a:ext cx="4053659" cy="5583149"/>
          </a:xfrm>
        </p:spPr>
        <p:txBody>
          <a:bodyPr anchor="ctr">
            <a:normAutofit/>
          </a:bodyPr>
          <a:lstStyle/>
          <a:p>
            <a:r>
              <a:rPr lang="en-US" sz="5000" dirty="0"/>
              <a:t>Hypothesis - 3</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34632739-EC77-37E7-7FEE-2E0AB9606B37}"/>
              </a:ext>
            </a:extLst>
          </p:cNvPr>
          <p:cNvGraphicFramePr>
            <a:graphicFrameLocks noGrp="1"/>
          </p:cNvGraphicFramePr>
          <p:nvPr>
            <p:ph idx="1"/>
            <p:extLst>
              <p:ext uri="{D42A27DB-BD31-4B8C-83A1-F6EECF244321}">
                <p14:modId xmlns:p14="http://schemas.microsoft.com/office/powerpoint/2010/main" val="107511079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437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669E901-6828-DC14-FD2A-D5FF2A85C30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What About Means ?</a:t>
            </a:r>
          </a:p>
        </p:txBody>
      </p:sp>
      <p:pic>
        <p:nvPicPr>
          <p:cNvPr id="3074" name="Picture 2">
            <a:extLst>
              <a:ext uri="{FF2B5EF4-FFF2-40B4-BE49-F238E27FC236}">
                <a16:creationId xmlns:a16="http://schemas.microsoft.com/office/drawing/2014/main" id="{9BB43E26-9C7F-3CD4-95D8-BD07F85F72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109111"/>
            <a:ext cx="7188199" cy="4636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80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144333A-4033-75B0-968F-590680DE6386}"/>
              </a:ext>
            </a:extLst>
          </p:cNvPr>
          <p:cNvSpPr>
            <a:spLocks noGrp="1"/>
          </p:cNvSpPr>
          <p:nvPr>
            <p:ph type="title"/>
          </p:nvPr>
        </p:nvSpPr>
        <p:spPr>
          <a:xfrm>
            <a:off x="686834" y="1153572"/>
            <a:ext cx="3200400" cy="4461163"/>
          </a:xfrm>
        </p:spPr>
        <p:txBody>
          <a:bodyPr>
            <a:normAutofit/>
          </a:bodyPr>
          <a:lstStyle/>
          <a:p>
            <a:r>
              <a:rPr lang="en-US">
                <a:solidFill>
                  <a:srgbClr val="FFFFFF"/>
                </a:solidFill>
              </a:rPr>
              <a:t>What P-Value Says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82057355-316B-17FF-9773-BF4BDC545D9A}"/>
              </a:ext>
            </a:extLst>
          </p:cNvPr>
          <p:cNvSpPr>
            <a:spLocks noGrp="1"/>
          </p:cNvSpPr>
          <p:nvPr>
            <p:ph idx="1"/>
          </p:nvPr>
        </p:nvSpPr>
        <p:spPr>
          <a:xfrm>
            <a:off x="4447308" y="591344"/>
            <a:ext cx="6906491" cy="5585619"/>
          </a:xfrm>
        </p:spPr>
        <p:txBody>
          <a:bodyPr anchor="ctr">
            <a:normAutofit/>
          </a:bodyPr>
          <a:lstStyle/>
          <a:p>
            <a:r>
              <a:rPr lang="en-US" sz="2200" dirty="0">
                <a:latin typeface="+mj-lt"/>
              </a:rPr>
              <a:t>I got the P-Value: </a:t>
            </a:r>
            <a:r>
              <a:rPr lang="en-US" sz="2200" b="0" i="0" u="none" strike="noStrike" dirty="0">
                <a:effectLst/>
                <a:latin typeface="+mj-lt"/>
              </a:rPr>
              <a:t>0.6343763152931656</a:t>
            </a:r>
            <a:endParaRPr lang="en-US" sz="2200" b="0" i="0" u="none" strike="noStrike">
              <a:effectLst/>
              <a:latin typeface="+mj-lt"/>
            </a:endParaRPr>
          </a:p>
          <a:p>
            <a:r>
              <a:rPr lang="en-US" sz="2200" dirty="0">
                <a:latin typeface="+mj-lt"/>
              </a:rPr>
              <a:t>Means Null Hypothesis did not rejected</a:t>
            </a:r>
            <a:endParaRPr lang="en-US" sz="2200">
              <a:latin typeface="+mj-lt"/>
            </a:endParaRPr>
          </a:p>
          <a:p>
            <a:r>
              <a:rPr lang="en-US" sz="2200" dirty="0">
                <a:latin typeface="+mj-lt"/>
              </a:rPr>
              <a:t>But why do I compare the working Thursdays and other working days?</a:t>
            </a:r>
            <a:endParaRPr lang="en-US" sz="2200">
              <a:latin typeface="+mj-lt"/>
            </a:endParaRPr>
          </a:p>
          <a:p>
            <a:r>
              <a:rPr lang="en-US" sz="2200" b="0" i="0" u="none" strike="noStrike" dirty="0">
                <a:effectLst/>
                <a:latin typeface="+mj-lt"/>
              </a:rPr>
              <a:t>My course schedule is mainly integrated days of Monday, Tuesday, Friday. So, Wednesday, Thursday and Saturday are my free days during week. There were some days that I did not get to work due to my midterm schedule. Because I am 4th year student and working on graduation project (I already have taken and pass the CS412 Machine Learning course just could not take the CS210 new name DSA210 course because of my schedule availability) the project meetings are planned to Thursday and that why I have to bring my PC to work and attend to online zoom meeting during Thursdays + workdays. So, my Thursdays working PC screen times should be more than other working days.</a:t>
            </a:r>
            <a:endParaRPr lang="en-US" sz="2200">
              <a:latin typeface="+mj-lt"/>
            </a:endParaRPr>
          </a:p>
          <a:p>
            <a:endParaRPr lang="en-US" sz="2200">
              <a:latin typeface="+mj-lt"/>
            </a:endParaRPr>
          </a:p>
        </p:txBody>
      </p:sp>
    </p:spTree>
    <p:extLst>
      <p:ext uri="{BB962C8B-B14F-4D97-AF65-F5344CB8AC3E}">
        <p14:creationId xmlns:p14="http://schemas.microsoft.com/office/powerpoint/2010/main" val="2687452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905BB4-7D60-63FF-799B-3DD87C394CC2}"/>
              </a:ext>
            </a:extLst>
          </p:cNvPr>
          <p:cNvSpPr>
            <a:spLocks noGrp="1"/>
          </p:cNvSpPr>
          <p:nvPr>
            <p:ph type="title"/>
          </p:nvPr>
        </p:nvSpPr>
        <p:spPr/>
        <p:txBody>
          <a:bodyPr/>
          <a:lstStyle/>
          <a:p>
            <a:r>
              <a:rPr lang="en-US" dirty="0"/>
              <a:t>Hypothesis - 4</a:t>
            </a:r>
          </a:p>
        </p:txBody>
      </p:sp>
      <p:graphicFrame>
        <p:nvGraphicFramePr>
          <p:cNvPr id="7" name="İçerik Yer Tutucusu 2">
            <a:extLst>
              <a:ext uri="{FF2B5EF4-FFF2-40B4-BE49-F238E27FC236}">
                <a16:creationId xmlns:a16="http://schemas.microsoft.com/office/drawing/2014/main" id="{FB95EBEE-BEAC-D899-5E19-C3C637134BC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9184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D5C103A-3835-7CCD-D5F8-5910C1965DA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What is the Relation ?</a:t>
            </a:r>
          </a:p>
        </p:txBody>
      </p:sp>
      <p:sp>
        <p:nvSpPr>
          <p:cNvPr id="4104" name="Content Placeholder 4103">
            <a:extLst>
              <a:ext uri="{FF2B5EF4-FFF2-40B4-BE49-F238E27FC236}">
                <a16:creationId xmlns:a16="http://schemas.microsoft.com/office/drawing/2014/main" id="{5F57943F-624A-9D4E-7B58-B2C20ED0F938}"/>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As you can say there are some outliers which also disrupt the graph </a:t>
            </a:r>
          </a:p>
        </p:txBody>
      </p:sp>
      <p:sp>
        <p:nvSpPr>
          <p:cNvPr id="41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metin, çizgi, öykü gelişim çizgisi; kumpas; grafiğini çıkarma, ekran görüntüsü içeren bir resim&#10;&#10;Açıklama otomatik olarak oluşturuldu">
            <a:extLst>
              <a:ext uri="{FF2B5EF4-FFF2-40B4-BE49-F238E27FC236}">
                <a16:creationId xmlns:a16="http://schemas.microsoft.com/office/drawing/2014/main" id="{E785FFE5-616B-52D5-9C73-DBC72ACB1B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034460"/>
            <a:ext cx="7214616" cy="4761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598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A63A2A7-1610-34F7-BC8F-58F8C2C1D0D2}"/>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Cleaning the Data from Dirt</a:t>
            </a:r>
          </a:p>
        </p:txBody>
      </p:sp>
      <p:sp>
        <p:nvSpPr>
          <p:cNvPr id="5126" name="Content Placeholder 5125">
            <a:extLst>
              <a:ext uri="{FF2B5EF4-FFF2-40B4-BE49-F238E27FC236}">
                <a16:creationId xmlns:a16="http://schemas.microsoft.com/office/drawing/2014/main" id="{63068BE3-90EC-AE8D-AA44-DE4E097F61BF}"/>
              </a:ext>
            </a:extLst>
          </p:cNvPr>
          <p:cNvSpPr>
            <a:spLocks noGrp="1"/>
          </p:cNvSpPr>
          <p:nvPr>
            <p:ph idx="1"/>
          </p:nvPr>
        </p:nvSpPr>
        <p:spPr>
          <a:xfrm>
            <a:off x="9267908" y="5086350"/>
            <a:ext cx="2446465" cy="1178298"/>
          </a:xfrm>
        </p:spPr>
        <p:txBody>
          <a:bodyPr vert="horz" lIns="91440" tIns="45720" rIns="91440" bIns="45720" rtlCol="0">
            <a:normAutofit/>
          </a:bodyPr>
          <a:lstStyle/>
          <a:p>
            <a:pPr marL="0" indent="0">
              <a:buNone/>
            </a:pPr>
            <a:r>
              <a:rPr lang="en-US" sz="1600" kern="1200">
                <a:solidFill>
                  <a:schemeClr val="tx1"/>
                </a:solidFill>
                <a:latin typeface="+mn-lt"/>
                <a:ea typeface="+mn-ea"/>
                <a:cs typeface="+mn-cs"/>
              </a:rPr>
              <a:t>By IQR method, the data has been cleaned from outlier data points.</a:t>
            </a:r>
          </a:p>
        </p:txBody>
      </p:sp>
      <p:sp>
        <p:nvSpPr>
          <p:cNvPr id="5138" name="Rectangle 513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Rectangle 513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metin, çizgi, öykü gelişim çizgisi; kumpas; grafiğini çıkarma, diyagram içeren bir resim&#10;&#10;Açıklama otomatik olarak oluşturuldu">
            <a:extLst>
              <a:ext uri="{FF2B5EF4-FFF2-40B4-BE49-F238E27FC236}">
                <a16:creationId xmlns:a16="http://schemas.microsoft.com/office/drawing/2014/main" id="{4A786020-B332-240A-AACE-24252405C1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953737"/>
            <a:ext cx="7608304" cy="5021481"/>
          </a:xfrm>
          <a:prstGeom prst="rect">
            <a:avLst/>
          </a:prstGeom>
          <a:noFill/>
          <a:extLst>
            <a:ext uri="{909E8E84-426E-40DD-AFC4-6F175D3DCCD1}">
              <a14:hiddenFill xmlns:a14="http://schemas.microsoft.com/office/drawing/2010/main">
                <a:solidFill>
                  <a:srgbClr val="FFFFFF"/>
                </a:solidFill>
              </a14:hiddenFill>
            </a:ext>
          </a:extLst>
        </p:spPr>
      </p:pic>
      <p:sp>
        <p:nvSpPr>
          <p:cNvPr id="5142" name="Rectangle 514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9757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CC4E9DC-84F7-24D9-B5AD-D3127A4A30BA}"/>
              </a:ext>
            </a:extLst>
          </p:cNvPr>
          <p:cNvSpPr>
            <a:spLocks noGrp="1"/>
          </p:cNvSpPr>
          <p:nvPr>
            <p:ph type="title"/>
          </p:nvPr>
        </p:nvSpPr>
        <p:spPr>
          <a:xfrm>
            <a:off x="841248" y="548640"/>
            <a:ext cx="3600860" cy="5431536"/>
          </a:xfrm>
        </p:spPr>
        <p:txBody>
          <a:bodyPr>
            <a:normAutofit/>
          </a:bodyPr>
          <a:lstStyle/>
          <a:p>
            <a:r>
              <a:rPr lang="en-US" sz="5400"/>
              <a:t>Spearman and P-Value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056B7712-EC19-70A3-2C81-B21D04953484}"/>
              </a:ext>
            </a:extLst>
          </p:cNvPr>
          <p:cNvSpPr>
            <a:spLocks noGrp="1"/>
          </p:cNvSpPr>
          <p:nvPr>
            <p:ph idx="1"/>
          </p:nvPr>
        </p:nvSpPr>
        <p:spPr>
          <a:xfrm>
            <a:off x="5126418" y="552091"/>
            <a:ext cx="6224335" cy="5431536"/>
          </a:xfrm>
        </p:spPr>
        <p:txBody>
          <a:bodyPr anchor="ctr">
            <a:normAutofit/>
          </a:bodyPr>
          <a:lstStyle/>
          <a:p>
            <a:r>
              <a:rPr lang="en-GB" sz="2200" dirty="0">
                <a:latin typeface="+mj-lt"/>
              </a:rPr>
              <a:t>Why Spearmen and not Pearson ?</a:t>
            </a:r>
            <a:endParaRPr lang="en-GB" sz="2200">
              <a:latin typeface="+mj-lt"/>
            </a:endParaRPr>
          </a:p>
          <a:p>
            <a:r>
              <a:rPr lang="en-GB" sz="2200" b="0" i="0" u="none" strike="noStrike" dirty="0">
                <a:effectLst/>
                <a:latin typeface="+mj-lt"/>
              </a:rPr>
              <a:t>Although data looks like Pearson correlation would give perfect fit the step count and screen time relation would be more defined as monotonic relation. If we want to use Pearson the linearity will be the key aspect however in our case the monotonicity is the key that's why looking from spearman window would be much more accurate from my sight of views.</a:t>
            </a:r>
            <a:endParaRPr lang="en-GB" sz="2200" b="0" i="0" u="none" strike="noStrike">
              <a:effectLst/>
              <a:latin typeface="+mj-lt"/>
            </a:endParaRPr>
          </a:p>
          <a:p>
            <a:r>
              <a:rPr lang="en-GB" sz="2200" b="0" i="0" u="none" strike="noStrike" dirty="0">
                <a:effectLst/>
                <a:latin typeface="+mj-lt"/>
              </a:rPr>
              <a:t>Spearman Correlation: -0.6068118114819537 </a:t>
            </a:r>
            <a:endParaRPr lang="en-GB" sz="2200" b="0" i="0" u="none" strike="noStrike">
              <a:effectLst/>
              <a:latin typeface="+mj-lt"/>
            </a:endParaRPr>
          </a:p>
          <a:p>
            <a:r>
              <a:rPr lang="en-GB" sz="2200" b="0" i="0" u="none" strike="noStrike" dirty="0">
                <a:effectLst/>
                <a:latin typeface="+mj-lt"/>
              </a:rPr>
              <a:t>P-value: 1.8209281134573636e-10</a:t>
            </a:r>
            <a:endParaRPr lang="en-GB" sz="2200">
              <a:latin typeface="+mj-lt"/>
            </a:endParaRPr>
          </a:p>
        </p:txBody>
      </p:sp>
    </p:spTree>
    <p:extLst>
      <p:ext uri="{BB962C8B-B14F-4D97-AF65-F5344CB8AC3E}">
        <p14:creationId xmlns:p14="http://schemas.microsoft.com/office/powerpoint/2010/main" val="2768328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71F8502-1951-EEE8-8083-D65EF5BEEE17}"/>
              </a:ext>
            </a:extLst>
          </p:cNvPr>
          <p:cNvSpPr>
            <a:spLocks noGrp="1"/>
          </p:cNvSpPr>
          <p:nvPr>
            <p:ph type="title"/>
          </p:nvPr>
        </p:nvSpPr>
        <p:spPr>
          <a:xfrm>
            <a:off x="838200" y="365125"/>
            <a:ext cx="10515600" cy="1325563"/>
          </a:xfrm>
        </p:spPr>
        <p:txBody>
          <a:bodyPr>
            <a:normAutofit/>
          </a:bodyPr>
          <a:lstStyle/>
          <a:p>
            <a:r>
              <a:rPr lang="en-US" sz="5400"/>
              <a:t>What we Obtain by Hypothesis – 4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E6B94C2C-2688-D687-82A6-D6DC2B6FF31D}"/>
              </a:ext>
            </a:extLst>
          </p:cNvPr>
          <p:cNvSpPr>
            <a:spLocks noGrp="1"/>
          </p:cNvSpPr>
          <p:nvPr>
            <p:ph idx="1"/>
          </p:nvPr>
        </p:nvSpPr>
        <p:spPr>
          <a:xfrm>
            <a:off x="838200" y="1929384"/>
            <a:ext cx="10515600" cy="4251960"/>
          </a:xfrm>
        </p:spPr>
        <p:txBody>
          <a:bodyPr>
            <a:normAutofit/>
          </a:bodyPr>
          <a:lstStyle/>
          <a:p>
            <a:r>
              <a:rPr lang="en-GB" sz="2200" b="0" i="0" u="none" strike="noStrike" dirty="0">
                <a:effectLst/>
                <a:latin typeface="+mj-lt"/>
              </a:rPr>
              <a:t>The step count and the total screen time should have negative correlation between them; because time spent on screen eventually decrease the person mobility in most of the cases. </a:t>
            </a:r>
            <a:endParaRPr lang="en-GB" sz="2200" b="0" i="0" u="none" strike="noStrike">
              <a:effectLst/>
              <a:latin typeface="+mj-lt"/>
            </a:endParaRPr>
          </a:p>
          <a:p>
            <a:r>
              <a:rPr lang="en-GB" sz="2200" b="0" i="0" u="none" strike="noStrike" dirty="0">
                <a:effectLst/>
                <a:latin typeface="+mj-lt"/>
              </a:rPr>
              <a:t>Also, in the spearman correlation perspective the value is -0.607 which shows the trendy towards -1 and actually near. If we speak about spearman its values around -1 to +1 in which -1 tells us about total negative correlation while +1 vice-versa. Our result also shows negative correlation between screen time and step count</a:t>
            </a:r>
            <a:r>
              <a:rPr lang="tr-TR" sz="2200" b="0" i="0" u="none" strike="noStrike">
                <a:effectLst/>
                <a:latin typeface="Roboto" panose="02000000000000000000" pitchFamily="2" charset="0"/>
              </a:rPr>
              <a:t>..</a:t>
            </a:r>
          </a:p>
          <a:p>
            <a:r>
              <a:rPr lang="en-GB" sz="2200" dirty="0">
                <a:latin typeface="+mj-lt"/>
              </a:rPr>
              <a:t>Because the P-Value &lt; than 0.05 we reject the no negative correlation appears hypothesis</a:t>
            </a:r>
            <a:endParaRPr lang="en-GB" sz="2200">
              <a:latin typeface="+mj-lt"/>
            </a:endParaRPr>
          </a:p>
        </p:txBody>
      </p:sp>
    </p:spTree>
    <p:extLst>
      <p:ext uri="{BB962C8B-B14F-4D97-AF65-F5344CB8AC3E}">
        <p14:creationId xmlns:p14="http://schemas.microsoft.com/office/powerpoint/2010/main" val="408688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Başlık 1">
            <a:extLst>
              <a:ext uri="{FF2B5EF4-FFF2-40B4-BE49-F238E27FC236}">
                <a16:creationId xmlns:a16="http://schemas.microsoft.com/office/drawing/2014/main" id="{37C9079D-65CA-2096-6FD6-03AE6535D36C}"/>
              </a:ext>
            </a:extLst>
          </p:cNvPr>
          <p:cNvSpPr>
            <a:spLocks noGrp="1"/>
          </p:cNvSpPr>
          <p:nvPr>
            <p:ph type="title"/>
          </p:nvPr>
        </p:nvSpPr>
        <p:spPr>
          <a:xfrm>
            <a:off x="838200" y="1391619"/>
            <a:ext cx="4905401" cy="4042196"/>
          </a:xfrm>
        </p:spPr>
        <p:txBody>
          <a:bodyPr>
            <a:normAutofit/>
          </a:bodyPr>
          <a:lstStyle/>
          <a:p>
            <a:pPr algn="ctr"/>
            <a:r>
              <a:rPr lang="en-US">
                <a:solidFill>
                  <a:schemeClr val="bg1"/>
                </a:solidFill>
              </a:rPr>
              <a:t>Contents </a:t>
            </a:r>
          </a:p>
        </p:txBody>
      </p:sp>
      <p:sp>
        <p:nvSpPr>
          <p:cNvPr id="3" name="İçerik Yer Tutucusu 2">
            <a:extLst>
              <a:ext uri="{FF2B5EF4-FFF2-40B4-BE49-F238E27FC236}">
                <a16:creationId xmlns:a16="http://schemas.microsoft.com/office/drawing/2014/main" id="{2884C90F-8EA7-5FA5-8010-90EF43C3D572}"/>
              </a:ext>
            </a:extLst>
          </p:cNvPr>
          <p:cNvSpPr>
            <a:spLocks noGrp="1"/>
          </p:cNvSpPr>
          <p:nvPr>
            <p:ph idx="1"/>
          </p:nvPr>
        </p:nvSpPr>
        <p:spPr>
          <a:xfrm>
            <a:off x="6477270" y="1130846"/>
            <a:ext cx="4974771" cy="4351338"/>
          </a:xfrm>
        </p:spPr>
        <p:txBody>
          <a:bodyPr>
            <a:normAutofit lnSpcReduction="10000"/>
          </a:bodyPr>
          <a:lstStyle/>
          <a:p>
            <a:pPr marL="0" indent="0">
              <a:lnSpc>
                <a:spcPct val="150000"/>
              </a:lnSpc>
              <a:buNone/>
            </a:pPr>
            <a:r>
              <a:rPr lang="en-US" dirty="0">
                <a:solidFill>
                  <a:schemeClr val="bg1"/>
                </a:solidFill>
              </a:rPr>
              <a:t>1. Project Aim</a:t>
            </a:r>
          </a:p>
          <a:p>
            <a:pPr marL="0" indent="0">
              <a:lnSpc>
                <a:spcPct val="150000"/>
              </a:lnSpc>
              <a:buNone/>
            </a:pPr>
            <a:r>
              <a:rPr lang="en-US" dirty="0">
                <a:solidFill>
                  <a:schemeClr val="bg1"/>
                </a:solidFill>
              </a:rPr>
              <a:t>2. Dataset </a:t>
            </a:r>
          </a:p>
          <a:p>
            <a:pPr marL="0" indent="0">
              <a:lnSpc>
                <a:spcPct val="150000"/>
              </a:lnSpc>
              <a:buNone/>
            </a:pPr>
            <a:r>
              <a:rPr lang="en-US" dirty="0">
                <a:solidFill>
                  <a:schemeClr val="bg1"/>
                </a:solidFill>
              </a:rPr>
              <a:t>3. Hypothesis and P-Value Calculations</a:t>
            </a:r>
          </a:p>
          <a:p>
            <a:pPr marL="0" indent="0">
              <a:lnSpc>
                <a:spcPct val="150000"/>
              </a:lnSpc>
              <a:buNone/>
            </a:pPr>
            <a:r>
              <a:rPr lang="en-US" dirty="0">
                <a:solidFill>
                  <a:schemeClr val="bg1"/>
                </a:solidFill>
              </a:rPr>
              <a:t>4. Clustering Days </a:t>
            </a:r>
          </a:p>
          <a:p>
            <a:pPr marL="0" indent="0">
              <a:lnSpc>
                <a:spcPct val="150000"/>
              </a:lnSpc>
              <a:buNone/>
            </a:pPr>
            <a:r>
              <a:rPr lang="en-US" dirty="0">
                <a:solidFill>
                  <a:schemeClr val="bg1"/>
                </a:solidFill>
              </a:rPr>
              <a:t>5. Conclusion</a:t>
            </a:r>
          </a:p>
        </p:txBody>
      </p:sp>
    </p:spTree>
    <p:extLst>
      <p:ext uri="{BB962C8B-B14F-4D97-AF65-F5344CB8AC3E}">
        <p14:creationId xmlns:p14="http://schemas.microsoft.com/office/powerpoint/2010/main" val="3467735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007FC82-2DF8-3F66-1A88-3E2100399639}"/>
              </a:ext>
            </a:extLst>
          </p:cNvPr>
          <p:cNvSpPr>
            <a:spLocks noGrp="1"/>
          </p:cNvSpPr>
          <p:nvPr>
            <p:ph type="title"/>
          </p:nvPr>
        </p:nvSpPr>
        <p:spPr>
          <a:xfrm>
            <a:off x="841248" y="548640"/>
            <a:ext cx="3600860" cy="5431536"/>
          </a:xfrm>
        </p:spPr>
        <p:txBody>
          <a:bodyPr>
            <a:normAutofit/>
          </a:bodyPr>
          <a:lstStyle/>
          <a:p>
            <a:r>
              <a:rPr lang="en-US" sz="5400"/>
              <a:t>Clustering Analysis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9349AE9-FD4C-EB9D-E7FC-3FB2201C068A}"/>
              </a:ext>
            </a:extLst>
          </p:cNvPr>
          <p:cNvSpPr>
            <a:spLocks noGrp="1"/>
          </p:cNvSpPr>
          <p:nvPr>
            <p:ph idx="1"/>
          </p:nvPr>
        </p:nvSpPr>
        <p:spPr>
          <a:xfrm>
            <a:off x="5126418" y="552091"/>
            <a:ext cx="6224335" cy="5431536"/>
          </a:xfrm>
        </p:spPr>
        <p:txBody>
          <a:bodyPr anchor="ctr">
            <a:normAutofit/>
          </a:bodyPr>
          <a:lstStyle/>
          <a:p>
            <a:r>
              <a:rPr lang="en-US" sz="2200"/>
              <a:t>I tried to cluster the data point and gather the number of specific days to find their common point or points. </a:t>
            </a:r>
          </a:p>
          <a:p>
            <a:endParaRPr lang="en-US" sz="2200"/>
          </a:p>
        </p:txBody>
      </p:sp>
    </p:spTree>
    <p:extLst>
      <p:ext uri="{BB962C8B-B14F-4D97-AF65-F5344CB8AC3E}">
        <p14:creationId xmlns:p14="http://schemas.microsoft.com/office/powerpoint/2010/main" val="3506465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0" name="Rectangle 615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43CBDA8-EA3A-ECEC-3320-280A3790424E}"/>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kern="1200">
                <a:solidFill>
                  <a:schemeClr val="tx1"/>
                </a:solidFill>
                <a:latin typeface="+mj-lt"/>
                <a:ea typeface="+mj-ea"/>
                <a:cs typeface="+mj-cs"/>
              </a:rPr>
              <a:t>How to Find the Best K ?</a:t>
            </a:r>
          </a:p>
        </p:txBody>
      </p:sp>
      <p:sp>
        <p:nvSpPr>
          <p:cNvPr id="6150" name="Content Placeholder 6149">
            <a:extLst>
              <a:ext uri="{FF2B5EF4-FFF2-40B4-BE49-F238E27FC236}">
                <a16:creationId xmlns:a16="http://schemas.microsoft.com/office/drawing/2014/main" id="{3A6065A8-BA70-386B-2741-05142D8D4E9F}"/>
              </a:ext>
            </a:extLst>
          </p:cNvPr>
          <p:cNvSpPr>
            <a:spLocks noGrp="1"/>
          </p:cNvSpPr>
          <p:nvPr>
            <p:ph idx="1"/>
          </p:nvPr>
        </p:nvSpPr>
        <p:spPr>
          <a:xfrm>
            <a:off x="599609" y="4685288"/>
            <a:ext cx="4171994" cy="1035781"/>
          </a:xfrm>
        </p:spPr>
        <p:txBody>
          <a:bodyPr vert="horz" lIns="91440" tIns="45720" rIns="91440" bIns="45720" rtlCol="0">
            <a:normAutofit/>
          </a:bodyPr>
          <a:lstStyle/>
          <a:p>
            <a:pPr marL="0" indent="0">
              <a:buNone/>
            </a:pPr>
            <a:r>
              <a:rPr lang="en-US" sz="2200" kern="1200">
                <a:solidFill>
                  <a:schemeClr val="tx1"/>
                </a:solidFill>
                <a:latin typeface="+mn-lt"/>
                <a:ea typeface="+mn-ea"/>
                <a:cs typeface="+mn-cs"/>
              </a:rPr>
              <a:t>By using elbow method, we can say that 4 is the optimal k in this table.</a:t>
            </a:r>
          </a:p>
        </p:txBody>
      </p:sp>
      <p:grpSp>
        <p:nvGrpSpPr>
          <p:cNvPr id="6162" name="Group 616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6163" name="Straight Connector 616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164" name="Rectangle 616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66" name="Rectangle 616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çizgi, öykü gelişim çizgisi; kumpas; grafiğini çıkarma, diyagram, metin içeren bir resim&#10;&#10;Açıklama otomatik olarak oluşturuldu">
            <a:extLst>
              <a:ext uri="{FF2B5EF4-FFF2-40B4-BE49-F238E27FC236}">
                <a16:creationId xmlns:a16="http://schemas.microsoft.com/office/drawing/2014/main" id="{2C630654-1EAB-9484-43E2-300F2F7BF5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0572" y="1473721"/>
            <a:ext cx="5608830" cy="379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369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FB20E1B-0122-5452-F45C-BEBD4EAE4898}"/>
              </a:ext>
            </a:extLst>
          </p:cNvPr>
          <p:cNvSpPr>
            <a:spLocks noGrp="1"/>
          </p:cNvSpPr>
          <p:nvPr>
            <p:ph type="title"/>
          </p:nvPr>
        </p:nvSpPr>
        <p:spPr>
          <a:xfrm>
            <a:off x="589560" y="856180"/>
            <a:ext cx="4560584" cy="1128068"/>
          </a:xfrm>
        </p:spPr>
        <p:txBody>
          <a:bodyPr anchor="ctr">
            <a:normAutofit/>
          </a:bodyPr>
          <a:lstStyle/>
          <a:p>
            <a:r>
              <a:rPr lang="en-US" sz="3700"/>
              <a:t>Is k = 4 correct or not ?</a:t>
            </a:r>
          </a:p>
        </p:txBody>
      </p:sp>
      <p:grpSp>
        <p:nvGrpSpPr>
          <p:cNvPr id="7186" name="Group 718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187" name="Rectangle 718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8" name="Rectangle 718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90" name="Rectangle 718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4" name="Content Placeholder 7173">
            <a:extLst>
              <a:ext uri="{FF2B5EF4-FFF2-40B4-BE49-F238E27FC236}">
                <a16:creationId xmlns:a16="http://schemas.microsoft.com/office/drawing/2014/main" id="{A28784D8-5B48-DD6A-69D8-A5D2EA89CD09}"/>
              </a:ext>
            </a:extLst>
          </p:cNvPr>
          <p:cNvSpPr>
            <a:spLocks noGrp="1"/>
          </p:cNvSpPr>
          <p:nvPr>
            <p:ph idx="1"/>
          </p:nvPr>
        </p:nvSpPr>
        <p:spPr>
          <a:xfrm>
            <a:off x="590719" y="2330505"/>
            <a:ext cx="4559425" cy="3979585"/>
          </a:xfrm>
        </p:spPr>
        <p:txBody>
          <a:bodyPr anchor="ctr">
            <a:normAutofit/>
          </a:bodyPr>
          <a:lstStyle/>
          <a:p>
            <a:r>
              <a:rPr lang="en-US" sz="2000" dirty="0"/>
              <a:t>The elbow method says k = 4 is the optimal however visualization of the conditions are stating different. </a:t>
            </a:r>
            <a:endParaRPr lang="en-US" sz="2000"/>
          </a:p>
        </p:txBody>
      </p:sp>
      <p:sp>
        <p:nvSpPr>
          <p:cNvPr id="7192" name="Rectangle 719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4" name="Rectangle 719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metin, ekran görüntüsü, öykü gelişim çizgisi; kumpas; grafiğini çıkarma, çizgi içeren bir resim&#10;&#10;Açıklama otomatik olarak oluşturuldu">
            <a:extLst>
              <a:ext uri="{FF2B5EF4-FFF2-40B4-BE49-F238E27FC236}">
                <a16:creationId xmlns:a16="http://schemas.microsoft.com/office/drawing/2014/main" id="{89690E96-60A1-5619-06F4-83FB44CF0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17" r="19808"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759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23" name="Rectangle 822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E8D8AA9-47F3-0641-8864-989277BFF22D}"/>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kern="1200" dirty="0">
                <a:solidFill>
                  <a:schemeClr val="tx1"/>
                </a:solidFill>
                <a:latin typeface="+mj-lt"/>
                <a:ea typeface="+mj-ea"/>
                <a:cs typeface="+mj-cs"/>
              </a:rPr>
              <a:t>PCA Check for K = 4</a:t>
            </a:r>
          </a:p>
        </p:txBody>
      </p:sp>
      <p:sp>
        <p:nvSpPr>
          <p:cNvPr id="8198" name="Content Placeholder 8197">
            <a:extLst>
              <a:ext uri="{FF2B5EF4-FFF2-40B4-BE49-F238E27FC236}">
                <a16:creationId xmlns:a16="http://schemas.microsoft.com/office/drawing/2014/main" id="{4CE8C9E4-2605-B243-491A-4A7BE0F6D86B}"/>
              </a:ext>
            </a:extLst>
          </p:cNvPr>
          <p:cNvSpPr>
            <a:spLocks noGrp="1"/>
          </p:cNvSpPr>
          <p:nvPr>
            <p:ph idx="1"/>
          </p:nvPr>
        </p:nvSpPr>
        <p:spPr>
          <a:xfrm>
            <a:off x="599609" y="4685288"/>
            <a:ext cx="4171994" cy="1035781"/>
          </a:xfrm>
        </p:spPr>
        <p:txBody>
          <a:bodyPr vert="horz" lIns="91440" tIns="45720" rIns="91440" bIns="45720" rtlCol="0">
            <a:normAutofit/>
          </a:bodyPr>
          <a:lstStyle/>
          <a:p>
            <a:pPr marL="0" indent="0">
              <a:buNone/>
            </a:pPr>
            <a:r>
              <a:rPr lang="en-US" sz="2200" kern="1200">
                <a:solidFill>
                  <a:schemeClr val="tx1"/>
                </a:solidFill>
                <a:latin typeface="+mn-lt"/>
                <a:ea typeface="+mn-ea"/>
                <a:cs typeface="+mn-cs"/>
              </a:rPr>
              <a:t>The data spliced into 4 areas, which 1 area is containing only 4 days.</a:t>
            </a:r>
          </a:p>
        </p:txBody>
      </p:sp>
      <p:grpSp>
        <p:nvGrpSpPr>
          <p:cNvPr id="8225" name="Group 822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8226" name="Straight Connector 822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227" name="Rectangle 822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29" name="Rectangle 82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metin, ekran görüntüsü, öykü gelişim çizgisi; kumpas; grafiğini çıkarma, diyagram içeren bir resim&#10;&#10;Açıklama otomatik olarak oluşturuldu">
            <a:extLst>
              <a:ext uri="{FF2B5EF4-FFF2-40B4-BE49-F238E27FC236}">
                <a16:creationId xmlns:a16="http://schemas.microsoft.com/office/drawing/2014/main" id="{296B4606-333B-330F-BA52-F1321E447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612" r="11592" b="-1"/>
          <a:stretch/>
        </p:blipFill>
        <p:spPr bwMode="auto">
          <a:xfrm>
            <a:off x="5640572" y="655171"/>
            <a:ext cx="5608830" cy="5437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23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iterate type="lt">
                                    <p:tmAbs val="0"/>
                                  </p:iterate>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AFEFDDB-3096-B405-446E-880BD4742487}"/>
              </a:ext>
            </a:extLst>
          </p:cNvPr>
          <p:cNvSpPr>
            <a:spLocks noGrp="1"/>
          </p:cNvSpPr>
          <p:nvPr>
            <p:ph type="title"/>
          </p:nvPr>
        </p:nvSpPr>
        <p:spPr>
          <a:xfrm>
            <a:off x="808638" y="386930"/>
            <a:ext cx="9236700" cy="1188950"/>
          </a:xfrm>
        </p:spPr>
        <p:txBody>
          <a:bodyPr anchor="b">
            <a:normAutofit/>
          </a:bodyPr>
          <a:lstStyle/>
          <a:p>
            <a:r>
              <a:rPr lang="en-US" sz="4600"/>
              <a:t>What are the Specs of the Clusters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D8C65D2-A807-D98C-06D1-E0994D85E0CF}"/>
              </a:ext>
            </a:extLst>
          </p:cNvPr>
          <p:cNvSpPr>
            <a:spLocks noGrp="1"/>
          </p:cNvSpPr>
          <p:nvPr>
            <p:ph idx="1"/>
          </p:nvPr>
        </p:nvSpPr>
        <p:spPr>
          <a:xfrm>
            <a:off x="793660" y="2599509"/>
            <a:ext cx="10143668" cy="3435531"/>
          </a:xfrm>
        </p:spPr>
        <p:txBody>
          <a:bodyPr anchor="ctr">
            <a:normAutofit/>
          </a:bodyPr>
          <a:lstStyle/>
          <a:p>
            <a:r>
              <a:rPr lang="en-GB" sz="2200" b="0" i="0" u="none" strike="noStrike" dirty="0">
                <a:effectLst/>
                <a:latin typeface="+mj-lt"/>
              </a:rPr>
              <a:t>Cluster 0: - Step Count (steps): 5800.09 - Screen Time (Total)(</a:t>
            </a:r>
            <a:r>
              <a:rPr lang="en-GB" sz="2200" b="0" i="0" u="none" strike="noStrike">
                <a:effectLst/>
                <a:latin typeface="+mj-lt"/>
              </a:rPr>
              <a:t>Hour,minute</a:t>
            </a:r>
            <a:r>
              <a:rPr lang="en-GB" sz="2200" b="0" i="0" u="none" strike="noStrike" dirty="0">
                <a:effectLst/>
                <a:latin typeface="+mj-lt"/>
              </a:rPr>
              <a:t>): 11.54 - Active Energy (kJ): 639.00 - Working (1 or 0): 0.00 - Midterm (1 or 0): 0.00 </a:t>
            </a:r>
            <a:endParaRPr lang="en-GB" sz="2200" b="0" i="0" u="none" strike="noStrike">
              <a:effectLst/>
              <a:latin typeface="+mj-lt"/>
            </a:endParaRPr>
          </a:p>
          <a:p>
            <a:r>
              <a:rPr lang="en-GB" sz="2200" b="0" i="0" u="none" strike="noStrike" dirty="0">
                <a:effectLst/>
                <a:latin typeface="+mj-lt"/>
              </a:rPr>
              <a:t>Cluster 1: - Step Count (steps): 6941.31 - Screen Time (Total)(</a:t>
            </a:r>
            <a:r>
              <a:rPr lang="en-GB" sz="2200" b="0" i="0" u="none" strike="noStrike">
                <a:effectLst/>
                <a:latin typeface="+mj-lt"/>
              </a:rPr>
              <a:t>Hour,minute</a:t>
            </a:r>
            <a:r>
              <a:rPr lang="en-GB" sz="2200" b="0" i="0" u="none" strike="noStrike" dirty="0">
                <a:effectLst/>
                <a:latin typeface="+mj-lt"/>
              </a:rPr>
              <a:t>): 6.97 - Active Energy (kJ): 817.21 - Working (1 or 0): 1.00 - Midterm (1 or 0): 0.00 </a:t>
            </a:r>
            <a:endParaRPr lang="en-GB" sz="2200" b="0" i="0" u="none" strike="noStrike">
              <a:effectLst/>
              <a:latin typeface="+mj-lt"/>
            </a:endParaRPr>
          </a:p>
          <a:p>
            <a:r>
              <a:rPr lang="en-GB" sz="2200" b="0" i="0" u="none" strike="noStrike" dirty="0">
                <a:effectLst/>
                <a:latin typeface="+mj-lt"/>
              </a:rPr>
              <a:t>Cluster 2: - Step Count (steps): 11297.84 - Screen Time (Total)(</a:t>
            </a:r>
            <a:r>
              <a:rPr lang="en-GB" sz="2200" b="0" i="0" u="none" strike="noStrike">
                <a:effectLst/>
                <a:latin typeface="+mj-lt"/>
              </a:rPr>
              <a:t>Hour,minute</a:t>
            </a:r>
            <a:r>
              <a:rPr lang="en-GB" sz="2200" b="0" i="0" u="none" strike="noStrike" dirty="0">
                <a:effectLst/>
                <a:latin typeface="+mj-lt"/>
              </a:rPr>
              <a:t>): 6.73 - Active Energy (kJ): 1340.77 - Working (1 or 0): 0.20 - Midterm (1 or 0): 0.00 </a:t>
            </a:r>
            <a:endParaRPr lang="en-GB" sz="2200" b="0" i="0" u="none" strike="noStrike">
              <a:effectLst/>
              <a:latin typeface="+mj-lt"/>
            </a:endParaRPr>
          </a:p>
          <a:p>
            <a:r>
              <a:rPr lang="en-GB" sz="2200" b="0" i="0" u="none" strike="noStrike" dirty="0">
                <a:effectLst/>
                <a:latin typeface="+mj-lt"/>
              </a:rPr>
              <a:t>Cluster 3: - Step Count (steps): 6651.00 - Screen Time (Total)(</a:t>
            </a:r>
            <a:r>
              <a:rPr lang="en-GB" sz="2200" b="0" i="0" u="none" strike="noStrike">
                <a:effectLst/>
                <a:latin typeface="+mj-lt"/>
              </a:rPr>
              <a:t>Hour,minute</a:t>
            </a:r>
            <a:r>
              <a:rPr lang="en-GB" sz="2200" b="0" i="0" u="none" strike="noStrike" dirty="0">
                <a:effectLst/>
                <a:latin typeface="+mj-lt"/>
              </a:rPr>
              <a:t>): 10.84 - Active Energy (kJ): 802.12 - Working (1 or 0): 0.00 - Midterm (1 or 0): 1.00</a:t>
            </a:r>
            <a:endParaRPr lang="en-GB" sz="2200">
              <a:latin typeface="+mj-lt"/>
            </a:endParaRPr>
          </a:p>
        </p:txBody>
      </p:sp>
    </p:spTree>
    <p:extLst>
      <p:ext uri="{BB962C8B-B14F-4D97-AF65-F5344CB8AC3E}">
        <p14:creationId xmlns:p14="http://schemas.microsoft.com/office/powerpoint/2010/main" val="2839255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2" name="Rectangle 923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4B44F59-9F85-27BA-79D0-AFB7C0F5A221}"/>
              </a:ext>
            </a:extLst>
          </p:cNvPr>
          <p:cNvSpPr>
            <a:spLocks noGrp="1"/>
          </p:cNvSpPr>
          <p:nvPr>
            <p:ph type="title"/>
          </p:nvPr>
        </p:nvSpPr>
        <p:spPr>
          <a:xfrm>
            <a:off x="589560" y="856180"/>
            <a:ext cx="4560584" cy="1128068"/>
          </a:xfrm>
        </p:spPr>
        <p:txBody>
          <a:bodyPr anchor="ctr">
            <a:normAutofit/>
          </a:bodyPr>
          <a:lstStyle/>
          <a:p>
            <a:r>
              <a:rPr lang="en-US" sz="4000"/>
              <a:t>Cluster - 0</a:t>
            </a:r>
          </a:p>
        </p:txBody>
      </p:sp>
      <p:grpSp>
        <p:nvGrpSpPr>
          <p:cNvPr id="9234" name="Group 923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9235" name="Rectangle 923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6" name="Rectangle 923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38" name="Rectangle 923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2" name="Content Placeholder 9221">
            <a:extLst>
              <a:ext uri="{FF2B5EF4-FFF2-40B4-BE49-F238E27FC236}">
                <a16:creationId xmlns:a16="http://schemas.microsoft.com/office/drawing/2014/main" id="{29177079-F0D9-B21F-2FCB-41FC89C28C14}"/>
              </a:ext>
            </a:extLst>
          </p:cNvPr>
          <p:cNvSpPr>
            <a:spLocks noGrp="1"/>
          </p:cNvSpPr>
          <p:nvPr>
            <p:ph idx="1"/>
          </p:nvPr>
        </p:nvSpPr>
        <p:spPr>
          <a:xfrm>
            <a:off x="590719" y="2330505"/>
            <a:ext cx="4559425" cy="3979585"/>
          </a:xfrm>
        </p:spPr>
        <p:txBody>
          <a:bodyPr anchor="ctr">
            <a:normAutofit/>
          </a:bodyPr>
          <a:lstStyle/>
          <a:p>
            <a:pPr marL="0" indent="0">
              <a:buNone/>
            </a:pPr>
            <a:r>
              <a:rPr lang="en-GB" sz="2000" b="0" i="0" u="none" strike="noStrike" dirty="0">
                <a:effectLst/>
                <a:latin typeface="+mj-lt"/>
              </a:rPr>
              <a:t>-   Step Count 5800.09 </a:t>
            </a:r>
            <a:endParaRPr lang="en-GB" sz="2000" b="0" i="0" u="none" strike="noStrike">
              <a:effectLst/>
              <a:latin typeface="+mj-lt"/>
            </a:endParaRPr>
          </a:p>
          <a:p>
            <a:pPr marL="0" indent="0">
              <a:buNone/>
            </a:pPr>
            <a:r>
              <a:rPr lang="en-GB" sz="2000" dirty="0">
                <a:latin typeface="+mj-lt"/>
              </a:rPr>
              <a:t>-   </a:t>
            </a:r>
            <a:r>
              <a:rPr lang="en-GB" sz="2000" b="0" i="0" u="none" strike="noStrike" dirty="0">
                <a:effectLst/>
                <a:latin typeface="+mj-lt"/>
              </a:rPr>
              <a:t>Screen Time : 11.54 </a:t>
            </a:r>
            <a:endParaRPr lang="en-GB" sz="2000" b="0" i="0" u="none" strike="noStrike">
              <a:effectLst/>
              <a:latin typeface="+mj-lt"/>
            </a:endParaRPr>
          </a:p>
          <a:p>
            <a:pPr>
              <a:buFontTx/>
              <a:buChar char="-"/>
            </a:pPr>
            <a:r>
              <a:rPr lang="en-GB" sz="2000" b="0" i="0" u="none" strike="noStrike" dirty="0">
                <a:effectLst/>
                <a:latin typeface="+mj-lt"/>
              </a:rPr>
              <a:t>Active Energy (kJ): 639.00 </a:t>
            </a:r>
            <a:endParaRPr lang="en-GB" sz="2000" b="0" i="0" u="none" strike="noStrike">
              <a:effectLst/>
              <a:latin typeface="+mj-lt"/>
            </a:endParaRPr>
          </a:p>
          <a:p>
            <a:pPr>
              <a:buFontTx/>
              <a:buChar char="-"/>
            </a:pPr>
            <a:r>
              <a:rPr lang="en-GB" sz="2000" b="0" i="0" u="none" strike="noStrike" dirty="0">
                <a:effectLst/>
                <a:latin typeface="+mj-lt"/>
              </a:rPr>
              <a:t>Working days (%): 0 </a:t>
            </a:r>
            <a:endParaRPr lang="en-GB" sz="2000" b="0" i="0" u="none" strike="noStrike">
              <a:effectLst/>
              <a:latin typeface="+mj-lt"/>
            </a:endParaRPr>
          </a:p>
          <a:p>
            <a:pPr>
              <a:buFontTx/>
              <a:buChar char="-"/>
            </a:pPr>
            <a:r>
              <a:rPr lang="en-GB" sz="2000" b="0" i="0" u="none" strike="noStrike" dirty="0">
                <a:effectLst/>
                <a:latin typeface="+mj-lt"/>
              </a:rPr>
              <a:t>Midterm days (%): 0</a:t>
            </a:r>
            <a:endParaRPr lang="en-GB" sz="2000" b="0" i="0" u="none" strike="noStrike">
              <a:effectLst/>
              <a:latin typeface="+mj-lt"/>
            </a:endParaRPr>
          </a:p>
          <a:p>
            <a:r>
              <a:rPr lang="en-GB" sz="2000" dirty="0">
                <a:latin typeface="+mj-lt"/>
              </a:rPr>
              <a:t>Cluster 0 is the general specs for non-working days. </a:t>
            </a:r>
            <a:endParaRPr lang="en-GB" sz="2000" b="0" i="0" u="none" strike="noStrike">
              <a:effectLst/>
              <a:latin typeface="+mj-lt"/>
            </a:endParaRPr>
          </a:p>
          <a:p>
            <a:endParaRPr lang="en-US" sz="2000" dirty="0"/>
          </a:p>
        </p:txBody>
      </p:sp>
      <p:sp>
        <p:nvSpPr>
          <p:cNvPr id="9240" name="Rectangle 923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2" name="Rectangle 924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metin, ekran görüntüsü, diyagram, öykü gelişim çizgisi; kumpas; grafiğini çıkarma içeren bir resim&#10;&#10;Açıklama otomatik olarak oluşturuldu">
            <a:extLst>
              <a:ext uri="{FF2B5EF4-FFF2-40B4-BE49-F238E27FC236}">
                <a16:creationId xmlns:a16="http://schemas.microsoft.com/office/drawing/2014/main" id="{17935E02-5DFD-374A-358D-586C3828F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906" r="8432" b="3"/>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72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6" name="Rectangle 1025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5B7A8BA-63BD-491C-A573-198DF88F793A}"/>
              </a:ext>
            </a:extLst>
          </p:cNvPr>
          <p:cNvSpPr>
            <a:spLocks noGrp="1"/>
          </p:cNvSpPr>
          <p:nvPr>
            <p:ph type="title"/>
          </p:nvPr>
        </p:nvSpPr>
        <p:spPr>
          <a:xfrm>
            <a:off x="589560" y="856180"/>
            <a:ext cx="4560584" cy="1128068"/>
          </a:xfrm>
        </p:spPr>
        <p:txBody>
          <a:bodyPr anchor="ctr">
            <a:normAutofit/>
          </a:bodyPr>
          <a:lstStyle/>
          <a:p>
            <a:r>
              <a:rPr lang="en-US" sz="4000"/>
              <a:t>Cluster - 1</a:t>
            </a:r>
          </a:p>
        </p:txBody>
      </p:sp>
      <p:grpSp>
        <p:nvGrpSpPr>
          <p:cNvPr id="10258" name="Group 1025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259" name="Rectangle 1025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0" name="Rectangle 1025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62" name="Rectangle 1026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6" name="Content Placeholder 10245">
            <a:extLst>
              <a:ext uri="{FF2B5EF4-FFF2-40B4-BE49-F238E27FC236}">
                <a16:creationId xmlns:a16="http://schemas.microsoft.com/office/drawing/2014/main" id="{430D9EB2-6AED-7972-0F85-0C171BD10510}"/>
              </a:ext>
            </a:extLst>
          </p:cNvPr>
          <p:cNvSpPr>
            <a:spLocks noGrp="1"/>
          </p:cNvSpPr>
          <p:nvPr>
            <p:ph idx="1"/>
          </p:nvPr>
        </p:nvSpPr>
        <p:spPr>
          <a:xfrm>
            <a:off x="590719" y="2330505"/>
            <a:ext cx="4559425" cy="3979585"/>
          </a:xfrm>
        </p:spPr>
        <p:txBody>
          <a:bodyPr anchor="ctr">
            <a:normAutofit/>
          </a:bodyPr>
          <a:lstStyle/>
          <a:p>
            <a:pPr>
              <a:buFontTx/>
              <a:buChar char="-"/>
            </a:pPr>
            <a:r>
              <a:rPr lang="en-GB" sz="2000" b="0" i="0" u="none" strike="noStrike" dirty="0">
                <a:effectLst/>
                <a:latin typeface="+mj-lt"/>
              </a:rPr>
              <a:t>Step Count: 6941.31 </a:t>
            </a:r>
            <a:endParaRPr lang="en-GB" sz="2000" b="0" i="0" u="none" strike="noStrike">
              <a:effectLst/>
              <a:latin typeface="+mj-lt"/>
            </a:endParaRPr>
          </a:p>
          <a:p>
            <a:pPr>
              <a:buFontTx/>
              <a:buChar char="-"/>
            </a:pPr>
            <a:r>
              <a:rPr lang="en-GB" sz="2000" b="0" i="0" u="none" strike="noStrike" dirty="0">
                <a:effectLst/>
                <a:latin typeface="+mj-lt"/>
              </a:rPr>
              <a:t>Screen Time: 6.97 </a:t>
            </a:r>
            <a:endParaRPr lang="en-GB" sz="2000" b="0" i="0" u="none" strike="noStrike">
              <a:effectLst/>
              <a:latin typeface="+mj-lt"/>
            </a:endParaRPr>
          </a:p>
          <a:p>
            <a:pPr>
              <a:buFontTx/>
              <a:buChar char="-"/>
            </a:pPr>
            <a:r>
              <a:rPr lang="en-GB" sz="2000" b="0" i="0" u="none" strike="noStrike" dirty="0">
                <a:effectLst/>
                <a:latin typeface="+mj-lt"/>
              </a:rPr>
              <a:t>Active Energy (kJ): 817.21 </a:t>
            </a:r>
            <a:endParaRPr lang="en-GB" sz="2000" b="0" i="0" u="none" strike="noStrike">
              <a:effectLst/>
              <a:latin typeface="+mj-lt"/>
            </a:endParaRPr>
          </a:p>
          <a:p>
            <a:pPr>
              <a:buFontTx/>
              <a:buChar char="-"/>
            </a:pPr>
            <a:r>
              <a:rPr lang="en-GB" sz="2000" b="0" i="0" u="none" strike="noStrike" dirty="0">
                <a:effectLst/>
                <a:latin typeface="+mj-lt"/>
              </a:rPr>
              <a:t>Working days (%): 100</a:t>
            </a:r>
            <a:endParaRPr lang="en-GB" sz="2000" b="0" i="0" u="none" strike="noStrike">
              <a:effectLst/>
              <a:latin typeface="+mj-lt"/>
            </a:endParaRPr>
          </a:p>
          <a:p>
            <a:pPr>
              <a:buFontTx/>
              <a:buChar char="-"/>
            </a:pPr>
            <a:r>
              <a:rPr lang="en-GB" sz="2000" b="0" i="0" u="none" strike="noStrike" dirty="0">
                <a:effectLst/>
                <a:latin typeface="+mj-lt"/>
              </a:rPr>
              <a:t>Midterm (%) : 0</a:t>
            </a:r>
            <a:endParaRPr lang="en-GB" sz="2000" b="0" i="0" u="none" strike="noStrike">
              <a:effectLst/>
              <a:latin typeface="+mj-lt"/>
            </a:endParaRPr>
          </a:p>
          <a:p>
            <a:r>
              <a:rPr lang="en-GB" sz="2000" dirty="0">
                <a:latin typeface="+mj-lt"/>
              </a:rPr>
              <a:t>Cluster 1 is specs for working day practice. </a:t>
            </a:r>
            <a:endParaRPr lang="en-GB" sz="2000" b="0" i="0" u="none" strike="noStrike">
              <a:effectLst/>
              <a:latin typeface="+mj-lt"/>
            </a:endParaRPr>
          </a:p>
          <a:p>
            <a:pPr marL="0" indent="0">
              <a:buNone/>
            </a:pPr>
            <a:endParaRPr lang="en-US" sz="2000" dirty="0"/>
          </a:p>
        </p:txBody>
      </p:sp>
      <p:sp>
        <p:nvSpPr>
          <p:cNvPr id="10264" name="Rectangle 1026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6" name="Rectangle 1026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0ADEF75A-2181-B12B-8D36-2AD9BDE1C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032" r="9306" b="3"/>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205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E9363C3-75EA-23BD-DE6C-64555FC76B3C}"/>
              </a:ext>
            </a:extLst>
          </p:cNvPr>
          <p:cNvSpPr>
            <a:spLocks noGrp="1"/>
          </p:cNvSpPr>
          <p:nvPr>
            <p:ph type="title"/>
          </p:nvPr>
        </p:nvSpPr>
        <p:spPr>
          <a:xfrm>
            <a:off x="645065" y="1463040"/>
            <a:ext cx="3796306" cy="2690949"/>
          </a:xfrm>
        </p:spPr>
        <p:txBody>
          <a:bodyPr anchor="t">
            <a:normAutofit/>
          </a:bodyPr>
          <a:lstStyle/>
          <a:p>
            <a:r>
              <a:rPr lang="en-US" sz="4800"/>
              <a:t>Comparison of Cluster 0 and 1</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150EDD9-A381-AA42-C469-DD38F65B7BC8}"/>
              </a:ext>
            </a:extLst>
          </p:cNvPr>
          <p:cNvSpPr>
            <a:spLocks noGrp="1"/>
          </p:cNvSpPr>
          <p:nvPr>
            <p:ph idx="1"/>
          </p:nvPr>
        </p:nvSpPr>
        <p:spPr>
          <a:xfrm>
            <a:off x="5656218" y="1463039"/>
            <a:ext cx="5542387" cy="4300447"/>
          </a:xfrm>
        </p:spPr>
        <p:txBody>
          <a:bodyPr anchor="t">
            <a:normAutofit/>
          </a:bodyPr>
          <a:lstStyle/>
          <a:p>
            <a:r>
              <a:rPr lang="en-US" sz="2200"/>
              <a:t>If you go back and fort in cluster 0 and 1 slides you may observe some changes.</a:t>
            </a:r>
          </a:p>
          <a:p>
            <a:r>
              <a:rPr lang="en-US" sz="2200"/>
              <a:t>First change is in step count, the step count increase in working days than non-working days. We can state that the energy consumption while working has higher rate than non-working days together with active energy data.</a:t>
            </a:r>
          </a:p>
          <a:p>
            <a:r>
              <a:rPr lang="en-US" sz="2200"/>
              <a:t>Also, huge decrease in screen time also</a:t>
            </a:r>
          </a:p>
          <a:p>
            <a:endParaRPr lang="en-US" sz="2200"/>
          </a:p>
        </p:txBody>
      </p:sp>
    </p:spTree>
    <p:extLst>
      <p:ext uri="{BB962C8B-B14F-4D97-AF65-F5344CB8AC3E}">
        <p14:creationId xmlns:p14="http://schemas.microsoft.com/office/powerpoint/2010/main" val="2821514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80" name="Rectangle 11279">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282" name="Group 11281">
            <a:extLst>
              <a:ext uri="{FF2B5EF4-FFF2-40B4-BE49-F238E27FC236}">
                <a16:creationId xmlns:a16="http://schemas.microsoft.com/office/drawing/2014/main" id="{B29018A0-5DE6-4CC9-AB25-675616AF7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24400" cy="6858000"/>
            <a:chOff x="7467600" y="0"/>
            <a:chExt cx="4724400" cy="6858000"/>
          </a:xfrm>
        </p:grpSpPr>
        <p:sp>
          <p:nvSpPr>
            <p:cNvPr id="11283" name="Rectangle 11282">
              <a:extLst>
                <a:ext uri="{FF2B5EF4-FFF2-40B4-BE49-F238E27FC236}">
                  <a16:creationId xmlns:a16="http://schemas.microsoft.com/office/drawing/2014/main" id="{BAD5C302-E4AF-4B3F-818D-17AEA68E7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84" name="Rectangle 11283">
              <a:extLst>
                <a:ext uri="{FF2B5EF4-FFF2-40B4-BE49-F238E27FC236}">
                  <a16:creationId xmlns:a16="http://schemas.microsoft.com/office/drawing/2014/main" id="{7D27820F-8F33-4F10-AFA0-72D2722D2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1286" name="Freeform: Shape 11285">
            <a:extLst>
              <a:ext uri="{FF2B5EF4-FFF2-40B4-BE49-F238E27FC236}">
                <a16:creationId xmlns:a16="http://schemas.microsoft.com/office/drawing/2014/main" id="{8B88B599-C539-4F18-A32A-40207EC6E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24401" cy="6858000"/>
          </a:xfrm>
          <a:custGeom>
            <a:avLst/>
            <a:gdLst>
              <a:gd name="connsiteX0" fmla="*/ 369702 w 4724401"/>
              <a:gd name="connsiteY0" fmla="*/ 6712169 h 6858000"/>
              <a:gd name="connsiteX1" fmla="*/ 366575 w 4724401"/>
              <a:gd name="connsiteY1" fmla="*/ 6715556 h 6858000"/>
              <a:gd name="connsiteX2" fmla="*/ 371637 w 4724401"/>
              <a:gd name="connsiteY2" fmla="*/ 6713954 h 6858000"/>
              <a:gd name="connsiteX3" fmla="*/ 1019354 w 4724401"/>
              <a:gd name="connsiteY3" fmla="*/ 6315006 h 6858000"/>
              <a:gd name="connsiteX4" fmla="*/ 441046 w 4724401"/>
              <a:gd name="connsiteY4" fmla="*/ 6691153 h 6858000"/>
              <a:gd name="connsiteX5" fmla="*/ 1019354 w 4724401"/>
              <a:gd name="connsiteY5" fmla="*/ 6315006 h 6858000"/>
              <a:gd name="connsiteX6" fmla="*/ 991680 w 4724401"/>
              <a:gd name="connsiteY6" fmla="*/ 6298413 h 6858000"/>
              <a:gd name="connsiteX7" fmla="*/ 409060 w 4724401"/>
              <a:gd name="connsiteY7" fmla="*/ 6671470 h 6858000"/>
              <a:gd name="connsiteX8" fmla="*/ 991680 w 4724401"/>
              <a:gd name="connsiteY8" fmla="*/ 6298413 h 6858000"/>
              <a:gd name="connsiteX9" fmla="*/ 4724401 w 4724401"/>
              <a:gd name="connsiteY9" fmla="*/ 6289099 h 6858000"/>
              <a:gd name="connsiteX10" fmla="*/ 4724401 w 4724401"/>
              <a:gd name="connsiteY10" fmla="*/ 6407899 h 6858000"/>
              <a:gd name="connsiteX11" fmla="*/ 4689678 w 4724401"/>
              <a:gd name="connsiteY11" fmla="*/ 6440241 h 6858000"/>
              <a:gd name="connsiteX12" fmla="*/ 4477543 w 4724401"/>
              <a:gd name="connsiteY12" fmla="*/ 6674836 h 6858000"/>
              <a:gd name="connsiteX13" fmla="*/ 4329957 w 4724401"/>
              <a:gd name="connsiteY13" fmla="*/ 6858000 h 6858000"/>
              <a:gd name="connsiteX14" fmla="*/ 4218595 w 4724401"/>
              <a:gd name="connsiteY14" fmla="*/ 6858000 h 6858000"/>
              <a:gd name="connsiteX15" fmla="*/ 4368888 w 4724401"/>
              <a:gd name="connsiteY15" fmla="*/ 6668412 h 6858000"/>
              <a:gd name="connsiteX16" fmla="*/ 4563091 w 4724401"/>
              <a:gd name="connsiteY16" fmla="*/ 6442508 h 6858000"/>
              <a:gd name="connsiteX17" fmla="*/ 4660205 w 4724401"/>
              <a:gd name="connsiteY17" fmla="*/ 6345369 h 6858000"/>
              <a:gd name="connsiteX18" fmla="*/ 4724401 w 4724401"/>
              <a:gd name="connsiteY18" fmla="*/ 6198577 h 6858000"/>
              <a:gd name="connsiteX19" fmla="*/ 4724401 w 4724401"/>
              <a:gd name="connsiteY19" fmla="*/ 6238480 h 6858000"/>
              <a:gd name="connsiteX20" fmla="*/ 4689789 w 4724401"/>
              <a:gd name="connsiteY20" fmla="*/ 6268382 h 6858000"/>
              <a:gd name="connsiteX21" fmla="*/ 4418722 w 4724401"/>
              <a:gd name="connsiteY21" fmla="*/ 6570886 h 6858000"/>
              <a:gd name="connsiteX22" fmla="*/ 4214944 w 4724401"/>
              <a:gd name="connsiteY22" fmla="*/ 6858000 h 6858000"/>
              <a:gd name="connsiteX23" fmla="*/ 4177898 w 4724401"/>
              <a:gd name="connsiteY23" fmla="*/ 6858000 h 6858000"/>
              <a:gd name="connsiteX24" fmla="*/ 4391597 w 4724401"/>
              <a:gd name="connsiteY24" fmla="*/ 6556370 h 6858000"/>
              <a:gd name="connsiteX25" fmla="*/ 4668889 w 4724401"/>
              <a:gd name="connsiteY25" fmla="*/ 6246399 h 6858000"/>
              <a:gd name="connsiteX26" fmla="*/ 4724401 w 4724401"/>
              <a:gd name="connsiteY26" fmla="*/ 5924240 h 6858000"/>
              <a:gd name="connsiteX27" fmla="*/ 4724401 w 4724401"/>
              <a:gd name="connsiteY27" fmla="*/ 6044002 h 6858000"/>
              <a:gd name="connsiteX28" fmla="*/ 4695216 w 4724401"/>
              <a:gd name="connsiteY28" fmla="*/ 6071545 h 6858000"/>
              <a:gd name="connsiteX29" fmla="*/ 4317146 w 4724401"/>
              <a:gd name="connsiteY29" fmla="*/ 6587716 h 6858000"/>
              <a:gd name="connsiteX30" fmla="*/ 4171627 w 4724401"/>
              <a:gd name="connsiteY30" fmla="*/ 6858000 h 6858000"/>
              <a:gd name="connsiteX31" fmla="*/ 4081585 w 4724401"/>
              <a:gd name="connsiteY31" fmla="*/ 6858000 h 6858000"/>
              <a:gd name="connsiteX32" fmla="*/ 4238603 w 4724401"/>
              <a:gd name="connsiteY32" fmla="*/ 6559341 h 6858000"/>
              <a:gd name="connsiteX33" fmla="*/ 4620848 w 4724401"/>
              <a:gd name="connsiteY33" fmla="*/ 6021419 h 6858000"/>
              <a:gd name="connsiteX34" fmla="*/ 103333 w 4724401"/>
              <a:gd name="connsiteY34" fmla="*/ 5699602 h 6858000"/>
              <a:gd name="connsiteX35" fmla="*/ 233938 w 4724401"/>
              <a:gd name="connsiteY35" fmla="*/ 5809416 h 6858000"/>
              <a:gd name="connsiteX36" fmla="*/ 883580 w 4724401"/>
              <a:gd name="connsiteY36" fmla="*/ 6180710 h 6858000"/>
              <a:gd name="connsiteX37" fmla="*/ 487337 w 4724401"/>
              <a:gd name="connsiteY37" fmla="*/ 5950182 h 6858000"/>
              <a:gd name="connsiteX38" fmla="*/ 354051 w 4724401"/>
              <a:gd name="connsiteY38" fmla="*/ 5854912 h 6858000"/>
              <a:gd name="connsiteX39" fmla="*/ 195436 w 4724401"/>
              <a:gd name="connsiteY39" fmla="*/ 5755068 h 6858000"/>
              <a:gd name="connsiteX40" fmla="*/ 51253 w 4724401"/>
              <a:gd name="connsiteY40" fmla="*/ 5631825 h 6858000"/>
              <a:gd name="connsiteX41" fmla="*/ 211622 w 4724401"/>
              <a:gd name="connsiteY41" fmla="*/ 5728803 h 6858000"/>
              <a:gd name="connsiteX42" fmla="*/ 371652 w 4724401"/>
              <a:gd name="connsiteY42" fmla="*/ 5829062 h 6858000"/>
              <a:gd name="connsiteX43" fmla="*/ 505903 w 4724401"/>
              <a:gd name="connsiteY43" fmla="*/ 5925221 h 6858000"/>
              <a:gd name="connsiteX44" fmla="*/ 899240 w 4724401"/>
              <a:gd name="connsiteY44" fmla="*/ 6153068 h 6858000"/>
              <a:gd name="connsiteX45" fmla="*/ 988114 w 4724401"/>
              <a:gd name="connsiteY45" fmla="*/ 6174204 h 6858000"/>
              <a:gd name="connsiteX46" fmla="*/ 845971 w 4724401"/>
              <a:gd name="connsiteY46" fmla="*/ 6067177 h 6858000"/>
              <a:gd name="connsiteX47" fmla="*/ 448057 w 4724401"/>
              <a:gd name="connsiteY47" fmla="*/ 5841376 h 6858000"/>
              <a:gd name="connsiteX48" fmla="*/ 51253 w 4724401"/>
              <a:gd name="connsiteY48" fmla="*/ 5631825 h 6858000"/>
              <a:gd name="connsiteX49" fmla="*/ 2606687 w 4724401"/>
              <a:gd name="connsiteY49" fmla="*/ 5630718 h 6858000"/>
              <a:gd name="connsiteX50" fmla="*/ 2645658 w 4724401"/>
              <a:gd name="connsiteY50" fmla="*/ 6640259 h 6858000"/>
              <a:gd name="connsiteX51" fmla="*/ 2606687 w 4724401"/>
              <a:gd name="connsiteY51" fmla="*/ 5630718 h 6858000"/>
              <a:gd name="connsiteX52" fmla="*/ 3642057 w 4724401"/>
              <a:gd name="connsiteY52" fmla="*/ 5573487 h 6858000"/>
              <a:gd name="connsiteX53" fmla="*/ 3632981 w 4724401"/>
              <a:gd name="connsiteY53" fmla="*/ 5579437 h 6858000"/>
              <a:gd name="connsiteX54" fmla="*/ 3382436 w 4724401"/>
              <a:gd name="connsiteY54" fmla="*/ 5952726 h 6858000"/>
              <a:gd name="connsiteX55" fmla="*/ 3191929 w 4724401"/>
              <a:gd name="connsiteY55" fmla="*/ 6662669 h 6858000"/>
              <a:gd name="connsiteX56" fmla="*/ 3369898 w 4724401"/>
              <a:gd name="connsiteY56" fmla="*/ 6081771 h 6858000"/>
              <a:gd name="connsiteX57" fmla="*/ 3642057 w 4724401"/>
              <a:gd name="connsiteY57" fmla="*/ 5573487 h 6858000"/>
              <a:gd name="connsiteX58" fmla="*/ 2650666 w 4724401"/>
              <a:gd name="connsiteY58" fmla="*/ 5530686 h 6858000"/>
              <a:gd name="connsiteX59" fmla="*/ 2650249 w 4724401"/>
              <a:gd name="connsiteY59" fmla="*/ 5532101 h 6858000"/>
              <a:gd name="connsiteX60" fmla="*/ 2663808 w 4724401"/>
              <a:gd name="connsiteY60" fmla="*/ 6535215 h 6858000"/>
              <a:gd name="connsiteX61" fmla="*/ 2665418 w 4724401"/>
              <a:gd name="connsiteY61" fmla="*/ 6132756 h 6858000"/>
              <a:gd name="connsiteX62" fmla="*/ 2650666 w 4724401"/>
              <a:gd name="connsiteY62" fmla="*/ 5530686 h 6858000"/>
              <a:gd name="connsiteX63" fmla="*/ 2680277 w 4724401"/>
              <a:gd name="connsiteY63" fmla="*/ 5479204 h 6858000"/>
              <a:gd name="connsiteX64" fmla="*/ 2678972 w 4724401"/>
              <a:gd name="connsiteY64" fmla="*/ 5481582 h 6858000"/>
              <a:gd name="connsiteX65" fmla="*/ 2696666 w 4724401"/>
              <a:gd name="connsiteY65" fmla="*/ 6133836 h 6858000"/>
              <a:gd name="connsiteX66" fmla="*/ 2695769 w 4724401"/>
              <a:gd name="connsiteY66" fmla="*/ 6390955 h 6858000"/>
              <a:gd name="connsiteX67" fmla="*/ 2739893 w 4724401"/>
              <a:gd name="connsiteY67" fmla="*/ 6108357 h 6858000"/>
              <a:gd name="connsiteX68" fmla="*/ 2680277 w 4724401"/>
              <a:gd name="connsiteY68" fmla="*/ 5479204 h 6858000"/>
              <a:gd name="connsiteX69" fmla="*/ 1132195 w 4724401"/>
              <a:gd name="connsiteY69" fmla="*/ 5467980 h 6858000"/>
              <a:gd name="connsiteX70" fmla="*/ 1679056 w 4724401"/>
              <a:gd name="connsiteY70" fmla="*/ 5516907 h 6858000"/>
              <a:gd name="connsiteX71" fmla="*/ 2128648 w 4724401"/>
              <a:gd name="connsiteY71" fmla="*/ 5474249 h 6858000"/>
              <a:gd name="connsiteX72" fmla="*/ 1825619 w 4724401"/>
              <a:gd name="connsiteY72" fmla="*/ 5478447 h 6858000"/>
              <a:gd name="connsiteX73" fmla="*/ 1737798 w 4724401"/>
              <a:gd name="connsiteY73" fmla="*/ 5483353 h 6858000"/>
              <a:gd name="connsiteX74" fmla="*/ 1132195 w 4724401"/>
              <a:gd name="connsiteY74" fmla="*/ 5467980 h 6858000"/>
              <a:gd name="connsiteX75" fmla="*/ 1456157 w 4724401"/>
              <a:gd name="connsiteY75" fmla="*/ 5371404 h 6858000"/>
              <a:gd name="connsiteX76" fmla="*/ 1244432 w 4724401"/>
              <a:gd name="connsiteY76" fmla="*/ 5385601 h 6858000"/>
              <a:gd name="connsiteX77" fmla="*/ 973990 w 4724401"/>
              <a:gd name="connsiteY77" fmla="*/ 5424940 h 6858000"/>
              <a:gd name="connsiteX78" fmla="*/ 1103809 w 4724401"/>
              <a:gd name="connsiteY78" fmla="*/ 5433720 h 6858000"/>
              <a:gd name="connsiteX79" fmla="*/ 1123454 w 4724401"/>
              <a:gd name="connsiteY79" fmla="*/ 5435727 h 6858000"/>
              <a:gd name="connsiteX80" fmla="*/ 1737017 w 4724401"/>
              <a:gd name="connsiteY80" fmla="*/ 5452183 h 6858000"/>
              <a:gd name="connsiteX81" fmla="*/ 1824397 w 4724401"/>
              <a:gd name="connsiteY81" fmla="*/ 5447757 h 6858000"/>
              <a:gd name="connsiteX82" fmla="*/ 2070059 w 4724401"/>
              <a:gd name="connsiteY82" fmla="*/ 5441660 h 6858000"/>
              <a:gd name="connsiteX83" fmla="*/ 1456157 w 4724401"/>
              <a:gd name="connsiteY83" fmla="*/ 5371404 h 6858000"/>
              <a:gd name="connsiteX84" fmla="*/ 4724401 w 4724401"/>
              <a:gd name="connsiteY84" fmla="*/ 5202141 h 6858000"/>
              <a:gd name="connsiteX85" fmla="*/ 4724401 w 4724401"/>
              <a:gd name="connsiteY85" fmla="*/ 5319690 h 6858000"/>
              <a:gd name="connsiteX86" fmla="*/ 4690088 w 4724401"/>
              <a:gd name="connsiteY86" fmla="*/ 5349711 h 6858000"/>
              <a:gd name="connsiteX87" fmla="*/ 4463413 w 4724401"/>
              <a:gd name="connsiteY87" fmla="*/ 5615162 h 6858000"/>
              <a:gd name="connsiteX88" fmla="*/ 4358134 w 4724401"/>
              <a:gd name="connsiteY88" fmla="*/ 5742791 h 6858000"/>
              <a:gd name="connsiteX89" fmla="*/ 4376219 w 4724401"/>
              <a:gd name="connsiteY89" fmla="*/ 5729027 h 6858000"/>
              <a:gd name="connsiteX90" fmla="*/ 4582340 w 4724401"/>
              <a:gd name="connsiteY90" fmla="*/ 5561037 h 6858000"/>
              <a:gd name="connsiteX91" fmla="*/ 4694684 w 4724401"/>
              <a:gd name="connsiteY91" fmla="*/ 5447098 h 6858000"/>
              <a:gd name="connsiteX92" fmla="*/ 4724401 w 4724401"/>
              <a:gd name="connsiteY92" fmla="*/ 5415874 h 6858000"/>
              <a:gd name="connsiteX93" fmla="*/ 4724401 w 4724401"/>
              <a:gd name="connsiteY93" fmla="*/ 5461678 h 6858000"/>
              <a:gd name="connsiteX94" fmla="*/ 4718341 w 4724401"/>
              <a:gd name="connsiteY94" fmla="*/ 5468043 h 6858000"/>
              <a:gd name="connsiteX95" fmla="*/ 4604655 w 4724401"/>
              <a:gd name="connsiteY95" fmla="*/ 5583434 h 6858000"/>
              <a:gd name="connsiteX96" fmla="*/ 4565074 w 4724401"/>
              <a:gd name="connsiteY96" fmla="*/ 5618550 h 6858000"/>
              <a:gd name="connsiteX97" fmla="*/ 4682209 w 4724401"/>
              <a:gd name="connsiteY97" fmla="*/ 5532923 h 6858000"/>
              <a:gd name="connsiteX98" fmla="*/ 4724401 w 4724401"/>
              <a:gd name="connsiteY98" fmla="*/ 5499248 h 6858000"/>
              <a:gd name="connsiteX99" fmla="*/ 4724401 w 4724401"/>
              <a:gd name="connsiteY99" fmla="*/ 5608295 h 6858000"/>
              <a:gd name="connsiteX100" fmla="*/ 4713577 w 4724401"/>
              <a:gd name="connsiteY100" fmla="*/ 5616803 h 6858000"/>
              <a:gd name="connsiteX101" fmla="*/ 3989559 w 4724401"/>
              <a:gd name="connsiteY101" fmla="*/ 6145945 h 6858000"/>
              <a:gd name="connsiteX102" fmla="*/ 3939824 w 4724401"/>
              <a:gd name="connsiteY102" fmla="*/ 6066900 h 6858000"/>
              <a:gd name="connsiteX103" fmla="*/ 4584537 w 4724401"/>
              <a:gd name="connsiteY103" fmla="*/ 5324826 h 6858000"/>
              <a:gd name="connsiteX104" fmla="*/ 4682005 w 4724401"/>
              <a:gd name="connsiteY104" fmla="*/ 5231398 h 6858000"/>
              <a:gd name="connsiteX105" fmla="*/ 1903353 w 4724401"/>
              <a:gd name="connsiteY105" fmla="*/ 5044827 h 6858000"/>
              <a:gd name="connsiteX106" fmla="*/ 1936931 w 4724401"/>
              <a:gd name="connsiteY106" fmla="*/ 5093954 h 6858000"/>
              <a:gd name="connsiteX107" fmla="*/ 2195868 w 4724401"/>
              <a:gd name="connsiteY107" fmla="*/ 5396574 h 6858000"/>
              <a:gd name="connsiteX108" fmla="*/ 2088852 w 4724401"/>
              <a:gd name="connsiteY108" fmla="*/ 5166123 h 6858000"/>
              <a:gd name="connsiteX109" fmla="*/ 1958241 w 4724401"/>
              <a:gd name="connsiteY109" fmla="*/ 5067955 h 6858000"/>
              <a:gd name="connsiteX110" fmla="*/ 1903353 w 4724401"/>
              <a:gd name="connsiteY110" fmla="*/ 5044827 h 6858000"/>
              <a:gd name="connsiteX111" fmla="*/ 1979378 w 4724401"/>
              <a:gd name="connsiteY111" fmla="*/ 4769504 h 6858000"/>
              <a:gd name="connsiteX112" fmla="*/ 2882120 w 4724401"/>
              <a:gd name="connsiteY112" fmla="*/ 5064547 h 6858000"/>
              <a:gd name="connsiteX113" fmla="*/ 2793103 w 4724401"/>
              <a:gd name="connsiteY113" fmla="*/ 5039699 h 6858000"/>
              <a:gd name="connsiteX114" fmla="*/ 2770041 w 4724401"/>
              <a:gd name="connsiteY114" fmla="*/ 5033634 h 6858000"/>
              <a:gd name="connsiteX115" fmla="*/ 1979378 w 4724401"/>
              <a:gd name="connsiteY115" fmla="*/ 4769504 h 6858000"/>
              <a:gd name="connsiteX116" fmla="*/ 1927410 w 4724401"/>
              <a:gd name="connsiteY116" fmla="*/ 4716164 h 6858000"/>
              <a:gd name="connsiteX117" fmla="*/ 1959587 w 4724401"/>
              <a:gd name="connsiteY117" fmla="*/ 4728849 h 6858000"/>
              <a:gd name="connsiteX118" fmla="*/ 2777707 w 4724401"/>
              <a:gd name="connsiteY118" fmla="*/ 5003991 h 6858000"/>
              <a:gd name="connsiteX119" fmla="*/ 2800768 w 4724401"/>
              <a:gd name="connsiteY119" fmla="*/ 5010056 h 6858000"/>
              <a:gd name="connsiteX120" fmla="*/ 2879408 w 4724401"/>
              <a:gd name="connsiteY120" fmla="*/ 5031590 h 6858000"/>
              <a:gd name="connsiteX121" fmla="*/ 2862295 w 4724401"/>
              <a:gd name="connsiteY121" fmla="*/ 5022958 h 6858000"/>
              <a:gd name="connsiteX122" fmla="*/ 2813343 w 4724401"/>
              <a:gd name="connsiteY122" fmla="*/ 4998369 h 6858000"/>
              <a:gd name="connsiteX123" fmla="*/ 2646245 w 4724401"/>
              <a:gd name="connsiteY123" fmla="*/ 4930999 h 6858000"/>
              <a:gd name="connsiteX124" fmla="*/ 1999243 w 4724401"/>
              <a:gd name="connsiteY124" fmla="*/ 4730524 h 6858000"/>
              <a:gd name="connsiteX125" fmla="*/ 1979527 w 4724401"/>
              <a:gd name="connsiteY125" fmla="*/ 4726651 h 6858000"/>
              <a:gd name="connsiteX126" fmla="*/ 1997014 w 4724401"/>
              <a:gd name="connsiteY126" fmla="*/ 4698007 h 6858000"/>
              <a:gd name="connsiteX127" fmla="*/ 2005458 w 4724401"/>
              <a:gd name="connsiteY127" fmla="*/ 4699540 h 6858000"/>
              <a:gd name="connsiteX128" fmla="*/ 2657186 w 4724401"/>
              <a:gd name="connsiteY128" fmla="*/ 4901687 h 6858000"/>
              <a:gd name="connsiteX129" fmla="*/ 2826662 w 4724401"/>
              <a:gd name="connsiteY129" fmla="*/ 4970362 h 6858000"/>
              <a:gd name="connsiteX130" fmla="*/ 2876100 w 4724401"/>
              <a:gd name="connsiteY130" fmla="*/ 4995397 h 6858000"/>
              <a:gd name="connsiteX131" fmla="*/ 3042600 w 4724401"/>
              <a:gd name="connsiteY131" fmla="*/ 5059532 h 6858000"/>
              <a:gd name="connsiteX132" fmla="*/ 1997014 w 4724401"/>
              <a:gd name="connsiteY132" fmla="*/ 4698007 h 6858000"/>
              <a:gd name="connsiteX133" fmla="*/ 2305292 w 4724401"/>
              <a:gd name="connsiteY133" fmla="*/ 4219492 h 6858000"/>
              <a:gd name="connsiteX134" fmla="*/ 3360922 w 4724401"/>
              <a:gd name="connsiteY134" fmla="*/ 4529373 h 6858000"/>
              <a:gd name="connsiteX135" fmla="*/ 3492420 w 4724401"/>
              <a:gd name="connsiteY135" fmla="*/ 4510145 h 6858000"/>
              <a:gd name="connsiteX136" fmla="*/ 3364086 w 4724401"/>
              <a:gd name="connsiteY136" fmla="*/ 4480340 h 6858000"/>
              <a:gd name="connsiteX137" fmla="*/ 3225818 w 4724401"/>
              <a:gd name="connsiteY137" fmla="*/ 4411822 h 6858000"/>
              <a:gd name="connsiteX138" fmla="*/ 3129696 w 4724401"/>
              <a:gd name="connsiteY138" fmla="*/ 4360704 h 6858000"/>
              <a:gd name="connsiteX139" fmla="*/ 2814545 w 4724401"/>
              <a:gd name="connsiteY139" fmla="*/ 4282955 h 6858000"/>
              <a:gd name="connsiteX140" fmla="*/ 2305292 w 4724401"/>
              <a:gd name="connsiteY140" fmla="*/ 4219492 h 6858000"/>
              <a:gd name="connsiteX141" fmla="*/ 2626982 w 4724401"/>
              <a:gd name="connsiteY141" fmla="*/ 4206450 h 6858000"/>
              <a:gd name="connsiteX142" fmla="*/ 2490617 w 4724401"/>
              <a:gd name="connsiteY142" fmla="*/ 4206951 h 6858000"/>
              <a:gd name="connsiteX143" fmla="*/ 2819869 w 4724401"/>
              <a:gd name="connsiteY143" fmla="*/ 4252936 h 6858000"/>
              <a:gd name="connsiteX144" fmla="*/ 3143018 w 4724401"/>
              <a:gd name="connsiteY144" fmla="*/ 4332698 h 6858000"/>
              <a:gd name="connsiteX145" fmla="*/ 3241520 w 4724401"/>
              <a:gd name="connsiteY145" fmla="*/ 4385112 h 6858000"/>
              <a:gd name="connsiteX146" fmla="*/ 3374575 w 4724401"/>
              <a:gd name="connsiteY146" fmla="*/ 4451517 h 6858000"/>
              <a:gd name="connsiteX147" fmla="*/ 3505221 w 4724401"/>
              <a:gd name="connsiteY147" fmla="*/ 4480757 h 6858000"/>
              <a:gd name="connsiteX148" fmla="*/ 2626982 w 4724401"/>
              <a:gd name="connsiteY148" fmla="*/ 4206450 h 6858000"/>
              <a:gd name="connsiteX149" fmla="*/ 1310106 w 4724401"/>
              <a:gd name="connsiteY149" fmla="*/ 3943217 h 6858000"/>
              <a:gd name="connsiteX150" fmla="*/ 854994 w 4724401"/>
              <a:gd name="connsiteY150" fmla="*/ 4399136 h 6858000"/>
              <a:gd name="connsiteX151" fmla="*/ 742462 w 4724401"/>
              <a:gd name="connsiteY151" fmla="*/ 4594648 h 6858000"/>
              <a:gd name="connsiteX152" fmla="*/ 820602 w 4724401"/>
              <a:gd name="connsiteY152" fmla="*/ 4485915 h 6858000"/>
              <a:gd name="connsiteX153" fmla="*/ 878295 w 4724401"/>
              <a:gd name="connsiteY153" fmla="*/ 4403594 h 6858000"/>
              <a:gd name="connsiteX154" fmla="*/ 1240607 w 4724401"/>
              <a:gd name="connsiteY154" fmla="*/ 4010401 h 6858000"/>
              <a:gd name="connsiteX155" fmla="*/ 1423113 w 4724401"/>
              <a:gd name="connsiteY155" fmla="*/ 3874565 h 6858000"/>
              <a:gd name="connsiteX156" fmla="*/ 1260565 w 4724401"/>
              <a:gd name="connsiteY156" fmla="*/ 4031982 h 6858000"/>
              <a:gd name="connsiteX157" fmla="*/ 901900 w 4724401"/>
              <a:gd name="connsiteY157" fmla="*/ 4421236 h 6858000"/>
              <a:gd name="connsiteX158" fmla="*/ 845044 w 4724401"/>
              <a:gd name="connsiteY158" fmla="*/ 4502436 h 6858000"/>
              <a:gd name="connsiteX159" fmla="*/ 685926 w 4724401"/>
              <a:gd name="connsiteY159" fmla="*/ 4703069 h 6858000"/>
              <a:gd name="connsiteX160" fmla="*/ 684248 w 4724401"/>
              <a:gd name="connsiteY160" fmla="*/ 4706721 h 6858000"/>
              <a:gd name="connsiteX161" fmla="*/ 1423113 w 4724401"/>
              <a:gd name="connsiteY161" fmla="*/ 3874565 h 6858000"/>
              <a:gd name="connsiteX162" fmla="*/ 3316479 w 4724401"/>
              <a:gd name="connsiteY162" fmla="*/ 3872136 h 6858000"/>
              <a:gd name="connsiteX163" fmla="*/ 3546806 w 4724401"/>
              <a:gd name="connsiteY163" fmla="*/ 4356139 h 6858000"/>
              <a:gd name="connsiteX164" fmla="*/ 3364433 w 4724401"/>
              <a:gd name="connsiteY164" fmla="*/ 3953121 h 6858000"/>
              <a:gd name="connsiteX165" fmla="*/ 3291335 w 4724401"/>
              <a:gd name="connsiteY165" fmla="*/ 3767420 h 6858000"/>
              <a:gd name="connsiteX166" fmla="*/ 3390805 w 4724401"/>
              <a:gd name="connsiteY166" fmla="*/ 3937163 h 6858000"/>
              <a:gd name="connsiteX167" fmla="*/ 3579062 w 4724401"/>
              <a:gd name="connsiteY167" fmla="*/ 4359040 h 6858000"/>
              <a:gd name="connsiteX168" fmla="*/ 3467355 w 4724401"/>
              <a:gd name="connsiteY168" fmla="*/ 3988130 h 6858000"/>
              <a:gd name="connsiteX169" fmla="*/ 3310753 w 4724401"/>
              <a:gd name="connsiteY169" fmla="*/ 3787140 h 6858000"/>
              <a:gd name="connsiteX170" fmla="*/ 3291335 w 4724401"/>
              <a:gd name="connsiteY170" fmla="*/ 3767420 h 6858000"/>
              <a:gd name="connsiteX171" fmla="*/ 1635889 w 4724401"/>
              <a:gd name="connsiteY171" fmla="*/ 3709494 h 6858000"/>
              <a:gd name="connsiteX172" fmla="*/ 1634800 w 4724401"/>
              <a:gd name="connsiteY172" fmla="*/ 3731111 h 6858000"/>
              <a:gd name="connsiteX173" fmla="*/ 1635889 w 4724401"/>
              <a:gd name="connsiteY173" fmla="*/ 3709494 h 6858000"/>
              <a:gd name="connsiteX174" fmla="*/ 1510397 w 4724401"/>
              <a:gd name="connsiteY174" fmla="*/ 3684705 h 6858000"/>
              <a:gd name="connsiteX175" fmla="*/ 1146550 w 4724401"/>
              <a:gd name="connsiteY175" fmla="*/ 3802012 h 6858000"/>
              <a:gd name="connsiteX176" fmla="*/ 698834 w 4724401"/>
              <a:gd name="connsiteY176" fmla="*/ 3952272 h 6858000"/>
              <a:gd name="connsiteX177" fmla="*/ 34256 w 4724401"/>
              <a:gd name="connsiteY177" fmla="*/ 4347603 h 6858000"/>
              <a:gd name="connsiteX178" fmla="*/ 527241 w 4724401"/>
              <a:gd name="connsiteY178" fmla="*/ 4065078 h 6858000"/>
              <a:gd name="connsiteX179" fmla="*/ 1510397 w 4724401"/>
              <a:gd name="connsiteY179" fmla="*/ 3684705 h 6858000"/>
              <a:gd name="connsiteX180" fmla="*/ 1313114 w 4724401"/>
              <a:gd name="connsiteY180" fmla="*/ 3655216 h 6858000"/>
              <a:gd name="connsiteX181" fmla="*/ 1109304 w 4724401"/>
              <a:gd name="connsiteY181" fmla="*/ 3669030 h 6858000"/>
              <a:gd name="connsiteX182" fmla="*/ 8129 w 4724401"/>
              <a:gd name="connsiteY182" fmla="*/ 4330519 h 6858000"/>
              <a:gd name="connsiteX183" fmla="*/ 687572 w 4724401"/>
              <a:gd name="connsiteY183" fmla="*/ 3925629 h 6858000"/>
              <a:gd name="connsiteX184" fmla="*/ 1138365 w 4724401"/>
              <a:gd name="connsiteY184" fmla="*/ 3774515 h 6858000"/>
              <a:gd name="connsiteX185" fmla="*/ 1505579 w 4724401"/>
              <a:gd name="connsiteY185" fmla="*/ 3655526 h 6858000"/>
              <a:gd name="connsiteX186" fmla="*/ 1313114 w 4724401"/>
              <a:gd name="connsiteY186" fmla="*/ 3655216 h 6858000"/>
              <a:gd name="connsiteX187" fmla="*/ 3655073 w 4724401"/>
              <a:gd name="connsiteY187" fmla="*/ 3650884 h 6858000"/>
              <a:gd name="connsiteX188" fmla="*/ 3989938 w 4724401"/>
              <a:gd name="connsiteY188" fmla="*/ 3991685 h 6858000"/>
              <a:gd name="connsiteX189" fmla="*/ 4393907 w 4724401"/>
              <a:gd name="connsiteY189" fmla="*/ 4261258 h 6858000"/>
              <a:gd name="connsiteX190" fmla="*/ 4648051 w 4724401"/>
              <a:gd name="connsiteY190" fmla="*/ 4374051 h 6858000"/>
              <a:gd name="connsiteX191" fmla="*/ 4383389 w 4724401"/>
              <a:gd name="connsiteY191" fmla="*/ 4184369 h 6858000"/>
              <a:gd name="connsiteX192" fmla="*/ 4165508 w 4724401"/>
              <a:gd name="connsiteY192" fmla="*/ 4035196 h 6858000"/>
              <a:gd name="connsiteX193" fmla="*/ 4068162 w 4724401"/>
              <a:gd name="connsiteY193" fmla="*/ 3953394 h 6858000"/>
              <a:gd name="connsiteX194" fmla="*/ 3981416 w 4724401"/>
              <a:gd name="connsiteY194" fmla="*/ 3880482 h 6858000"/>
              <a:gd name="connsiteX195" fmla="*/ 3800147 w 4724401"/>
              <a:gd name="connsiteY195" fmla="*/ 3749872 h 6858000"/>
              <a:gd name="connsiteX196" fmla="*/ 3670252 w 4724401"/>
              <a:gd name="connsiteY196" fmla="*/ 3622798 h 6858000"/>
              <a:gd name="connsiteX197" fmla="*/ 3817258 w 4724401"/>
              <a:gd name="connsiteY197" fmla="*/ 3723577 h 6858000"/>
              <a:gd name="connsiteX198" fmla="*/ 4000461 w 4724401"/>
              <a:gd name="connsiteY198" fmla="*/ 3855966 h 6858000"/>
              <a:gd name="connsiteX199" fmla="*/ 4088180 w 4724401"/>
              <a:gd name="connsiteY199" fmla="*/ 3929774 h 6858000"/>
              <a:gd name="connsiteX200" fmla="*/ 4184555 w 4724401"/>
              <a:gd name="connsiteY200" fmla="*/ 4010683 h 6858000"/>
              <a:gd name="connsiteX201" fmla="*/ 4399563 w 4724401"/>
              <a:gd name="connsiteY201" fmla="*/ 4158106 h 6858000"/>
              <a:gd name="connsiteX202" fmla="*/ 4684469 w 4724401"/>
              <a:gd name="connsiteY202" fmla="*/ 4364680 h 6858000"/>
              <a:gd name="connsiteX203" fmla="*/ 4690271 w 4724401"/>
              <a:gd name="connsiteY203" fmla="*/ 4370034 h 6858000"/>
              <a:gd name="connsiteX204" fmla="*/ 4136093 w 4724401"/>
              <a:gd name="connsiteY204" fmla="*/ 3858466 h 6858000"/>
              <a:gd name="connsiteX205" fmla="*/ 3670252 w 4724401"/>
              <a:gd name="connsiteY205" fmla="*/ 3622798 h 6858000"/>
              <a:gd name="connsiteX206" fmla="*/ 3174829 w 4724401"/>
              <a:gd name="connsiteY206" fmla="*/ 3620110 h 6858000"/>
              <a:gd name="connsiteX207" fmla="*/ 3189263 w 4724401"/>
              <a:gd name="connsiteY207" fmla="*/ 3625726 h 6858000"/>
              <a:gd name="connsiteX208" fmla="*/ 3560912 w 4724401"/>
              <a:gd name="connsiteY208" fmla="*/ 4079863 h 6858000"/>
              <a:gd name="connsiteX209" fmla="*/ 3626636 w 4724401"/>
              <a:gd name="connsiteY209" fmla="*/ 4512230 h 6858000"/>
              <a:gd name="connsiteX210" fmla="*/ 3653088 w 4724401"/>
              <a:gd name="connsiteY210" fmla="*/ 4521417 h 6858000"/>
              <a:gd name="connsiteX211" fmla="*/ 3988128 w 4724401"/>
              <a:gd name="connsiteY211" fmla="*/ 4817267 h 6858000"/>
              <a:gd name="connsiteX212" fmla="*/ 4618309 w 4724401"/>
              <a:gd name="connsiteY212" fmla="*/ 4699202 h 6858000"/>
              <a:gd name="connsiteX213" fmla="*/ 4724401 w 4724401"/>
              <a:gd name="connsiteY213" fmla="*/ 4687606 h 6858000"/>
              <a:gd name="connsiteX214" fmla="*/ 4724401 w 4724401"/>
              <a:gd name="connsiteY214" fmla="*/ 4773345 h 6858000"/>
              <a:gd name="connsiteX215" fmla="*/ 4671155 w 4724401"/>
              <a:gd name="connsiteY215" fmla="*/ 4778608 h 6858000"/>
              <a:gd name="connsiteX216" fmla="*/ 4086300 w 4724401"/>
              <a:gd name="connsiteY216" fmla="*/ 4884599 h 6858000"/>
              <a:gd name="connsiteX217" fmla="*/ 4085485 w 4724401"/>
              <a:gd name="connsiteY217" fmla="*/ 4899070 h 6858000"/>
              <a:gd name="connsiteX218" fmla="*/ 3871915 w 4724401"/>
              <a:gd name="connsiteY218" fmla="*/ 5253645 h 6858000"/>
              <a:gd name="connsiteX219" fmla="*/ 3799374 w 4724401"/>
              <a:gd name="connsiteY219" fmla="*/ 5466127 h 6858000"/>
              <a:gd name="connsiteX220" fmla="*/ 3498850 w 4724401"/>
              <a:gd name="connsiteY220" fmla="*/ 6661888 h 6858000"/>
              <a:gd name="connsiteX221" fmla="*/ 3399216 w 4724401"/>
              <a:gd name="connsiteY221" fmla="*/ 6858000 h 6858000"/>
              <a:gd name="connsiteX222" fmla="*/ 3303688 w 4724401"/>
              <a:gd name="connsiteY222" fmla="*/ 6858000 h 6858000"/>
              <a:gd name="connsiteX223" fmla="*/ 3391774 w 4724401"/>
              <a:gd name="connsiteY223" fmla="*/ 6697181 h 6858000"/>
              <a:gd name="connsiteX224" fmla="*/ 3735540 w 4724401"/>
              <a:gd name="connsiteY224" fmla="*/ 5546923 h 6858000"/>
              <a:gd name="connsiteX225" fmla="*/ 3729438 w 4724401"/>
              <a:gd name="connsiteY225" fmla="*/ 5569058 h 6858000"/>
              <a:gd name="connsiteX226" fmla="*/ 3707782 w 4724401"/>
              <a:gd name="connsiteY226" fmla="*/ 5644908 h 6858000"/>
              <a:gd name="connsiteX227" fmla="*/ 3583827 w 4724401"/>
              <a:gd name="connsiteY227" fmla="*/ 6039215 h 6858000"/>
              <a:gd name="connsiteX228" fmla="*/ 3547861 w 4724401"/>
              <a:gd name="connsiteY228" fmla="*/ 6129609 h 6858000"/>
              <a:gd name="connsiteX229" fmla="*/ 3490905 w 4724401"/>
              <a:gd name="connsiteY229" fmla="*/ 6277660 h 6858000"/>
              <a:gd name="connsiteX230" fmla="*/ 3455859 w 4724401"/>
              <a:gd name="connsiteY230" fmla="*/ 6391301 h 6858000"/>
              <a:gd name="connsiteX231" fmla="*/ 3429112 w 4724401"/>
              <a:gd name="connsiteY231" fmla="*/ 6479469 h 6858000"/>
              <a:gd name="connsiteX232" fmla="*/ 3304862 w 4724401"/>
              <a:gd name="connsiteY232" fmla="*/ 6796476 h 6858000"/>
              <a:gd name="connsiteX233" fmla="*/ 3276071 w 4724401"/>
              <a:gd name="connsiteY233" fmla="*/ 6858000 h 6858000"/>
              <a:gd name="connsiteX234" fmla="*/ 3240805 w 4724401"/>
              <a:gd name="connsiteY234" fmla="*/ 6858000 h 6858000"/>
              <a:gd name="connsiteX235" fmla="*/ 3275917 w 4724401"/>
              <a:gd name="connsiteY235" fmla="*/ 6783192 h 6858000"/>
              <a:gd name="connsiteX236" fmla="*/ 3399358 w 4724401"/>
              <a:gd name="connsiteY236" fmla="*/ 6469011 h 6858000"/>
              <a:gd name="connsiteX237" fmla="*/ 3425650 w 4724401"/>
              <a:gd name="connsiteY237" fmla="*/ 6381333 h 6858000"/>
              <a:gd name="connsiteX238" fmla="*/ 3460661 w 4724401"/>
              <a:gd name="connsiteY238" fmla="*/ 6266763 h 6858000"/>
              <a:gd name="connsiteX239" fmla="*/ 3518021 w 4724401"/>
              <a:gd name="connsiteY239" fmla="*/ 6117298 h 6858000"/>
              <a:gd name="connsiteX240" fmla="*/ 3554035 w 4724401"/>
              <a:gd name="connsiteY240" fmla="*/ 6027832 h 6858000"/>
              <a:gd name="connsiteX241" fmla="*/ 3677174 w 4724401"/>
              <a:gd name="connsiteY241" fmla="*/ 5636351 h 6858000"/>
              <a:gd name="connsiteX242" fmla="*/ 3698819 w 4724401"/>
              <a:gd name="connsiteY242" fmla="*/ 5560503 h 6858000"/>
              <a:gd name="connsiteX243" fmla="*/ 3702094 w 4724401"/>
              <a:gd name="connsiteY243" fmla="*/ 5549194 h 6858000"/>
              <a:gd name="connsiteX244" fmla="*/ 3398355 w 4724401"/>
              <a:gd name="connsiteY244" fmla="*/ 6094603 h 6858000"/>
              <a:gd name="connsiteX245" fmla="*/ 3193941 w 4724401"/>
              <a:gd name="connsiteY245" fmla="*/ 6798775 h 6858000"/>
              <a:gd name="connsiteX246" fmla="*/ 3184140 w 4724401"/>
              <a:gd name="connsiteY246" fmla="*/ 6858000 h 6858000"/>
              <a:gd name="connsiteX247" fmla="*/ 3099978 w 4724401"/>
              <a:gd name="connsiteY247" fmla="*/ 6858000 h 6858000"/>
              <a:gd name="connsiteX248" fmla="*/ 3101556 w 4724401"/>
              <a:gd name="connsiteY248" fmla="*/ 6843337 h 6858000"/>
              <a:gd name="connsiteX249" fmla="*/ 3370162 w 4724401"/>
              <a:gd name="connsiteY249" fmla="*/ 5785550 h 6858000"/>
              <a:gd name="connsiteX250" fmla="*/ 3746477 w 4724401"/>
              <a:gd name="connsiteY250" fmla="*/ 5377889 h 6858000"/>
              <a:gd name="connsiteX251" fmla="*/ 3863399 w 4724401"/>
              <a:gd name="connsiteY251" fmla="*/ 5087257 h 6858000"/>
              <a:gd name="connsiteX252" fmla="*/ 3968712 w 4724401"/>
              <a:gd name="connsiteY252" fmla="*/ 4913989 h 6858000"/>
              <a:gd name="connsiteX253" fmla="*/ 2792390 w 4724401"/>
              <a:gd name="connsiteY253" fmla="*/ 5382974 h 6858000"/>
              <a:gd name="connsiteX254" fmla="*/ 2714982 w 4724401"/>
              <a:gd name="connsiteY254" fmla="*/ 5427051 h 6858000"/>
              <a:gd name="connsiteX255" fmla="*/ 2813361 w 4724401"/>
              <a:gd name="connsiteY255" fmla="*/ 6023912 h 6858000"/>
              <a:gd name="connsiteX256" fmla="*/ 2688430 w 4724401"/>
              <a:gd name="connsiteY256" fmla="*/ 6801564 h 6858000"/>
              <a:gd name="connsiteX257" fmla="*/ 2629626 w 4724401"/>
              <a:gd name="connsiteY257" fmla="*/ 6763394 h 6858000"/>
              <a:gd name="connsiteX258" fmla="*/ 2565328 w 4724401"/>
              <a:gd name="connsiteY258" fmla="*/ 5516399 h 6858000"/>
              <a:gd name="connsiteX259" fmla="*/ 1922999 w 4724401"/>
              <a:gd name="connsiteY259" fmla="*/ 5980343 h 6858000"/>
              <a:gd name="connsiteX260" fmla="*/ 1950261 w 4724401"/>
              <a:gd name="connsiteY260" fmla="*/ 6405858 h 6858000"/>
              <a:gd name="connsiteX261" fmla="*/ 2365554 w 4724401"/>
              <a:gd name="connsiteY261" fmla="*/ 6759107 h 6858000"/>
              <a:gd name="connsiteX262" fmla="*/ 2424142 w 4724401"/>
              <a:gd name="connsiteY262" fmla="*/ 6858000 h 6858000"/>
              <a:gd name="connsiteX263" fmla="*/ 2395994 w 4724401"/>
              <a:gd name="connsiteY263" fmla="*/ 6858000 h 6858000"/>
              <a:gd name="connsiteX264" fmla="*/ 2392863 w 4724401"/>
              <a:gd name="connsiteY264" fmla="*/ 6852964 h 6858000"/>
              <a:gd name="connsiteX265" fmla="*/ 2017589 w 4724401"/>
              <a:gd name="connsiteY265" fmla="*/ 6493982 h 6858000"/>
              <a:gd name="connsiteX266" fmla="*/ 2147336 w 4724401"/>
              <a:gd name="connsiteY266" fmla="*/ 6594052 h 6858000"/>
              <a:gd name="connsiteX267" fmla="*/ 2207047 w 4724401"/>
              <a:gd name="connsiteY267" fmla="*/ 6654540 h 6858000"/>
              <a:gd name="connsiteX268" fmla="*/ 2299106 w 4724401"/>
              <a:gd name="connsiteY268" fmla="*/ 6778931 h 6858000"/>
              <a:gd name="connsiteX269" fmla="*/ 2314430 w 4724401"/>
              <a:gd name="connsiteY269" fmla="*/ 6801144 h 6858000"/>
              <a:gd name="connsiteX270" fmla="*/ 2352406 w 4724401"/>
              <a:gd name="connsiteY270" fmla="*/ 6858000 h 6858000"/>
              <a:gd name="connsiteX271" fmla="*/ 2314492 w 4724401"/>
              <a:gd name="connsiteY271" fmla="*/ 6858000 h 6858000"/>
              <a:gd name="connsiteX272" fmla="*/ 2288095 w 4724401"/>
              <a:gd name="connsiteY272" fmla="*/ 6818030 h 6858000"/>
              <a:gd name="connsiteX273" fmla="*/ 2272768 w 4724401"/>
              <a:gd name="connsiteY273" fmla="*/ 6795822 h 6858000"/>
              <a:gd name="connsiteX274" fmla="*/ 2182715 w 4724401"/>
              <a:gd name="connsiteY274" fmla="*/ 6675071 h 6858000"/>
              <a:gd name="connsiteX275" fmla="*/ 2032061 w 4724401"/>
              <a:gd name="connsiteY275" fmla="*/ 6541380 h 6858000"/>
              <a:gd name="connsiteX276" fmla="*/ 2257220 w 4724401"/>
              <a:gd name="connsiteY276" fmla="*/ 6826257 h 6858000"/>
              <a:gd name="connsiteX277" fmla="*/ 2281324 w 4724401"/>
              <a:gd name="connsiteY277" fmla="*/ 6858000 h 6858000"/>
              <a:gd name="connsiteX278" fmla="*/ 2242860 w 4724401"/>
              <a:gd name="connsiteY278" fmla="*/ 6858000 h 6858000"/>
              <a:gd name="connsiteX279" fmla="*/ 2232818 w 4724401"/>
              <a:gd name="connsiteY279" fmla="*/ 6844926 h 6858000"/>
              <a:gd name="connsiteX280" fmla="*/ 1990172 w 4724401"/>
              <a:gd name="connsiteY280" fmla="*/ 6542121 h 6858000"/>
              <a:gd name="connsiteX281" fmla="*/ 2124090 w 4724401"/>
              <a:gd name="connsiteY281" fmla="*/ 6761017 h 6858000"/>
              <a:gd name="connsiteX282" fmla="*/ 2200380 w 4724401"/>
              <a:gd name="connsiteY282" fmla="*/ 6858000 h 6858000"/>
              <a:gd name="connsiteX283" fmla="*/ 2147507 w 4724401"/>
              <a:gd name="connsiteY283" fmla="*/ 6858000 h 6858000"/>
              <a:gd name="connsiteX284" fmla="*/ 2070668 w 4724401"/>
              <a:gd name="connsiteY284" fmla="*/ 6761520 h 6858000"/>
              <a:gd name="connsiteX285" fmla="*/ 1975142 w 4724401"/>
              <a:gd name="connsiteY285" fmla="*/ 6585570 h 6858000"/>
              <a:gd name="connsiteX286" fmla="*/ 2050035 w 4724401"/>
              <a:gd name="connsiteY286" fmla="*/ 6813345 h 6858000"/>
              <a:gd name="connsiteX287" fmla="*/ 2063025 w 4724401"/>
              <a:gd name="connsiteY287" fmla="*/ 6858000 h 6858000"/>
              <a:gd name="connsiteX288" fmla="*/ 2021675 w 4724401"/>
              <a:gd name="connsiteY288" fmla="*/ 6858000 h 6858000"/>
              <a:gd name="connsiteX289" fmla="*/ 2019308 w 4724401"/>
              <a:gd name="connsiteY289" fmla="*/ 6847118 h 6858000"/>
              <a:gd name="connsiteX290" fmla="*/ 1938835 w 4724401"/>
              <a:gd name="connsiteY290" fmla="*/ 6551160 h 6858000"/>
              <a:gd name="connsiteX291" fmla="*/ 1953230 w 4724401"/>
              <a:gd name="connsiteY291" fmla="*/ 6759699 h 6858000"/>
              <a:gd name="connsiteX292" fmla="*/ 1956763 w 4724401"/>
              <a:gd name="connsiteY292" fmla="*/ 6778191 h 6858000"/>
              <a:gd name="connsiteX293" fmla="*/ 1967925 w 4724401"/>
              <a:gd name="connsiteY293" fmla="*/ 6858000 h 6858000"/>
              <a:gd name="connsiteX294" fmla="*/ 1936622 w 4724401"/>
              <a:gd name="connsiteY294" fmla="*/ 6858000 h 6858000"/>
              <a:gd name="connsiteX295" fmla="*/ 1926261 w 4724401"/>
              <a:gd name="connsiteY295" fmla="*/ 6784064 h 6858000"/>
              <a:gd name="connsiteX296" fmla="*/ 1922724 w 4724401"/>
              <a:gd name="connsiteY296" fmla="*/ 6765577 h 6858000"/>
              <a:gd name="connsiteX297" fmla="*/ 1904650 w 4724401"/>
              <a:gd name="connsiteY297" fmla="*/ 6639616 h 6858000"/>
              <a:gd name="connsiteX298" fmla="*/ 1885273 w 4724401"/>
              <a:gd name="connsiteY298" fmla="*/ 6858000 h 6858000"/>
              <a:gd name="connsiteX299" fmla="*/ 1854363 w 4724401"/>
              <a:gd name="connsiteY299" fmla="*/ 6858000 h 6858000"/>
              <a:gd name="connsiteX300" fmla="*/ 1880391 w 4724401"/>
              <a:gd name="connsiteY300" fmla="*/ 6603796 h 6858000"/>
              <a:gd name="connsiteX301" fmla="*/ 1818273 w 4724401"/>
              <a:gd name="connsiteY301" fmla="*/ 6715729 h 6858000"/>
              <a:gd name="connsiteX302" fmla="*/ 1794691 w 4724401"/>
              <a:gd name="connsiteY302" fmla="*/ 6843239 h 6858000"/>
              <a:gd name="connsiteX303" fmla="*/ 1794914 w 4724401"/>
              <a:gd name="connsiteY303" fmla="*/ 6858000 h 6858000"/>
              <a:gd name="connsiteX304" fmla="*/ 1746128 w 4724401"/>
              <a:gd name="connsiteY304" fmla="*/ 6858000 h 6858000"/>
              <a:gd name="connsiteX305" fmla="*/ 1753934 w 4724401"/>
              <a:gd name="connsiteY305" fmla="*/ 6724796 h 6858000"/>
              <a:gd name="connsiteX306" fmla="*/ 1792053 w 4724401"/>
              <a:gd name="connsiteY306" fmla="*/ 6572396 h 6858000"/>
              <a:gd name="connsiteX307" fmla="*/ 1862248 w 4724401"/>
              <a:gd name="connsiteY307" fmla="*/ 6266397 h 6858000"/>
              <a:gd name="connsiteX308" fmla="*/ 1862250 w 4724401"/>
              <a:gd name="connsiteY308" fmla="*/ 6033531 h 6858000"/>
              <a:gd name="connsiteX309" fmla="*/ 1211999 w 4724401"/>
              <a:gd name="connsiteY309" fmla="*/ 6683610 h 6858000"/>
              <a:gd name="connsiteX310" fmla="*/ 1213266 w 4724401"/>
              <a:gd name="connsiteY310" fmla="*/ 6691947 h 6858000"/>
              <a:gd name="connsiteX311" fmla="*/ 1203370 w 4724401"/>
              <a:gd name="connsiteY311" fmla="*/ 6850676 h 6858000"/>
              <a:gd name="connsiteX312" fmla="*/ 1203671 w 4724401"/>
              <a:gd name="connsiteY312" fmla="*/ 6858000 h 6858000"/>
              <a:gd name="connsiteX313" fmla="*/ 1143180 w 4724401"/>
              <a:gd name="connsiteY313" fmla="*/ 6858000 h 6858000"/>
              <a:gd name="connsiteX314" fmla="*/ 1142176 w 4724401"/>
              <a:gd name="connsiteY314" fmla="*/ 6766045 h 6858000"/>
              <a:gd name="connsiteX315" fmla="*/ 1067484 w 4724401"/>
              <a:gd name="connsiteY315" fmla="*/ 6858000 h 6858000"/>
              <a:gd name="connsiteX316" fmla="*/ 953928 w 4724401"/>
              <a:gd name="connsiteY316" fmla="*/ 6858000 h 6858000"/>
              <a:gd name="connsiteX317" fmla="*/ 959715 w 4724401"/>
              <a:gd name="connsiteY317" fmla="*/ 6850185 h 6858000"/>
              <a:gd name="connsiteX318" fmla="*/ 1483788 w 4724401"/>
              <a:gd name="connsiteY318" fmla="*/ 6259174 h 6858000"/>
              <a:gd name="connsiteX319" fmla="*/ 1100671 w 4724401"/>
              <a:gd name="connsiteY319" fmla="*/ 6252137 h 6858000"/>
              <a:gd name="connsiteX320" fmla="*/ 1090144 w 4724401"/>
              <a:gd name="connsiteY320" fmla="*/ 6256748 h 6858000"/>
              <a:gd name="connsiteX321" fmla="*/ 1095872 w 4724401"/>
              <a:gd name="connsiteY321" fmla="*/ 6271892 h 6858000"/>
              <a:gd name="connsiteX322" fmla="*/ 262785 w 4724401"/>
              <a:gd name="connsiteY322" fmla="*/ 6845450 h 6858000"/>
              <a:gd name="connsiteX323" fmla="*/ 209968 w 4724401"/>
              <a:gd name="connsiteY323" fmla="*/ 6770713 h 6858000"/>
              <a:gd name="connsiteX324" fmla="*/ 873460 w 4724401"/>
              <a:gd name="connsiteY324" fmla="*/ 6253768 h 6858000"/>
              <a:gd name="connsiteX325" fmla="*/ 192686 w 4724401"/>
              <a:gd name="connsiteY325" fmla="*/ 5849257 h 6858000"/>
              <a:gd name="connsiteX326" fmla="*/ 4696 w 4724401"/>
              <a:gd name="connsiteY326" fmla="*/ 5697668 h 6858000"/>
              <a:gd name="connsiteX327" fmla="*/ 0 w 4724401"/>
              <a:gd name="connsiteY327" fmla="*/ 5689984 h 6858000"/>
              <a:gd name="connsiteX328" fmla="*/ 0 w 4724401"/>
              <a:gd name="connsiteY328" fmla="*/ 5513472 h 6858000"/>
              <a:gd name="connsiteX329" fmla="*/ 174101 w 4724401"/>
              <a:gd name="connsiteY329" fmla="*/ 5620277 h 6858000"/>
              <a:gd name="connsiteX330" fmla="*/ 891800 w 4724401"/>
              <a:gd name="connsiteY330" fmla="*/ 6036935 h 6858000"/>
              <a:gd name="connsiteX331" fmla="*/ 1072219 w 4724401"/>
              <a:gd name="connsiteY331" fmla="*/ 6169443 h 6858000"/>
              <a:gd name="connsiteX332" fmla="*/ 1074117 w 4724401"/>
              <a:gd name="connsiteY332" fmla="*/ 6170301 h 6858000"/>
              <a:gd name="connsiteX333" fmla="*/ 1083114 w 4724401"/>
              <a:gd name="connsiteY333" fmla="*/ 6174131 h 6858000"/>
              <a:gd name="connsiteX334" fmla="*/ 1543010 w 4724401"/>
              <a:gd name="connsiteY334" fmla="*/ 6191140 h 6858000"/>
              <a:gd name="connsiteX335" fmla="*/ 1551080 w 4724401"/>
              <a:gd name="connsiteY335" fmla="*/ 6195006 h 6858000"/>
              <a:gd name="connsiteX336" fmla="*/ 2345443 w 4724401"/>
              <a:gd name="connsiteY336" fmla="*/ 5549882 h 6858000"/>
              <a:gd name="connsiteX337" fmla="*/ 1721499 w 4724401"/>
              <a:gd name="connsiteY337" fmla="*/ 5599969 h 6858000"/>
              <a:gd name="connsiteX338" fmla="*/ 767716 w 4724401"/>
              <a:gd name="connsiteY338" fmla="*/ 5472768 h 6858000"/>
              <a:gd name="connsiteX339" fmla="*/ 722147 w 4724401"/>
              <a:gd name="connsiteY339" fmla="*/ 5393091 h 6858000"/>
              <a:gd name="connsiteX340" fmla="*/ 1485552 w 4724401"/>
              <a:gd name="connsiteY340" fmla="*/ 5313202 h 6858000"/>
              <a:gd name="connsiteX341" fmla="*/ 2143004 w 4724401"/>
              <a:gd name="connsiteY341" fmla="*/ 5402420 h 6858000"/>
              <a:gd name="connsiteX342" fmla="*/ 1933391 w 4724401"/>
              <a:gd name="connsiteY342" fmla="*/ 5156971 h 6858000"/>
              <a:gd name="connsiteX343" fmla="*/ 1827118 w 4724401"/>
              <a:gd name="connsiteY343" fmla="*/ 4968410 h 6858000"/>
              <a:gd name="connsiteX344" fmla="*/ 1837349 w 4724401"/>
              <a:gd name="connsiteY344" fmla="*/ 4956357 h 6858000"/>
              <a:gd name="connsiteX345" fmla="*/ 2162835 w 4724401"/>
              <a:gd name="connsiteY345" fmla="*/ 5187853 h 6858000"/>
              <a:gd name="connsiteX346" fmla="*/ 2257167 w 4724401"/>
              <a:gd name="connsiteY346" fmla="*/ 5462123 h 6858000"/>
              <a:gd name="connsiteX347" fmla="*/ 2261598 w 4724401"/>
              <a:gd name="connsiteY347" fmla="*/ 5467998 h 6858000"/>
              <a:gd name="connsiteX348" fmla="*/ 2437177 w 4724401"/>
              <a:gd name="connsiteY348" fmla="*/ 5479608 h 6858000"/>
              <a:gd name="connsiteX349" fmla="*/ 2445247 w 4724401"/>
              <a:gd name="connsiteY349" fmla="*/ 5483476 h 6858000"/>
              <a:gd name="connsiteX350" fmla="*/ 2743626 w 4724401"/>
              <a:gd name="connsiteY350" fmla="*/ 5304819 h 6858000"/>
              <a:gd name="connsiteX351" fmla="*/ 3048102 w 4724401"/>
              <a:gd name="connsiteY351" fmla="*/ 5150595 h 6858000"/>
              <a:gd name="connsiteX352" fmla="*/ 1799414 w 4724401"/>
              <a:gd name="connsiteY352" fmla="*/ 4694732 h 6858000"/>
              <a:gd name="connsiteX353" fmla="*/ 1771735 w 4724401"/>
              <a:gd name="connsiteY353" fmla="*/ 4619929 h 6858000"/>
              <a:gd name="connsiteX354" fmla="*/ 3104273 w 4724401"/>
              <a:gd name="connsiteY354" fmla="*/ 5076159 h 6858000"/>
              <a:gd name="connsiteX355" fmla="*/ 3113245 w 4724401"/>
              <a:gd name="connsiteY355" fmla="*/ 5090705 h 6858000"/>
              <a:gd name="connsiteX356" fmla="*/ 3126294 w 4724401"/>
              <a:gd name="connsiteY356" fmla="*/ 5114400 h 6858000"/>
              <a:gd name="connsiteX357" fmla="*/ 3937433 w 4724401"/>
              <a:gd name="connsiteY357" fmla="*/ 4830473 h 6858000"/>
              <a:gd name="connsiteX358" fmla="*/ 3590475 w 4724401"/>
              <a:gd name="connsiteY358" fmla="*/ 4597974 h 6858000"/>
              <a:gd name="connsiteX359" fmla="*/ 3100264 w 4724401"/>
              <a:gd name="connsiteY359" fmla="*/ 4579845 h 6858000"/>
              <a:gd name="connsiteX360" fmla="*/ 2183576 w 4724401"/>
              <a:gd name="connsiteY360" fmla="*/ 4227150 h 6858000"/>
              <a:gd name="connsiteX361" fmla="*/ 2151029 w 4724401"/>
              <a:gd name="connsiteY361" fmla="*/ 4146947 h 6858000"/>
              <a:gd name="connsiteX362" fmla="*/ 3563434 w 4724401"/>
              <a:gd name="connsiteY362" fmla="*/ 4469115 h 6858000"/>
              <a:gd name="connsiteX363" fmla="*/ 3177952 w 4724401"/>
              <a:gd name="connsiteY363" fmla="*/ 3657386 h 6858000"/>
              <a:gd name="connsiteX364" fmla="*/ 3174829 w 4724401"/>
              <a:gd name="connsiteY364" fmla="*/ 3620110 h 6858000"/>
              <a:gd name="connsiteX365" fmla="*/ 3429186 w 4724401"/>
              <a:gd name="connsiteY365" fmla="*/ 3458784 h 6858000"/>
              <a:gd name="connsiteX366" fmla="*/ 3446761 w 4724401"/>
              <a:gd name="connsiteY366" fmla="*/ 3461278 h 6858000"/>
              <a:gd name="connsiteX367" fmla="*/ 4419733 w 4724401"/>
              <a:gd name="connsiteY367" fmla="*/ 3963555 h 6858000"/>
              <a:gd name="connsiteX368" fmla="*/ 4659448 w 4724401"/>
              <a:gd name="connsiteY368" fmla="*/ 4172746 h 6858000"/>
              <a:gd name="connsiteX369" fmla="*/ 4724401 w 4724401"/>
              <a:gd name="connsiteY369" fmla="*/ 4275524 h 6858000"/>
              <a:gd name="connsiteX370" fmla="*/ 4724401 w 4724401"/>
              <a:gd name="connsiteY370" fmla="*/ 4519331 h 6858000"/>
              <a:gd name="connsiteX371" fmla="*/ 4695727 w 4724401"/>
              <a:gd name="connsiteY371" fmla="*/ 4489837 h 6858000"/>
              <a:gd name="connsiteX372" fmla="*/ 4036318 w 4724401"/>
              <a:gd name="connsiteY372" fmla="*/ 4147013 h 6858000"/>
              <a:gd name="connsiteX373" fmla="*/ 3432098 w 4724401"/>
              <a:gd name="connsiteY373" fmla="*/ 3537312 h 6858000"/>
              <a:gd name="connsiteX374" fmla="*/ 3429186 w 4724401"/>
              <a:gd name="connsiteY374" fmla="*/ 3458784 h 6858000"/>
              <a:gd name="connsiteX375" fmla="*/ 4287835 w 4724401"/>
              <a:gd name="connsiteY375" fmla="*/ 3252276 h 6858000"/>
              <a:gd name="connsiteX376" fmla="*/ 4305321 w 4724401"/>
              <a:gd name="connsiteY376" fmla="*/ 3256953 h 6858000"/>
              <a:gd name="connsiteX377" fmla="*/ 4633631 w 4724401"/>
              <a:gd name="connsiteY377" fmla="*/ 3503706 h 6858000"/>
              <a:gd name="connsiteX378" fmla="*/ 4724401 w 4724401"/>
              <a:gd name="connsiteY378" fmla="*/ 3579225 h 6858000"/>
              <a:gd name="connsiteX379" fmla="*/ 4724401 w 4724401"/>
              <a:gd name="connsiteY379" fmla="*/ 3637622 h 6858000"/>
              <a:gd name="connsiteX380" fmla="*/ 4594837 w 4724401"/>
              <a:gd name="connsiteY380" fmla="*/ 3532274 h 6858000"/>
              <a:gd name="connsiteX381" fmla="*/ 4441737 w 4724401"/>
              <a:gd name="connsiteY381" fmla="*/ 3399734 h 6858000"/>
              <a:gd name="connsiteX382" fmla="*/ 4431236 w 4724401"/>
              <a:gd name="connsiteY382" fmla="*/ 3400954 h 6858000"/>
              <a:gd name="connsiteX383" fmla="*/ 4557150 w 4724401"/>
              <a:gd name="connsiteY383" fmla="*/ 3510023 h 6858000"/>
              <a:gd name="connsiteX384" fmla="*/ 4709959 w 4724401"/>
              <a:gd name="connsiteY384" fmla="*/ 3658245 h 6858000"/>
              <a:gd name="connsiteX385" fmla="*/ 4724401 w 4724401"/>
              <a:gd name="connsiteY385" fmla="*/ 3673072 h 6858000"/>
              <a:gd name="connsiteX386" fmla="*/ 4724401 w 4724401"/>
              <a:gd name="connsiteY386" fmla="*/ 3718516 h 6858000"/>
              <a:gd name="connsiteX387" fmla="*/ 4642986 w 4724401"/>
              <a:gd name="connsiteY387" fmla="*/ 3635718 h 6858000"/>
              <a:gd name="connsiteX388" fmla="*/ 4440129 w 4724401"/>
              <a:gd name="connsiteY388" fmla="*/ 3448571 h 6858000"/>
              <a:gd name="connsiteX389" fmla="*/ 4700658 w 4724401"/>
              <a:gd name="connsiteY389" fmla="*/ 3767518 h 6858000"/>
              <a:gd name="connsiteX390" fmla="*/ 4724401 w 4724401"/>
              <a:gd name="connsiteY390" fmla="*/ 3790032 h 6858000"/>
              <a:gd name="connsiteX391" fmla="*/ 4724401 w 4724401"/>
              <a:gd name="connsiteY391" fmla="*/ 3871856 h 6858000"/>
              <a:gd name="connsiteX392" fmla="*/ 4649232 w 4724401"/>
              <a:gd name="connsiteY392" fmla="*/ 3785028 h 6858000"/>
              <a:gd name="connsiteX393" fmla="*/ 4294126 w 4724401"/>
              <a:gd name="connsiteY393" fmla="*/ 3303048 h 6858000"/>
              <a:gd name="connsiteX394" fmla="*/ 4287835 w 4724401"/>
              <a:gd name="connsiteY394" fmla="*/ 3252276 h 6858000"/>
              <a:gd name="connsiteX395" fmla="*/ 1318687 w 4724401"/>
              <a:gd name="connsiteY395" fmla="*/ 3113840 h 6858000"/>
              <a:gd name="connsiteX396" fmla="*/ 1066793 w 4724401"/>
              <a:gd name="connsiteY396" fmla="*/ 3212171 h 6858000"/>
              <a:gd name="connsiteX397" fmla="*/ 993319 w 4724401"/>
              <a:gd name="connsiteY397" fmla="*/ 3247648 h 6858000"/>
              <a:gd name="connsiteX398" fmla="*/ 853081 w 4724401"/>
              <a:gd name="connsiteY398" fmla="*/ 3312410 h 6858000"/>
              <a:gd name="connsiteX399" fmla="*/ 805957 w 4724401"/>
              <a:gd name="connsiteY399" fmla="*/ 3330443 h 6858000"/>
              <a:gd name="connsiteX400" fmla="*/ 1318687 w 4724401"/>
              <a:gd name="connsiteY400" fmla="*/ 3113840 h 6858000"/>
              <a:gd name="connsiteX401" fmla="*/ 1238695 w 4724401"/>
              <a:gd name="connsiteY401" fmla="*/ 3076820 h 6858000"/>
              <a:gd name="connsiteX402" fmla="*/ 716371 w 4724401"/>
              <a:gd name="connsiteY402" fmla="*/ 3293249 h 6858000"/>
              <a:gd name="connsiteX403" fmla="*/ 579522 w 4724401"/>
              <a:gd name="connsiteY403" fmla="*/ 3371759 h 6858000"/>
              <a:gd name="connsiteX404" fmla="*/ 600288 w 4724401"/>
              <a:gd name="connsiteY404" fmla="*/ 3365555 h 6858000"/>
              <a:gd name="connsiteX405" fmla="*/ 840692 w 4724401"/>
              <a:gd name="connsiteY405" fmla="*/ 3284921 h 6858000"/>
              <a:gd name="connsiteX406" fmla="*/ 979248 w 4724401"/>
              <a:gd name="connsiteY406" fmla="*/ 3221003 h 6858000"/>
              <a:gd name="connsiteX407" fmla="*/ 1053282 w 4724401"/>
              <a:gd name="connsiteY407" fmla="*/ 3185247 h 6858000"/>
              <a:gd name="connsiteX408" fmla="*/ 1320603 w 4724401"/>
              <a:gd name="connsiteY408" fmla="*/ 3081281 h 6858000"/>
              <a:gd name="connsiteX409" fmla="*/ 1238695 w 4724401"/>
              <a:gd name="connsiteY409" fmla="*/ 3076820 h 6858000"/>
              <a:gd name="connsiteX410" fmla="*/ 2399523 w 4724401"/>
              <a:gd name="connsiteY410" fmla="*/ 1428234 h 6858000"/>
              <a:gd name="connsiteX411" fmla="*/ 2224982 w 4724401"/>
              <a:gd name="connsiteY411" fmla="*/ 1826201 h 6858000"/>
              <a:gd name="connsiteX412" fmla="*/ 2096099 w 4724401"/>
              <a:gd name="connsiteY412" fmla="*/ 2345900 h 6858000"/>
              <a:gd name="connsiteX413" fmla="*/ 2283317 w 4724401"/>
              <a:gd name="connsiteY413" fmla="*/ 1796925 h 6858000"/>
              <a:gd name="connsiteX414" fmla="*/ 2448558 w 4724401"/>
              <a:gd name="connsiteY414" fmla="*/ 1373435 h 6858000"/>
              <a:gd name="connsiteX415" fmla="*/ 2312521 w 4724401"/>
              <a:gd name="connsiteY415" fmla="*/ 1806140 h 6858000"/>
              <a:gd name="connsiteX416" fmla="*/ 2127533 w 4724401"/>
              <a:gd name="connsiteY416" fmla="*/ 2348380 h 6858000"/>
              <a:gd name="connsiteX417" fmla="*/ 2358080 w 4724401"/>
              <a:gd name="connsiteY417" fmla="*/ 1866134 h 6858000"/>
              <a:gd name="connsiteX418" fmla="*/ 2407436 w 4724401"/>
              <a:gd name="connsiteY418" fmla="*/ 1651070 h 6858000"/>
              <a:gd name="connsiteX419" fmla="*/ 2448558 w 4724401"/>
              <a:gd name="connsiteY419" fmla="*/ 1373435 h 6858000"/>
              <a:gd name="connsiteX420" fmla="*/ 278707 w 4724401"/>
              <a:gd name="connsiteY420" fmla="*/ 1352270 h 6858000"/>
              <a:gd name="connsiteX421" fmla="*/ 321570 w 4724401"/>
              <a:gd name="connsiteY421" fmla="*/ 1861610 h 6858000"/>
              <a:gd name="connsiteX422" fmla="*/ 294281 w 4724401"/>
              <a:gd name="connsiteY422" fmla="*/ 1440658 h 6858000"/>
              <a:gd name="connsiteX423" fmla="*/ 1423821 w 4724401"/>
              <a:gd name="connsiteY423" fmla="*/ 1351958 h 6858000"/>
              <a:gd name="connsiteX424" fmla="*/ 1638521 w 4724401"/>
              <a:gd name="connsiteY424" fmla="*/ 1908470 h 6858000"/>
              <a:gd name="connsiteX425" fmla="*/ 1754199 w 4724401"/>
              <a:gd name="connsiteY425" fmla="*/ 2149284 h 6858000"/>
              <a:gd name="connsiteX426" fmla="*/ 1908359 w 4724401"/>
              <a:gd name="connsiteY426" fmla="*/ 2364988 h 6858000"/>
              <a:gd name="connsiteX427" fmla="*/ 1647661 w 4724401"/>
              <a:gd name="connsiteY427" fmla="*/ 1825945 h 6858000"/>
              <a:gd name="connsiteX428" fmla="*/ 1423821 w 4724401"/>
              <a:gd name="connsiteY428" fmla="*/ 1351958 h 6858000"/>
              <a:gd name="connsiteX429" fmla="*/ 1431890 w 4724401"/>
              <a:gd name="connsiteY429" fmla="*/ 1306475 h 6858000"/>
              <a:gd name="connsiteX430" fmla="*/ 1507597 w 4724401"/>
              <a:gd name="connsiteY430" fmla="*/ 1446132 h 6858000"/>
              <a:gd name="connsiteX431" fmla="*/ 1674586 w 4724401"/>
              <a:gd name="connsiteY431" fmla="*/ 1813832 h 6858000"/>
              <a:gd name="connsiteX432" fmla="*/ 1815950 w 4724401"/>
              <a:gd name="connsiteY432" fmla="*/ 2128564 h 6858000"/>
              <a:gd name="connsiteX433" fmla="*/ 1984242 w 4724401"/>
              <a:gd name="connsiteY433" fmla="*/ 2430829 h 6858000"/>
              <a:gd name="connsiteX434" fmla="*/ 2014023 w 4724401"/>
              <a:gd name="connsiteY434" fmla="*/ 2450995 h 6858000"/>
              <a:gd name="connsiteX435" fmla="*/ 1747337 w 4724401"/>
              <a:gd name="connsiteY435" fmla="*/ 1855264 h 6858000"/>
              <a:gd name="connsiteX436" fmla="*/ 1533749 w 4724401"/>
              <a:gd name="connsiteY436" fmla="*/ 1478656 h 6858000"/>
              <a:gd name="connsiteX437" fmla="*/ 1431890 w 4724401"/>
              <a:gd name="connsiteY437" fmla="*/ 1306475 h 6858000"/>
              <a:gd name="connsiteX438" fmla="*/ 655236 w 4724401"/>
              <a:gd name="connsiteY438" fmla="*/ 1268632 h 6858000"/>
              <a:gd name="connsiteX439" fmla="*/ 839521 w 4724401"/>
              <a:gd name="connsiteY439" fmla="*/ 1685315 h 6858000"/>
              <a:gd name="connsiteX440" fmla="*/ 1109416 w 4724401"/>
              <a:gd name="connsiteY440" fmla="*/ 2061663 h 6858000"/>
              <a:gd name="connsiteX441" fmla="*/ 1298300 w 4724401"/>
              <a:gd name="connsiteY441" fmla="*/ 2247742 h 6858000"/>
              <a:gd name="connsiteX442" fmla="*/ 1125871 w 4724401"/>
              <a:gd name="connsiteY442" fmla="*/ 1989513 h 6858000"/>
              <a:gd name="connsiteX443" fmla="*/ 981574 w 4724401"/>
              <a:gd name="connsiteY443" fmla="*/ 1783157 h 6858000"/>
              <a:gd name="connsiteX444" fmla="*/ 922198 w 4724401"/>
              <a:gd name="connsiteY444" fmla="*/ 1677437 h 6858000"/>
              <a:gd name="connsiteX445" fmla="*/ 869293 w 4724401"/>
              <a:gd name="connsiteY445" fmla="*/ 1583214 h 6858000"/>
              <a:gd name="connsiteX446" fmla="*/ 751431 w 4724401"/>
              <a:gd name="connsiteY446" fmla="*/ 1405731 h 6858000"/>
              <a:gd name="connsiteX447" fmla="*/ 291466 w 4724401"/>
              <a:gd name="connsiteY447" fmla="*/ 1250369 h 6858000"/>
              <a:gd name="connsiteX448" fmla="*/ 323180 w 4724401"/>
              <a:gd name="connsiteY448" fmla="*/ 1435283 h 6858000"/>
              <a:gd name="connsiteX449" fmla="*/ 349381 w 4724401"/>
              <a:gd name="connsiteY449" fmla="*/ 1875041 h 6858000"/>
              <a:gd name="connsiteX450" fmla="*/ 374363 w 4724401"/>
              <a:gd name="connsiteY450" fmla="*/ 1506494 h 6858000"/>
              <a:gd name="connsiteX451" fmla="*/ 302168 w 4724401"/>
              <a:gd name="connsiteY451" fmla="*/ 1274495 h 6858000"/>
              <a:gd name="connsiteX452" fmla="*/ 291466 w 4724401"/>
              <a:gd name="connsiteY452" fmla="*/ 1250369 h 6858000"/>
              <a:gd name="connsiteX453" fmla="*/ 678222 w 4724401"/>
              <a:gd name="connsiteY453" fmla="*/ 1248670 h 6858000"/>
              <a:gd name="connsiteX454" fmla="*/ 775536 w 4724401"/>
              <a:gd name="connsiteY454" fmla="*/ 1388015 h 6858000"/>
              <a:gd name="connsiteX455" fmla="*/ 894529 w 4724401"/>
              <a:gd name="connsiteY455" fmla="*/ 1567739 h 6858000"/>
              <a:gd name="connsiteX456" fmla="*/ 948000 w 4724401"/>
              <a:gd name="connsiteY456" fmla="*/ 1663088 h 6858000"/>
              <a:gd name="connsiteX457" fmla="*/ 1006812 w 4724401"/>
              <a:gd name="connsiteY457" fmla="*/ 1767683 h 6858000"/>
              <a:gd name="connsiteX458" fmla="*/ 1149133 w 4724401"/>
              <a:gd name="connsiteY458" fmla="*/ 1971513 h 6858000"/>
              <a:gd name="connsiteX459" fmla="*/ 1333952 w 4724401"/>
              <a:gd name="connsiteY459" fmla="*/ 2251620 h 6858000"/>
              <a:gd name="connsiteX460" fmla="*/ 1337329 w 4724401"/>
              <a:gd name="connsiteY460" fmla="*/ 2258350 h 6858000"/>
              <a:gd name="connsiteX461" fmla="*/ 1014726 w 4724401"/>
              <a:gd name="connsiteY461" fmla="*/ 1615556 h 6858000"/>
              <a:gd name="connsiteX462" fmla="*/ 678222 w 4724401"/>
              <a:gd name="connsiteY462" fmla="*/ 1248670 h 6858000"/>
              <a:gd name="connsiteX463" fmla="*/ 4002475 w 4724401"/>
              <a:gd name="connsiteY463" fmla="*/ 1037802 h 6858000"/>
              <a:gd name="connsiteX464" fmla="*/ 4000324 w 4724401"/>
              <a:gd name="connsiteY464" fmla="*/ 1039362 h 6858000"/>
              <a:gd name="connsiteX465" fmla="*/ 4002862 w 4724401"/>
              <a:gd name="connsiteY465" fmla="*/ 1042866 h 6858000"/>
              <a:gd name="connsiteX466" fmla="*/ 4002475 w 4724401"/>
              <a:gd name="connsiteY466" fmla="*/ 1037802 h 6858000"/>
              <a:gd name="connsiteX467" fmla="*/ 506322 w 4724401"/>
              <a:gd name="connsiteY467" fmla="*/ 1020997 h 6858000"/>
              <a:gd name="connsiteX468" fmla="*/ 533068 w 4724401"/>
              <a:gd name="connsiteY468" fmla="*/ 1029409 h 6858000"/>
              <a:gd name="connsiteX469" fmla="*/ 1232525 w 4724401"/>
              <a:gd name="connsiteY469" fmla="*/ 1804675 h 6858000"/>
              <a:gd name="connsiteX470" fmla="*/ 1388858 w 4724401"/>
              <a:gd name="connsiteY470" fmla="*/ 2368011 h 6858000"/>
              <a:gd name="connsiteX471" fmla="*/ 1384098 w 4724401"/>
              <a:gd name="connsiteY471" fmla="*/ 2378125 h 6858000"/>
              <a:gd name="connsiteX472" fmla="*/ 1425393 w 4724401"/>
              <a:gd name="connsiteY472" fmla="*/ 2589124 h 6858000"/>
              <a:gd name="connsiteX473" fmla="*/ 1424001 w 4724401"/>
              <a:gd name="connsiteY473" fmla="*/ 2597541 h 6858000"/>
              <a:gd name="connsiteX474" fmla="*/ 2152729 w 4724401"/>
              <a:gd name="connsiteY474" fmla="*/ 2864487 h 6858000"/>
              <a:gd name="connsiteX475" fmla="*/ 2020609 w 4724401"/>
              <a:gd name="connsiteY475" fmla="*/ 2539671 h 6858000"/>
              <a:gd name="connsiteX476" fmla="*/ 2018920 w 4724401"/>
              <a:gd name="connsiteY476" fmla="*/ 2536309 h 6858000"/>
              <a:gd name="connsiteX477" fmla="*/ 1342441 w 4724401"/>
              <a:gd name="connsiteY477" fmla="*/ 1173017 h 6858000"/>
              <a:gd name="connsiteX478" fmla="*/ 1367925 w 4724401"/>
              <a:gd name="connsiteY478" fmla="*/ 1135648 h 6858000"/>
              <a:gd name="connsiteX479" fmla="*/ 1771401 w 4724401"/>
              <a:gd name="connsiteY479" fmla="*/ 1806673 h 6858000"/>
              <a:gd name="connsiteX480" fmla="*/ 1972385 w 4724401"/>
              <a:gd name="connsiteY480" fmla="*/ 2198735 h 6858000"/>
              <a:gd name="connsiteX481" fmla="*/ 2040892 w 4724401"/>
              <a:gd name="connsiteY481" fmla="*/ 2405205 h 6858000"/>
              <a:gd name="connsiteX482" fmla="*/ 2131689 w 4724401"/>
              <a:gd name="connsiteY482" fmla="*/ 1936926 h 6858000"/>
              <a:gd name="connsiteX483" fmla="*/ 2454820 w 4724401"/>
              <a:gd name="connsiteY483" fmla="*/ 1248808 h 6858000"/>
              <a:gd name="connsiteX484" fmla="*/ 2492512 w 4724401"/>
              <a:gd name="connsiteY484" fmla="*/ 1302920 h 6858000"/>
              <a:gd name="connsiteX485" fmla="*/ 2081216 w 4724401"/>
              <a:gd name="connsiteY485" fmla="*/ 2527513 h 6858000"/>
              <a:gd name="connsiteX486" fmla="*/ 2081211 w 4724401"/>
              <a:gd name="connsiteY486" fmla="*/ 2528916 h 6858000"/>
              <a:gd name="connsiteX487" fmla="*/ 2199067 w 4724401"/>
              <a:gd name="connsiteY487" fmla="*/ 2884061 h 6858000"/>
              <a:gd name="connsiteX488" fmla="*/ 3192586 w 4724401"/>
              <a:gd name="connsiteY488" fmla="*/ 3411496 h 6858000"/>
              <a:gd name="connsiteX489" fmla="*/ 3182620 w 4724401"/>
              <a:gd name="connsiteY489" fmla="*/ 3483279 h 6858000"/>
              <a:gd name="connsiteX490" fmla="*/ 2435119 w 4724401"/>
              <a:gd name="connsiteY490" fmla="*/ 3080173 h 6858000"/>
              <a:gd name="connsiteX491" fmla="*/ 2410152 w 4724401"/>
              <a:gd name="connsiteY491" fmla="*/ 3063751 h 6858000"/>
              <a:gd name="connsiteX492" fmla="*/ 2408099 w 4724401"/>
              <a:gd name="connsiteY492" fmla="*/ 3064403 h 6858000"/>
              <a:gd name="connsiteX493" fmla="*/ 2407218 w 4724401"/>
              <a:gd name="connsiteY493" fmla="*/ 3070324 h 6858000"/>
              <a:gd name="connsiteX494" fmla="*/ 2380138 w 4724401"/>
              <a:gd name="connsiteY494" fmla="*/ 3099341 h 6858000"/>
              <a:gd name="connsiteX495" fmla="*/ 1765923 w 4724401"/>
              <a:gd name="connsiteY495" fmla="*/ 3581043 h 6858000"/>
              <a:gd name="connsiteX496" fmla="*/ 1702258 w 4724401"/>
              <a:gd name="connsiteY496" fmla="*/ 3612286 h 6858000"/>
              <a:gd name="connsiteX497" fmla="*/ 1538370 w 4724401"/>
              <a:gd name="connsiteY497" fmla="*/ 3811804 h 6858000"/>
              <a:gd name="connsiteX498" fmla="*/ 542867 w 4724401"/>
              <a:gd name="connsiteY498" fmla="*/ 4944092 h 6858000"/>
              <a:gd name="connsiteX499" fmla="*/ 515800 w 4724401"/>
              <a:gd name="connsiteY499" fmla="*/ 4862180 h 6858000"/>
              <a:gd name="connsiteX500" fmla="*/ 909145 w 4724401"/>
              <a:gd name="connsiteY500" fmla="*/ 4199225 h 6858000"/>
              <a:gd name="connsiteX501" fmla="*/ 1214067 w 4724401"/>
              <a:gd name="connsiteY501" fmla="*/ 3908561 h 6858000"/>
              <a:gd name="connsiteX502" fmla="*/ 640967 w 4724401"/>
              <a:gd name="connsiteY502" fmla="*/ 4105601 h 6858000"/>
              <a:gd name="connsiteX503" fmla="*/ 112563 w 4724401"/>
              <a:gd name="connsiteY503" fmla="*/ 4396952 h 6858000"/>
              <a:gd name="connsiteX504" fmla="*/ 0 w 4724401"/>
              <a:gd name="connsiteY504" fmla="*/ 4466006 h 6858000"/>
              <a:gd name="connsiteX505" fmla="*/ 0 w 4724401"/>
              <a:gd name="connsiteY505" fmla="*/ 4233763 h 6858000"/>
              <a:gd name="connsiteX506" fmla="*/ 36881 w 4724401"/>
              <a:gd name="connsiteY506" fmla="*/ 4200118 h 6858000"/>
              <a:gd name="connsiteX507" fmla="*/ 910534 w 4724401"/>
              <a:gd name="connsiteY507" fmla="*/ 3629753 h 6858000"/>
              <a:gd name="connsiteX508" fmla="*/ 1578717 w 4724401"/>
              <a:gd name="connsiteY508" fmla="*/ 3575982 h 6858000"/>
              <a:gd name="connsiteX509" fmla="*/ 2338780 w 4724401"/>
              <a:gd name="connsiteY509" fmla="*/ 3033725 h 6858000"/>
              <a:gd name="connsiteX510" fmla="*/ 1807991 w 4724401"/>
              <a:gd name="connsiteY510" fmla="*/ 2807184 h 6858000"/>
              <a:gd name="connsiteX511" fmla="*/ 1416358 w 4724401"/>
              <a:gd name="connsiteY511" fmla="*/ 3112571 h 6858000"/>
              <a:gd name="connsiteX512" fmla="*/ 939066 w 4724401"/>
              <a:gd name="connsiteY512" fmla="*/ 3378798 h 6858000"/>
              <a:gd name="connsiteX513" fmla="*/ 115099 w 4724401"/>
              <a:gd name="connsiteY513" fmla="*/ 3607650 h 6858000"/>
              <a:gd name="connsiteX514" fmla="*/ 97284 w 4724401"/>
              <a:gd name="connsiteY514" fmla="*/ 3520393 h 6858000"/>
              <a:gd name="connsiteX515" fmla="*/ 922050 w 4724401"/>
              <a:gd name="connsiteY515" fmla="*/ 3074867 h 6858000"/>
              <a:gd name="connsiteX516" fmla="*/ 1405265 w 4724401"/>
              <a:gd name="connsiteY516" fmla="*/ 3016319 h 6858000"/>
              <a:gd name="connsiteX517" fmla="*/ 1407512 w 4724401"/>
              <a:gd name="connsiteY517" fmla="*/ 3018001 h 6858000"/>
              <a:gd name="connsiteX518" fmla="*/ 1726266 w 4724401"/>
              <a:gd name="connsiteY518" fmla="*/ 2777274 h 6858000"/>
              <a:gd name="connsiteX519" fmla="*/ 625390 w 4724401"/>
              <a:gd name="connsiteY519" fmla="*/ 2514541 h 6858000"/>
              <a:gd name="connsiteX520" fmla="*/ 619799 w 4724401"/>
              <a:gd name="connsiteY520" fmla="*/ 2527180 h 6858000"/>
              <a:gd name="connsiteX521" fmla="*/ 310030 w 4724401"/>
              <a:gd name="connsiteY521" fmla="*/ 2771818 h 6858000"/>
              <a:gd name="connsiteX522" fmla="*/ 173877 w 4724401"/>
              <a:gd name="connsiteY522" fmla="*/ 2937056 h 6858000"/>
              <a:gd name="connsiteX523" fmla="*/ 77889 w 4724401"/>
              <a:gd name="connsiteY523" fmla="*/ 3138440 h 6858000"/>
              <a:gd name="connsiteX524" fmla="*/ 0 w 4724401"/>
              <a:gd name="connsiteY524" fmla="*/ 3271395 h 6858000"/>
              <a:gd name="connsiteX525" fmla="*/ 0 w 4724401"/>
              <a:gd name="connsiteY525" fmla="*/ 3153002 h 6858000"/>
              <a:gd name="connsiteX526" fmla="*/ 2386 w 4724401"/>
              <a:gd name="connsiteY526" fmla="*/ 3149203 h 6858000"/>
              <a:gd name="connsiteX527" fmla="*/ 89753 w 4724401"/>
              <a:gd name="connsiteY527" fmla="*/ 2987702 h 6858000"/>
              <a:gd name="connsiteX528" fmla="*/ 76869 w 4724401"/>
              <a:gd name="connsiteY528" fmla="*/ 3005404 h 6858000"/>
              <a:gd name="connsiteX529" fmla="*/ 32049 w 4724401"/>
              <a:gd name="connsiteY529" fmla="*/ 3065814 h 6858000"/>
              <a:gd name="connsiteX530" fmla="*/ 0 w 4724401"/>
              <a:gd name="connsiteY530" fmla="*/ 3108744 h 6858000"/>
              <a:gd name="connsiteX531" fmla="*/ 0 w 4724401"/>
              <a:gd name="connsiteY531" fmla="*/ 3058059 h 6858000"/>
              <a:gd name="connsiteX532" fmla="*/ 7610 w 4724401"/>
              <a:gd name="connsiteY532" fmla="*/ 3047889 h 6858000"/>
              <a:gd name="connsiteX533" fmla="*/ 52419 w 4724401"/>
              <a:gd name="connsiteY533" fmla="*/ 2987479 h 6858000"/>
              <a:gd name="connsiteX534" fmla="*/ 59142 w 4724401"/>
              <a:gd name="connsiteY534" fmla="*/ 2978488 h 6858000"/>
              <a:gd name="connsiteX535" fmla="*/ 0 w 4724401"/>
              <a:gd name="connsiteY535" fmla="*/ 3015334 h 6858000"/>
              <a:gd name="connsiteX536" fmla="*/ 0 w 4724401"/>
              <a:gd name="connsiteY536" fmla="*/ 2914286 h 6858000"/>
              <a:gd name="connsiteX537" fmla="*/ 36383 w 4724401"/>
              <a:gd name="connsiteY537" fmla="*/ 2901128 h 6858000"/>
              <a:gd name="connsiteX538" fmla="*/ 156329 w 4724401"/>
              <a:gd name="connsiteY538" fmla="*/ 2840533 h 6858000"/>
              <a:gd name="connsiteX539" fmla="*/ 358355 w 4724401"/>
              <a:gd name="connsiteY539" fmla="*/ 2620471 h 6858000"/>
              <a:gd name="connsiteX540" fmla="*/ 510577 w 4724401"/>
              <a:gd name="connsiteY540" fmla="*/ 2501244 h 6858000"/>
              <a:gd name="connsiteX541" fmla="*/ 211967 w 4724401"/>
              <a:gd name="connsiteY541" fmla="*/ 2479171 h 6858000"/>
              <a:gd name="connsiteX542" fmla="*/ 0 w 4724401"/>
              <a:gd name="connsiteY542" fmla="*/ 2476398 h 6858000"/>
              <a:gd name="connsiteX543" fmla="*/ 0 w 4724401"/>
              <a:gd name="connsiteY543" fmla="*/ 2389189 h 6858000"/>
              <a:gd name="connsiteX544" fmla="*/ 103062 w 4724401"/>
              <a:gd name="connsiteY544" fmla="*/ 2389518 h 6858000"/>
              <a:gd name="connsiteX545" fmla="*/ 510734 w 4724401"/>
              <a:gd name="connsiteY545" fmla="*/ 2416201 h 6858000"/>
              <a:gd name="connsiteX546" fmla="*/ 279257 w 4724401"/>
              <a:gd name="connsiteY546" fmla="*/ 2092102 h 6858000"/>
              <a:gd name="connsiteX547" fmla="*/ 65265 w 4724401"/>
              <a:gd name="connsiteY547" fmla="*/ 2006049 h 6858000"/>
              <a:gd name="connsiteX548" fmla="*/ 0 w 4724401"/>
              <a:gd name="connsiteY548" fmla="*/ 1982532 h 6858000"/>
              <a:gd name="connsiteX549" fmla="*/ 0 w 4724401"/>
              <a:gd name="connsiteY549" fmla="*/ 1912789 h 6858000"/>
              <a:gd name="connsiteX550" fmla="*/ 97460 w 4724401"/>
              <a:gd name="connsiteY550" fmla="*/ 1953725 h 6858000"/>
              <a:gd name="connsiteX551" fmla="*/ 221272 w 4724401"/>
              <a:gd name="connsiteY551" fmla="*/ 1980766 h 6858000"/>
              <a:gd name="connsiteX552" fmla="*/ 116765 w 4724401"/>
              <a:gd name="connsiteY552" fmla="*/ 1911033 h 6858000"/>
              <a:gd name="connsiteX553" fmla="*/ 16405 w 4724401"/>
              <a:gd name="connsiteY553" fmla="*/ 1803412 h 6858000"/>
              <a:gd name="connsiteX554" fmla="*/ 0 w 4724401"/>
              <a:gd name="connsiteY554" fmla="*/ 1784777 h 6858000"/>
              <a:gd name="connsiteX555" fmla="*/ 0 w 4724401"/>
              <a:gd name="connsiteY555" fmla="*/ 1740082 h 6858000"/>
              <a:gd name="connsiteX556" fmla="*/ 39394 w 4724401"/>
              <a:gd name="connsiteY556" fmla="*/ 1784856 h 6858000"/>
              <a:gd name="connsiteX557" fmla="*/ 135813 w 4724401"/>
              <a:gd name="connsiteY557" fmla="*/ 1888838 h 6858000"/>
              <a:gd name="connsiteX558" fmla="*/ 242575 w 4724401"/>
              <a:gd name="connsiteY558" fmla="*/ 1958841 h 6858000"/>
              <a:gd name="connsiteX559" fmla="*/ 82197 w 4724401"/>
              <a:gd name="connsiteY559" fmla="*/ 1754826 h 6858000"/>
              <a:gd name="connsiteX560" fmla="*/ 0 w 4724401"/>
              <a:gd name="connsiteY560" fmla="*/ 1679650 h 6858000"/>
              <a:gd name="connsiteX561" fmla="*/ 0 w 4724401"/>
              <a:gd name="connsiteY561" fmla="*/ 1602463 h 6858000"/>
              <a:gd name="connsiteX562" fmla="*/ 84689 w 4724401"/>
              <a:gd name="connsiteY562" fmla="*/ 1677442 h 6858000"/>
              <a:gd name="connsiteX563" fmla="*/ 298437 w 4724401"/>
              <a:gd name="connsiteY563" fmla="*/ 1968019 h 6858000"/>
              <a:gd name="connsiteX564" fmla="*/ 227269 w 4724401"/>
              <a:gd name="connsiteY564" fmla="*/ 1114064 h 6858000"/>
              <a:gd name="connsiteX565" fmla="*/ 248003 w 4724401"/>
              <a:gd name="connsiteY565" fmla="*/ 1089613 h 6858000"/>
              <a:gd name="connsiteX566" fmla="*/ 427020 w 4724401"/>
              <a:gd name="connsiteY566" fmla="*/ 1619803 h 6858000"/>
              <a:gd name="connsiteX567" fmla="*/ 340345 w 4724401"/>
              <a:gd name="connsiteY567" fmla="*/ 2027739 h 6858000"/>
              <a:gd name="connsiteX568" fmla="*/ 360865 w 4724401"/>
              <a:gd name="connsiteY568" fmla="*/ 2044827 h 6858000"/>
              <a:gd name="connsiteX569" fmla="*/ 560414 w 4724401"/>
              <a:gd name="connsiteY569" fmla="*/ 2421457 h 6858000"/>
              <a:gd name="connsiteX570" fmla="*/ 1359703 w 4724401"/>
              <a:gd name="connsiteY570" fmla="*/ 2578554 h 6858000"/>
              <a:gd name="connsiteX571" fmla="*/ 1359422 w 4724401"/>
              <a:gd name="connsiteY571" fmla="*/ 2577994 h 6858000"/>
              <a:gd name="connsiteX572" fmla="*/ 828701 w 4724401"/>
              <a:gd name="connsiteY572" fmla="*/ 1839520 h 6858000"/>
              <a:gd name="connsiteX573" fmla="*/ 494427 w 4724401"/>
              <a:gd name="connsiteY573" fmla="*/ 1092333 h 6858000"/>
              <a:gd name="connsiteX574" fmla="*/ 506322 w 4724401"/>
              <a:gd name="connsiteY574" fmla="*/ 1020997 h 6858000"/>
              <a:gd name="connsiteX575" fmla="*/ 4570198 w 4724401"/>
              <a:gd name="connsiteY575" fmla="*/ 978081 h 6858000"/>
              <a:gd name="connsiteX576" fmla="*/ 4523691 w 4724401"/>
              <a:gd name="connsiteY576" fmla="*/ 1127776 h 6858000"/>
              <a:gd name="connsiteX577" fmla="*/ 4509875 w 4724401"/>
              <a:gd name="connsiteY577" fmla="*/ 1167552 h 6858000"/>
              <a:gd name="connsiteX578" fmla="*/ 4478168 w 4724401"/>
              <a:gd name="connsiteY578" fmla="*/ 1260735 h 6858000"/>
              <a:gd name="connsiteX579" fmla="*/ 4409309 w 4724401"/>
              <a:gd name="connsiteY579" fmla="*/ 1666996 h 6858000"/>
              <a:gd name="connsiteX580" fmla="*/ 4370031 w 4724401"/>
              <a:gd name="connsiteY580" fmla="*/ 1955666 h 6858000"/>
              <a:gd name="connsiteX581" fmla="*/ 4570198 w 4724401"/>
              <a:gd name="connsiteY581" fmla="*/ 978081 h 6858000"/>
              <a:gd name="connsiteX582" fmla="*/ 4557898 w 4724401"/>
              <a:gd name="connsiteY582" fmla="*/ 900011 h 6858000"/>
              <a:gd name="connsiteX583" fmla="*/ 4344840 w 4724401"/>
              <a:gd name="connsiteY583" fmla="*/ 1922038 h 6858000"/>
              <a:gd name="connsiteX584" fmla="*/ 4378710 w 4724401"/>
              <a:gd name="connsiteY584" fmla="*/ 1665516 h 6858000"/>
              <a:gd name="connsiteX585" fmla="*/ 4448798 w 4724401"/>
              <a:gd name="connsiteY585" fmla="*/ 1253024 h 6858000"/>
              <a:gd name="connsiteX586" fmla="*/ 4480315 w 4724401"/>
              <a:gd name="connsiteY586" fmla="*/ 1158454 h 6858000"/>
              <a:gd name="connsiteX587" fmla="*/ 4494133 w 4724401"/>
              <a:gd name="connsiteY587" fmla="*/ 1118676 h 6858000"/>
              <a:gd name="connsiteX588" fmla="*/ 4557898 w 4724401"/>
              <a:gd name="connsiteY588" fmla="*/ 900011 h 6858000"/>
              <a:gd name="connsiteX589" fmla="*/ 3607114 w 4724401"/>
              <a:gd name="connsiteY589" fmla="*/ 467441 h 6858000"/>
              <a:gd name="connsiteX590" fmla="*/ 3296242 w 4724401"/>
              <a:gd name="connsiteY590" fmla="*/ 807991 h 6858000"/>
              <a:gd name="connsiteX591" fmla="*/ 3174674 w 4724401"/>
              <a:gd name="connsiteY591" fmla="*/ 919759 h 6858000"/>
              <a:gd name="connsiteX592" fmla="*/ 3042978 w 4724401"/>
              <a:gd name="connsiteY592" fmla="*/ 1054894 h 6858000"/>
              <a:gd name="connsiteX593" fmla="*/ 2968914 w 4724401"/>
              <a:gd name="connsiteY593" fmla="*/ 1133756 h 6858000"/>
              <a:gd name="connsiteX594" fmla="*/ 3103823 w 4724401"/>
              <a:gd name="connsiteY594" fmla="*/ 1026814 h 6858000"/>
              <a:gd name="connsiteX595" fmla="*/ 3607114 w 4724401"/>
              <a:gd name="connsiteY595" fmla="*/ 467441 h 6858000"/>
              <a:gd name="connsiteX596" fmla="*/ 3744487 w 4724401"/>
              <a:gd name="connsiteY596" fmla="*/ 383136 h 6858000"/>
              <a:gd name="connsiteX597" fmla="*/ 3970213 w 4724401"/>
              <a:gd name="connsiteY597" fmla="*/ 995559 h 6858000"/>
              <a:gd name="connsiteX598" fmla="*/ 3744487 w 4724401"/>
              <a:gd name="connsiteY598" fmla="*/ 383136 h 6858000"/>
              <a:gd name="connsiteX599" fmla="*/ 3624562 w 4724401"/>
              <a:gd name="connsiteY599" fmla="*/ 367041 h 6858000"/>
              <a:gd name="connsiteX600" fmla="*/ 3489712 w 4724401"/>
              <a:gd name="connsiteY600" fmla="*/ 485386 h 6858000"/>
              <a:gd name="connsiteX601" fmla="*/ 3182994 w 4724401"/>
              <a:gd name="connsiteY601" fmla="*/ 828265 h 6858000"/>
              <a:gd name="connsiteX602" fmla="*/ 2892114 w 4724401"/>
              <a:gd name="connsiteY602" fmla="*/ 1172635 h 6858000"/>
              <a:gd name="connsiteX603" fmla="*/ 3021459 w 4724401"/>
              <a:gd name="connsiteY603" fmla="*/ 1035385 h 6858000"/>
              <a:gd name="connsiteX604" fmla="*/ 3153873 w 4724401"/>
              <a:gd name="connsiteY604" fmla="*/ 898971 h 6858000"/>
              <a:gd name="connsiteX605" fmla="*/ 3276511 w 4724401"/>
              <a:gd name="connsiteY605" fmla="*/ 786423 h 6858000"/>
              <a:gd name="connsiteX606" fmla="*/ 3584154 w 4724401"/>
              <a:gd name="connsiteY606" fmla="*/ 448218 h 6858000"/>
              <a:gd name="connsiteX607" fmla="*/ 3624562 w 4724401"/>
              <a:gd name="connsiteY607" fmla="*/ 367041 h 6858000"/>
              <a:gd name="connsiteX608" fmla="*/ 3766672 w 4724401"/>
              <a:gd name="connsiteY608" fmla="*/ 359429 h 6858000"/>
              <a:gd name="connsiteX609" fmla="*/ 3996338 w 4724401"/>
              <a:gd name="connsiteY609" fmla="*/ 968237 h 6858000"/>
              <a:gd name="connsiteX610" fmla="*/ 3766672 w 4724401"/>
              <a:gd name="connsiteY610" fmla="*/ 359429 h 6858000"/>
              <a:gd name="connsiteX611" fmla="*/ 3882765 w 4724401"/>
              <a:gd name="connsiteY611" fmla="*/ 0 h 6858000"/>
              <a:gd name="connsiteX612" fmla="*/ 3995099 w 4724401"/>
              <a:gd name="connsiteY612" fmla="*/ 0 h 6858000"/>
              <a:gd name="connsiteX613" fmla="*/ 4163818 w 4724401"/>
              <a:gd name="connsiteY613" fmla="*/ 234104 h 6858000"/>
              <a:gd name="connsiteX614" fmla="*/ 4172099 w 4724401"/>
              <a:gd name="connsiteY614" fmla="*/ 234207 h 6858000"/>
              <a:gd name="connsiteX615" fmla="*/ 4628589 w 4724401"/>
              <a:gd name="connsiteY615" fmla="*/ 289746 h 6858000"/>
              <a:gd name="connsiteX616" fmla="*/ 4724401 w 4724401"/>
              <a:gd name="connsiteY616" fmla="*/ 281632 h 6858000"/>
              <a:gd name="connsiteX617" fmla="*/ 4724401 w 4724401"/>
              <a:gd name="connsiteY617" fmla="*/ 330664 h 6858000"/>
              <a:gd name="connsiteX618" fmla="*/ 4657975 w 4724401"/>
              <a:gd name="connsiteY618" fmla="*/ 338772 h 6858000"/>
              <a:gd name="connsiteX619" fmla="*/ 4227047 w 4724401"/>
              <a:gd name="connsiteY619" fmla="*/ 313415 h 6858000"/>
              <a:gd name="connsiteX620" fmla="*/ 4346041 w 4724401"/>
              <a:gd name="connsiteY620" fmla="*/ 456086 h 6858000"/>
              <a:gd name="connsiteX621" fmla="*/ 4599604 w 4724401"/>
              <a:gd name="connsiteY621" fmla="*/ 723178 h 6858000"/>
              <a:gd name="connsiteX622" fmla="*/ 4724401 w 4724401"/>
              <a:gd name="connsiteY622" fmla="*/ 833497 h 6858000"/>
              <a:gd name="connsiteX623" fmla="*/ 4724401 w 4724401"/>
              <a:gd name="connsiteY623" fmla="*/ 950118 h 6858000"/>
              <a:gd name="connsiteX624" fmla="*/ 4655015 w 4724401"/>
              <a:gd name="connsiteY624" fmla="*/ 891426 h 6858000"/>
              <a:gd name="connsiteX625" fmla="*/ 4348002 w 4724401"/>
              <a:gd name="connsiteY625" fmla="*/ 2205895 h 6858000"/>
              <a:gd name="connsiteX626" fmla="*/ 4262250 w 4724401"/>
              <a:gd name="connsiteY626" fmla="*/ 2219972 h 6858000"/>
              <a:gd name="connsiteX627" fmla="*/ 4550611 w 4724401"/>
              <a:gd name="connsiteY627" fmla="*/ 817540 h 6858000"/>
              <a:gd name="connsiteX628" fmla="*/ 4564418 w 4724401"/>
              <a:gd name="connsiteY628" fmla="*/ 808293 h 6858000"/>
              <a:gd name="connsiteX629" fmla="*/ 4266388 w 4724401"/>
              <a:gd name="connsiteY629" fmla="*/ 500083 h 6858000"/>
              <a:gd name="connsiteX630" fmla="*/ 4032842 w 4724401"/>
              <a:gd name="connsiteY630" fmla="*/ 211809 h 6858000"/>
              <a:gd name="connsiteX631" fmla="*/ 3721337 w 4724401"/>
              <a:gd name="connsiteY631" fmla="*/ 0 h 6858000"/>
              <a:gd name="connsiteX632" fmla="*/ 3797544 w 4724401"/>
              <a:gd name="connsiteY632" fmla="*/ 0 h 6858000"/>
              <a:gd name="connsiteX633" fmla="*/ 3775734 w 4724401"/>
              <a:gd name="connsiteY633" fmla="*/ 95131 h 6858000"/>
              <a:gd name="connsiteX634" fmla="*/ 3724807 w 4724401"/>
              <a:gd name="connsiteY634" fmla="*/ 272257 h 6858000"/>
              <a:gd name="connsiteX635" fmla="*/ 3726844 w 4724401"/>
              <a:gd name="connsiteY635" fmla="*/ 282988 h 6858000"/>
              <a:gd name="connsiteX636" fmla="*/ 3742664 w 4724401"/>
              <a:gd name="connsiteY636" fmla="*/ 279918 h 6858000"/>
              <a:gd name="connsiteX637" fmla="*/ 4103910 w 4724401"/>
              <a:gd name="connsiteY637" fmla="*/ 1161917 h 6858000"/>
              <a:gd name="connsiteX638" fmla="*/ 4020269 w 4724401"/>
              <a:gd name="connsiteY638" fmla="*/ 1200406 h 6858000"/>
              <a:gd name="connsiteX639" fmla="*/ 3674882 w 4724401"/>
              <a:gd name="connsiteY639" fmla="*/ 488524 h 6858000"/>
              <a:gd name="connsiteX640" fmla="*/ 3132682 w 4724401"/>
              <a:gd name="connsiteY640" fmla="*/ 1072284 h 6858000"/>
              <a:gd name="connsiteX641" fmla="*/ 2716346 w 4724401"/>
              <a:gd name="connsiteY641" fmla="*/ 1276376 h 6858000"/>
              <a:gd name="connsiteX642" fmla="*/ 2716772 w 4724401"/>
              <a:gd name="connsiteY642" fmla="*/ 1255462 h 6858000"/>
              <a:gd name="connsiteX643" fmla="*/ 3471096 w 4724401"/>
              <a:gd name="connsiteY643" fmla="*/ 437072 h 6858000"/>
              <a:gd name="connsiteX644" fmla="*/ 3639057 w 4724401"/>
              <a:gd name="connsiteY644" fmla="*/ 286334 h 6858000"/>
              <a:gd name="connsiteX645" fmla="*/ 3640309 w 4724401"/>
              <a:gd name="connsiteY645" fmla="*/ 284664 h 6858000"/>
              <a:gd name="connsiteX646" fmla="*/ 3646022 w 4724401"/>
              <a:gd name="connsiteY646" fmla="*/ 276711 h 6858000"/>
              <a:gd name="connsiteX647" fmla="*/ 3707943 w 4724401"/>
              <a:gd name="connsiteY647" fmla="*/ 65958 h 6858000"/>
              <a:gd name="connsiteX648" fmla="*/ 2867960 w 4724401"/>
              <a:gd name="connsiteY648" fmla="*/ 0 h 6858000"/>
              <a:gd name="connsiteX649" fmla="*/ 2926351 w 4724401"/>
              <a:gd name="connsiteY649" fmla="*/ 0 h 6858000"/>
              <a:gd name="connsiteX650" fmla="*/ 2902823 w 4724401"/>
              <a:gd name="connsiteY650" fmla="*/ 262929 h 6858000"/>
              <a:gd name="connsiteX651" fmla="*/ 2940663 w 4724401"/>
              <a:gd name="connsiteY651" fmla="*/ 140884 h 6858000"/>
              <a:gd name="connsiteX652" fmla="*/ 2947039 w 4724401"/>
              <a:gd name="connsiteY652" fmla="*/ 122524 h 6858000"/>
              <a:gd name="connsiteX653" fmla="*/ 2984316 w 4724401"/>
              <a:gd name="connsiteY653" fmla="*/ 0 h 6858000"/>
              <a:gd name="connsiteX654" fmla="*/ 3016114 w 4724401"/>
              <a:gd name="connsiteY654" fmla="*/ 0 h 6858000"/>
              <a:gd name="connsiteX655" fmla="*/ 2979949 w 4724401"/>
              <a:gd name="connsiteY655" fmla="*/ 119274 h 6858000"/>
              <a:gd name="connsiteX656" fmla="*/ 3023879 w 4724401"/>
              <a:gd name="connsiteY656" fmla="*/ 0 h 6858000"/>
              <a:gd name="connsiteX657" fmla="*/ 3105400 w 4724401"/>
              <a:gd name="connsiteY657" fmla="*/ 0 h 6858000"/>
              <a:gd name="connsiteX658" fmla="*/ 3094669 w 4724401"/>
              <a:gd name="connsiteY658" fmla="*/ 30308 h 6858000"/>
              <a:gd name="connsiteX659" fmla="*/ 2901945 w 4724401"/>
              <a:gd name="connsiteY659" fmla="*/ 466538 h 6858000"/>
              <a:gd name="connsiteX660" fmla="*/ 2815209 w 4724401"/>
              <a:gd name="connsiteY660" fmla="*/ 497361 h 6858000"/>
              <a:gd name="connsiteX661" fmla="*/ 2844845 w 4724401"/>
              <a:gd name="connsiteY661" fmla="*/ 127638 h 6858000"/>
              <a:gd name="connsiteX662" fmla="*/ 1057230 w 4724401"/>
              <a:gd name="connsiteY662" fmla="*/ 0 h 6858000"/>
              <a:gd name="connsiteX663" fmla="*/ 1111003 w 4724401"/>
              <a:gd name="connsiteY663" fmla="*/ 0 h 6858000"/>
              <a:gd name="connsiteX664" fmla="*/ 1125553 w 4724401"/>
              <a:gd name="connsiteY664" fmla="*/ 52588 h 6858000"/>
              <a:gd name="connsiteX665" fmla="*/ 1304276 w 4724401"/>
              <a:gd name="connsiteY665" fmla="*/ 476275 h 6858000"/>
              <a:gd name="connsiteX666" fmla="*/ 1492066 w 4724401"/>
              <a:gd name="connsiteY666" fmla="*/ 886333 h 6858000"/>
              <a:gd name="connsiteX667" fmla="*/ 1423698 w 4724401"/>
              <a:gd name="connsiteY667" fmla="*/ 710817 h 6858000"/>
              <a:gd name="connsiteX668" fmla="*/ 1357609 w 4724401"/>
              <a:gd name="connsiteY668" fmla="*/ 532892 h 6858000"/>
              <a:gd name="connsiteX669" fmla="*/ 1309550 w 4724401"/>
              <a:gd name="connsiteY669" fmla="*/ 374031 h 6858000"/>
              <a:gd name="connsiteX670" fmla="*/ 1193673 w 4724401"/>
              <a:gd name="connsiteY670" fmla="*/ 49533 h 6858000"/>
              <a:gd name="connsiteX671" fmla="*/ 1164391 w 4724401"/>
              <a:gd name="connsiteY671" fmla="*/ 0 h 6858000"/>
              <a:gd name="connsiteX672" fmla="*/ 1200666 w 4724401"/>
              <a:gd name="connsiteY672" fmla="*/ 0 h 6858000"/>
              <a:gd name="connsiteX673" fmla="*/ 1223408 w 4724401"/>
              <a:gd name="connsiteY673" fmla="*/ 38996 h 6858000"/>
              <a:gd name="connsiteX674" fmla="*/ 1339635 w 4724401"/>
              <a:gd name="connsiteY674" fmla="*/ 365517 h 6858000"/>
              <a:gd name="connsiteX675" fmla="*/ 1387469 w 4724401"/>
              <a:gd name="connsiteY675" fmla="*/ 523079 h 6858000"/>
              <a:gd name="connsiteX676" fmla="*/ 1452685 w 4724401"/>
              <a:gd name="connsiteY676" fmla="*/ 699806 h 6858000"/>
              <a:gd name="connsiteX677" fmla="*/ 1492092 w 4724401"/>
              <a:gd name="connsiteY677" fmla="*/ 800424 h 6858000"/>
              <a:gd name="connsiteX678" fmla="*/ 1455302 w 4724401"/>
              <a:gd name="connsiteY678" fmla="*/ 632913 h 6858000"/>
              <a:gd name="connsiteX679" fmla="*/ 1222336 w 4724401"/>
              <a:gd name="connsiteY679" fmla="*/ 9480 h 6858000"/>
              <a:gd name="connsiteX680" fmla="*/ 1214634 w 4724401"/>
              <a:gd name="connsiteY680" fmla="*/ 0 h 6858000"/>
              <a:gd name="connsiteX681" fmla="*/ 1289827 w 4724401"/>
              <a:gd name="connsiteY681" fmla="*/ 0 h 6858000"/>
              <a:gd name="connsiteX682" fmla="*/ 1321076 w 4724401"/>
              <a:gd name="connsiteY682" fmla="*/ 59722 h 6858000"/>
              <a:gd name="connsiteX683" fmla="*/ 1512579 w 4724401"/>
              <a:gd name="connsiteY683" fmla="*/ 626441 h 6858000"/>
              <a:gd name="connsiteX684" fmla="*/ 1506076 w 4724401"/>
              <a:gd name="connsiteY684" fmla="*/ 1089289 h 6858000"/>
              <a:gd name="connsiteX685" fmla="*/ 1486346 w 4724401"/>
              <a:gd name="connsiteY685" fmla="*/ 1079919 h 6858000"/>
              <a:gd name="connsiteX686" fmla="*/ 1070511 w 4724401"/>
              <a:gd name="connsiteY686" fmla="*/ 48609 h 6858000"/>
              <a:gd name="connsiteX687" fmla="*/ 43151 w 4724401"/>
              <a:gd name="connsiteY687" fmla="*/ 0 h 6858000"/>
              <a:gd name="connsiteX688" fmla="*/ 95283 w 4724401"/>
              <a:gd name="connsiteY688" fmla="*/ 0 h 6858000"/>
              <a:gd name="connsiteX689" fmla="*/ 300708 w 4724401"/>
              <a:gd name="connsiteY689" fmla="*/ 154571 h 6858000"/>
              <a:gd name="connsiteX690" fmla="*/ 530414 w 4724401"/>
              <a:gd name="connsiteY690" fmla="*/ 354673 h 6858000"/>
              <a:gd name="connsiteX691" fmla="*/ 333785 w 4724401"/>
              <a:gd name="connsiteY691" fmla="*/ 161564 h 6858000"/>
              <a:gd name="connsiteX692" fmla="*/ 147005 w 4724401"/>
              <a:gd name="connsiteY692" fmla="*/ 0 h 6858000"/>
              <a:gd name="connsiteX693" fmla="*/ 272509 w 4724401"/>
              <a:gd name="connsiteY693" fmla="*/ 0 h 6858000"/>
              <a:gd name="connsiteX694" fmla="*/ 326276 w 4724401"/>
              <a:gd name="connsiteY694" fmla="*/ 45847 h 6858000"/>
              <a:gd name="connsiteX695" fmla="*/ 823759 w 4724401"/>
              <a:gd name="connsiteY695" fmla="*/ 574145 h 6858000"/>
              <a:gd name="connsiteX696" fmla="*/ 811254 w 4724401"/>
              <a:gd name="connsiteY696" fmla="*/ 665546 h 6858000"/>
              <a:gd name="connsiteX697" fmla="*/ 154042 w 4724401"/>
              <a:gd name="connsiteY697" fmla="*/ 261522 h 6858000"/>
              <a:gd name="connsiteX698" fmla="*/ 13550 w 4724401"/>
              <a:gd name="connsiteY698" fmla="*/ 158423 h 6858000"/>
              <a:gd name="connsiteX699" fmla="*/ 0 w 4724401"/>
              <a:gd name="connsiteY699" fmla="*/ 146618 h 6858000"/>
              <a:gd name="connsiteX700" fmla="*/ 0 w 4724401"/>
              <a:gd name="connsiteY700" fmla="*/ 59161 h 6858000"/>
              <a:gd name="connsiteX701" fmla="*/ 45427 w 4724401"/>
              <a:gd name="connsiteY701" fmla="*/ 101078 h 6858000"/>
              <a:gd name="connsiteX702" fmla="*/ 630103 w 4724401"/>
              <a:gd name="connsiteY702" fmla="*/ 485885 h 6858000"/>
              <a:gd name="connsiteX703" fmla="*/ 532040 w 4724401"/>
              <a:gd name="connsiteY703" fmla="*/ 399359 h 6858000"/>
              <a:gd name="connsiteX704" fmla="*/ 517618 w 4724401"/>
              <a:gd name="connsiteY704" fmla="*/ 385726 h 6858000"/>
              <a:gd name="connsiteX705" fmla="*/ 285074 w 4724401"/>
              <a:gd name="connsiteY705"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Lst>
            <a:rect l="l" t="t" r="r" b="b"/>
            <a:pathLst>
              <a:path w="4724401" h="6858000">
                <a:moveTo>
                  <a:pt x="369702" y="6712169"/>
                </a:moveTo>
                <a:lnTo>
                  <a:pt x="366575" y="6715556"/>
                </a:lnTo>
                <a:cubicBezTo>
                  <a:pt x="367954" y="6715031"/>
                  <a:pt x="369326" y="6714512"/>
                  <a:pt x="371637" y="6713954"/>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4724401" y="6289099"/>
                </a:moveTo>
                <a:lnTo>
                  <a:pt x="4724401" y="6407899"/>
                </a:lnTo>
                <a:lnTo>
                  <a:pt x="4689678" y="6440241"/>
                </a:ln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593999" y="6408904"/>
                  <a:pt x="4626518" y="6376648"/>
                  <a:pt x="4660205" y="6345369"/>
                </a:cubicBezTo>
                <a:close/>
                <a:moveTo>
                  <a:pt x="4724401" y="6198577"/>
                </a:moveTo>
                <a:lnTo>
                  <a:pt x="4724401" y="6238480"/>
                </a:lnTo>
                <a:lnTo>
                  <a:pt x="4689789" y="6268382"/>
                </a:ln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lose/>
                <a:moveTo>
                  <a:pt x="4724401" y="5924240"/>
                </a:moveTo>
                <a:lnTo>
                  <a:pt x="4724401" y="6044002"/>
                </a:lnTo>
                <a:lnTo>
                  <a:pt x="4695216" y="6071545"/>
                </a:lnTo>
                <a:cubicBezTo>
                  <a:pt x="4548599" y="6220767"/>
                  <a:pt x="4426366" y="6399245"/>
                  <a:pt x="4317146" y="6587716"/>
                </a:cubicBezTo>
                <a:lnTo>
                  <a:pt x="4171627" y="6858000"/>
                </a:lnTo>
                <a:lnTo>
                  <a:pt x="4081585" y="6858000"/>
                </a:lnTo>
                <a:lnTo>
                  <a:pt x="4238603" y="6559341"/>
                </a:lnTo>
                <a:cubicBezTo>
                  <a:pt x="4349147" y="6364728"/>
                  <a:pt x="4472301" y="6179172"/>
                  <a:pt x="4620848" y="6021419"/>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724401" y="5202141"/>
                </a:moveTo>
                <a:lnTo>
                  <a:pt x="4724401" y="5319690"/>
                </a:lnTo>
                <a:lnTo>
                  <a:pt x="4690088" y="5349711"/>
                </a:lnTo>
                <a:cubicBezTo>
                  <a:pt x="4608685" y="5427949"/>
                  <a:pt x="4537495" y="5522778"/>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lnTo>
                  <a:pt x="4724401" y="5415874"/>
                </a:lnTo>
                <a:lnTo>
                  <a:pt x="4724401" y="5461678"/>
                </a:lnTo>
                <a:lnTo>
                  <a:pt x="4718341" y="5468043"/>
                </a:lnTo>
                <a:cubicBezTo>
                  <a:pt x="4681696" y="5506771"/>
                  <a:pt x="4644162" y="5546455"/>
                  <a:pt x="4604655" y="5583434"/>
                </a:cubicBezTo>
                <a:cubicBezTo>
                  <a:pt x="4591636" y="5595592"/>
                  <a:pt x="4578581" y="5606832"/>
                  <a:pt x="4565074" y="5618550"/>
                </a:cubicBezTo>
                <a:cubicBezTo>
                  <a:pt x="4601957" y="5591693"/>
                  <a:pt x="4641858" y="5563143"/>
                  <a:pt x="4682209" y="5532923"/>
                </a:cubicBezTo>
                <a:lnTo>
                  <a:pt x="4724401" y="5499248"/>
                </a:lnTo>
                <a:lnTo>
                  <a:pt x="4724401" y="5608295"/>
                </a:lnTo>
                <a:lnTo>
                  <a:pt x="4713577" y="5616803"/>
                </a:ln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616120" y="5290612"/>
                  <a:pt x="4648400" y="5259282"/>
                  <a:pt x="4682005" y="5231398"/>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3174829" y="3620110"/>
                </a:moveTo>
                <a:cubicBezTo>
                  <a:pt x="3177710" y="3619202"/>
                  <a:pt x="3182308" y="3620648"/>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195984" y="4765295"/>
                  <a:pt x="4406452" y="4726316"/>
                  <a:pt x="4618309" y="4699202"/>
                </a:cubicBezTo>
                <a:lnTo>
                  <a:pt x="4724401" y="4687606"/>
                </a:lnTo>
                <a:lnTo>
                  <a:pt x="4724401" y="4773345"/>
                </a:lnTo>
                <a:lnTo>
                  <a:pt x="4671155" y="4778608"/>
                </a:lnTo>
                <a:cubicBezTo>
                  <a:pt x="4474613" y="4803290"/>
                  <a:pt x="4279364" y="4838457"/>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2991" y="3646754"/>
                  <a:pt x="3166185" y="3622836"/>
                  <a:pt x="3174829" y="3620110"/>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24401" y="4275524"/>
                </a:lnTo>
                <a:lnTo>
                  <a:pt x="4724401" y="4519331"/>
                </a:lnTo>
                <a:lnTo>
                  <a:pt x="4695727" y="4489837"/>
                </a:lnTo>
                <a:cubicBezTo>
                  <a:pt x="4513213" y="4341718"/>
                  <a:pt x="4213060" y="4286653"/>
                  <a:pt x="4036318" y="4147013"/>
                </a:cubicBezTo>
                <a:cubicBezTo>
                  <a:pt x="3810777" y="3969273"/>
                  <a:pt x="3654591" y="3720297"/>
                  <a:pt x="3432098" y="3537312"/>
                </a:cubicBezTo>
                <a:cubicBezTo>
                  <a:pt x="3408505" y="3517876"/>
                  <a:pt x="3395188" y="3461306"/>
                  <a:pt x="3429186" y="3458784"/>
                </a:cubicBezTo>
                <a:close/>
                <a:moveTo>
                  <a:pt x="4287835" y="3252276"/>
                </a:moveTo>
                <a:cubicBezTo>
                  <a:pt x="4291252" y="3250181"/>
                  <a:pt x="4296821" y="3251122"/>
                  <a:pt x="4305321" y="3256953"/>
                </a:cubicBezTo>
                <a:cubicBezTo>
                  <a:pt x="4417921" y="3335817"/>
                  <a:pt x="4526830" y="3418438"/>
                  <a:pt x="4633631" y="3503706"/>
                </a:cubicBezTo>
                <a:lnTo>
                  <a:pt x="4724401" y="3579225"/>
                </a:lnTo>
                <a:lnTo>
                  <a:pt x="4724401" y="3637622"/>
                </a:lnTo>
                <a:lnTo>
                  <a:pt x="4594837" y="3532274"/>
                </a:ln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09378" y="3558235"/>
                  <a:pt x="4660155" y="3608017"/>
                  <a:pt x="4709959" y="3658245"/>
                </a:cubicBezTo>
                <a:lnTo>
                  <a:pt x="4724401" y="3673072"/>
                </a:lnTo>
                <a:lnTo>
                  <a:pt x="4724401" y="3718516"/>
                </a:lnTo>
                <a:lnTo>
                  <a:pt x="4642986" y="3635718"/>
                </a:lnTo>
                <a:cubicBezTo>
                  <a:pt x="4577419" y="3571274"/>
                  <a:pt x="4510044" y="3508184"/>
                  <a:pt x="4440129" y="3448571"/>
                </a:cubicBezTo>
                <a:cubicBezTo>
                  <a:pt x="4477976" y="3543407"/>
                  <a:pt x="4595539" y="3666345"/>
                  <a:pt x="4700658" y="3767518"/>
                </a:cubicBezTo>
                <a:lnTo>
                  <a:pt x="4724401" y="3790032"/>
                </a:lnTo>
                <a:lnTo>
                  <a:pt x="4724401" y="3871856"/>
                </a:lnTo>
                <a:lnTo>
                  <a:pt x="4649232" y="3785028"/>
                </a:lnTo>
                <a:cubicBezTo>
                  <a:pt x="4512119" y="3616669"/>
                  <a:pt x="4392441" y="3442504"/>
                  <a:pt x="4294126" y="3303048"/>
                </a:cubicBezTo>
                <a:cubicBezTo>
                  <a:pt x="4286701" y="3292165"/>
                  <a:pt x="4277584" y="3258559"/>
                  <a:pt x="4287835" y="3252276"/>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3882765" y="0"/>
                </a:moveTo>
                <a:lnTo>
                  <a:pt x="3995099" y="0"/>
                </a:lnTo>
                <a:lnTo>
                  <a:pt x="4163818" y="234104"/>
                </a:lnTo>
                <a:cubicBezTo>
                  <a:pt x="4167056" y="234046"/>
                  <a:pt x="4169933" y="233486"/>
                  <a:pt x="4172099" y="234207"/>
                </a:cubicBezTo>
                <a:cubicBezTo>
                  <a:pt x="4320772" y="276387"/>
                  <a:pt x="4473568" y="294979"/>
                  <a:pt x="4628589" y="289746"/>
                </a:cubicBezTo>
                <a:lnTo>
                  <a:pt x="4724401" y="281632"/>
                </a:lnTo>
                <a:lnTo>
                  <a:pt x="4724401" y="330664"/>
                </a:lnTo>
                <a:lnTo>
                  <a:pt x="4657975" y="338772"/>
                </a:lnTo>
                <a:cubicBezTo>
                  <a:pt x="4512264" y="350060"/>
                  <a:pt x="4368090" y="341672"/>
                  <a:pt x="4227047" y="313415"/>
                </a:cubicBezTo>
                <a:cubicBezTo>
                  <a:pt x="4265992" y="361495"/>
                  <a:pt x="4305481" y="409180"/>
                  <a:pt x="4346041" y="456086"/>
                </a:cubicBezTo>
                <a:cubicBezTo>
                  <a:pt x="4427343" y="550152"/>
                  <a:pt x="4511990" y="638932"/>
                  <a:pt x="4599604" y="723178"/>
                </a:cubicBezTo>
                <a:lnTo>
                  <a:pt x="4724401" y="833497"/>
                </a:lnTo>
                <a:lnTo>
                  <a:pt x="4724401" y="950118"/>
                </a:lnTo>
                <a:lnTo>
                  <a:pt x="4655015" y="891426"/>
                </a:ln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1288" name="Rectangle 11287">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199"/>
            <a:ext cx="11734801"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Başlık 1">
            <a:extLst>
              <a:ext uri="{FF2B5EF4-FFF2-40B4-BE49-F238E27FC236}">
                <a16:creationId xmlns:a16="http://schemas.microsoft.com/office/drawing/2014/main" id="{9591EFBE-A0C9-F220-450D-E108CE9A5705}"/>
              </a:ext>
            </a:extLst>
          </p:cNvPr>
          <p:cNvSpPr>
            <a:spLocks noGrp="1"/>
          </p:cNvSpPr>
          <p:nvPr>
            <p:ph type="title"/>
          </p:nvPr>
        </p:nvSpPr>
        <p:spPr>
          <a:xfrm>
            <a:off x="6781798" y="1676400"/>
            <a:ext cx="4953000" cy="1216153"/>
          </a:xfrm>
        </p:spPr>
        <p:txBody>
          <a:bodyPr anchor="t">
            <a:normAutofit/>
          </a:bodyPr>
          <a:lstStyle/>
          <a:p>
            <a:r>
              <a:rPr lang="en-US" sz="4000"/>
              <a:t>Cluster - 2</a:t>
            </a:r>
          </a:p>
        </p:txBody>
      </p:sp>
      <p:pic>
        <p:nvPicPr>
          <p:cNvPr id="11266" name="Picture 2">
            <a:extLst>
              <a:ext uri="{FF2B5EF4-FFF2-40B4-BE49-F238E27FC236}">
                <a16:creationId xmlns:a16="http://schemas.microsoft.com/office/drawing/2014/main" id="{FF0E75BB-4470-0129-A07A-98D0246EAA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4399" y="1810889"/>
            <a:ext cx="4724400" cy="3236214"/>
          </a:xfrm>
          <a:prstGeom prst="rect">
            <a:avLst/>
          </a:prstGeom>
          <a:noFill/>
          <a:extLst>
            <a:ext uri="{909E8E84-426E-40DD-AFC4-6F175D3DCCD1}">
              <a14:hiddenFill xmlns:a14="http://schemas.microsoft.com/office/drawing/2010/main">
                <a:solidFill>
                  <a:srgbClr val="FFFFFF"/>
                </a:solidFill>
              </a14:hiddenFill>
            </a:ext>
          </a:extLst>
        </p:spPr>
      </p:pic>
      <p:sp>
        <p:nvSpPr>
          <p:cNvPr id="11270" name="Content Placeholder 11269">
            <a:extLst>
              <a:ext uri="{FF2B5EF4-FFF2-40B4-BE49-F238E27FC236}">
                <a16:creationId xmlns:a16="http://schemas.microsoft.com/office/drawing/2014/main" id="{3F583A71-CA98-706D-C6A5-54094194838C}"/>
              </a:ext>
            </a:extLst>
          </p:cNvPr>
          <p:cNvSpPr>
            <a:spLocks noGrp="1"/>
          </p:cNvSpPr>
          <p:nvPr>
            <p:ph idx="1"/>
          </p:nvPr>
        </p:nvSpPr>
        <p:spPr>
          <a:xfrm>
            <a:off x="6781798" y="3429000"/>
            <a:ext cx="4953000" cy="1752599"/>
          </a:xfrm>
        </p:spPr>
        <p:txBody>
          <a:bodyPr>
            <a:normAutofit/>
          </a:bodyPr>
          <a:lstStyle/>
          <a:p>
            <a:pPr>
              <a:buFontTx/>
              <a:buChar char="-"/>
            </a:pPr>
            <a:r>
              <a:rPr lang="en-GB" sz="1000" b="0" i="0" u="none" strike="noStrike">
                <a:solidFill>
                  <a:schemeClr val="tx1">
                    <a:alpha val="55000"/>
                  </a:schemeClr>
                </a:solidFill>
                <a:effectLst/>
                <a:latin typeface="+mj-lt"/>
              </a:rPr>
              <a:t>Step Count: 11297.84</a:t>
            </a:r>
          </a:p>
          <a:p>
            <a:pPr>
              <a:buFontTx/>
              <a:buChar char="-"/>
            </a:pPr>
            <a:r>
              <a:rPr lang="en-GB" sz="1000" b="0" i="0" u="none" strike="noStrike">
                <a:solidFill>
                  <a:schemeClr val="tx1">
                    <a:alpha val="55000"/>
                  </a:schemeClr>
                </a:solidFill>
                <a:effectLst/>
                <a:latin typeface="+mj-lt"/>
              </a:rPr>
              <a:t>Screen Time: 6.73 </a:t>
            </a:r>
          </a:p>
          <a:p>
            <a:pPr>
              <a:buFontTx/>
              <a:buChar char="-"/>
            </a:pPr>
            <a:r>
              <a:rPr lang="en-GB" sz="1000" b="0" i="0" u="none" strike="noStrike">
                <a:solidFill>
                  <a:schemeClr val="tx1">
                    <a:alpha val="55000"/>
                  </a:schemeClr>
                </a:solidFill>
                <a:effectLst/>
                <a:latin typeface="+mj-lt"/>
              </a:rPr>
              <a:t>Active Energy (kJ): 1340.77</a:t>
            </a:r>
          </a:p>
          <a:p>
            <a:pPr>
              <a:buFontTx/>
              <a:buChar char="-"/>
            </a:pPr>
            <a:r>
              <a:rPr lang="en-GB" sz="1000" b="0" i="0" u="none" strike="noStrike">
                <a:solidFill>
                  <a:schemeClr val="tx1">
                    <a:alpha val="55000"/>
                  </a:schemeClr>
                </a:solidFill>
                <a:effectLst/>
                <a:latin typeface="+mj-lt"/>
              </a:rPr>
              <a:t>Working (%): 20</a:t>
            </a:r>
          </a:p>
          <a:p>
            <a:pPr>
              <a:buFontTx/>
              <a:buChar char="-"/>
            </a:pPr>
            <a:r>
              <a:rPr lang="en-GB" sz="1000" b="0" i="0" u="none" strike="noStrike">
                <a:solidFill>
                  <a:schemeClr val="tx1">
                    <a:alpha val="55000"/>
                  </a:schemeClr>
                </a:solidFill>
                <a:effectLst/>
                <a:latin typeface="+mj-lt"/>
              </a:rPr>
              <a:t>Midterm (%): 0</a:t>
            </a:r>
          </a:p>
          <a:p>
            <a:r>
              <a:rPr lang="en-GB" sz="1000">
                <a:solidFill>
                  <a:schemeClr val="tx1">
                    <a:alpha val="55000"/>
                  </a:schemeClr>
                </a:solidFill>
                <a:latin typeface="+mj-lt"/>
              </a:rPr>
              <a:t>Cluster 2 is gathered most intense days in terms of active energy + step count. Maybe these are showing the extra workouts that I have been doing in my free times.</a:t>
            </a:r>
            <a:endParaRPr lang="en-GB" sz="1000" b="0" i="0" u="none" strike="noStrike">
              <a:solidFill>
                <a:schemeClr val="tx1">
                  <a:alpha val="55000"/>
                </a:schemeClr>
              </a:solidFill>
              <a:effectLst/>
              <a:latin typeface="+mj-lt"/>
            </a:endParaRPr>
          </a:p>
          <a:p>
            <a:endParaRPr lang="en-US" sz="1000">
              <a:solidFill>
                <a:schemeClr val="tx1">
                  <a:alpha val="55000"/>
                </a:schemeClr>
              </a:solidFill>
            </a:endParaRPr>
          </a:p>
        </p:txBody>
      </p:sp>
    </p:spTree>
    <p:extLst>
      <p:ext uri="{BB962C8B-B14F-4D97-AF65-F5344CB8AC3E}">
        <p14:creationId xmlns:p14="http://schemas.microsoft.com/office/powerpoint/2010/main" val="3052881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4" name="Rectangle 12303">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2306" name="Group 12305">
            <a:extLst>
              <a:ext uri="{FF2B5EF4-FFF2-40B4-BE49-F238E27FC236}">
                <a16:creationId xmlns:a16="http://schemas.microsoft.com/office/drawing/2014/main" id="{B29018A0-5DE6-4CC9-AB25-675616AF7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24400" cy="6858000"/>
            <a:chOff x="7467600" y="0"/>
            <a:chExt cx="4724400" cy="6858000"/>
          </a:xfrm>
        </p:grpSpPr>
        <p:sp>
          <p:nvSpPr>
            <p:cNvPr id="12307" name="Rectangle 12306">
              <a:extLst>
                <a:ext uri="{FF2B5EF4-FFF2-40B4-BE49-F238E27FC236}">
                  <a16:creationId xmlns:a16="http://schemas.microsoft.com/office/drawing/2014/main" id="{BAD5C302-E4AF-4B3F-818D-17AEA68E7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08" name="Rectangle 12307">
              <a:extLst>
                <a:ext uri="{FF2B5EF4-FFF2-40B4-BE49-F238E27FC236}">
                  <a16:creationId xmlns:a16="http://schemas.microsoft.com/office/drawing/2014/main" id="{7D27820F-8F33-4F10-AFA0-72D2722D2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2310" name="Freeform: Shape 12309">
            <a:extLst>
              <a:ext uri="{FF2B5EF4-FFF2-40B4-BE49-F238E27FC236}">
                <a16:creationId xmlns:a16="http://schemas.microsoft.com/office/drawing/2014/main" id="{8B88B599-C539-4F18-A32A-40207EC6E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24401" cy="6858000"/>
          </a:xfrm>
          <a:custGeom>
            <a:avLst/>
            <a:gdLst>
              <a:gd name="connsiteX0" fmla="*/ 369702 w 4724401"/>
              <a:gd name="connsiteY0" fmla="*/ 6712169 h 6858000"/>
              <a:gd name="connsiteX1" fmla="*/ 366575 w 4724401"/>
              <a:gd name="connsiteY1" fmla="*/ 6715556 h 6858000"/>
              <a:gd name="connsiteX2" fmla="*/ 371637 w 4724401"/>
              <a:gd name="connsiteY2" fmla="*/ 6713954 h 6858000"/>
              <a:gd name="connsiteX3" fmla="*/ 1019354 w 4724401"/>
              <a:gd name="connsiteY3" fmla="*/ 6315006 h 6858000"/>
              <a:gd name="connsiteX4" fmla="*/ 441046 w 4724401"/>
              <a:gd name="connsiteY4" fmla="*/ 6691153 h 6858000"/>
              <a:gd name="connsiteX5" fmla="*/ 1019354 w 4724401"/>
              <a:gd name="connsiteY5" fmla="*/ 6315006 h 6858000"/>
              <a:gd name="connsiteX6" fmla="*/ 991680 w 4724401"/>
              <a:gd name="connsiteY6" fmla="*/ 6298413 h 6858000"/>
              <a:gd name="connsiteX7" fmla="*/ 409060 w 4724401"/>
              <a:gd name="connsiteY7" fmla="*/ 6671470 h 6858000"/>
              <a:gd name="connsiteX8" fmla="*/ 991680 w 4724401"/>
              <a:gd name="connsiteY8" fmla="*/ 6298413 h 6858000"/>
              <a:gd name="connsiteX9" fmla="*/ 4724401 w 4724401"/>
              <a:gd name="connsiteY9" fmla="*/ 6289099 h 6858000"/>
              <a:gd name="connsiteX10" fmla="*/ 4724401 w 4724401"/>
              <a:gd name="connsiteY10" fmla="*/ 6407899 h 6858000"/>
              <a:gd name="connsiteX11" fmla="*/ 4689678 w 4724401"/>
              <a:gd name="connsiteY11" fmla="*/ 6440241 h 6858000"/>
              <a:gd name="connsiteX12" fmla="*/ 4477543 w 4724401"/>
              <a:gd name="connsiteY12" fmla="*/ 6674836 h 6858000"/>
              <a:gd name="connsiteX13" fmla="*/ 4329957 w 4724401"/>
              <a:gd name="connsiteY13" fmla="*/ 6858000 h 6858000"/>
              <a:gd name="connsiteX14" fmla="*/ 4218595 w 4724401"/>
              <a:gd name="connsiteY14" fmla="*/ 6858000 h 6858000"/>
              <a:gd name="connsiteX15" fmla="*/ 4368888 w 4724401"/>
              <a:gd name="connsiteY15" fmla="*/ 6668412 h 6858000"/>
              <a:gd name="connsiteX16" fmla="*/ 4563091 w 4724401"/>
              <a:gd name="connsiteY16" fmla="*/ 6442508 h 6858000"/>
              <a:gd name="connsiteX17" fmla="*/ 4660205 w 4724401"/>
              <a:gd name="connsiteY17" fmla="*/ 6345369 h 6858000"/>
              <a:gd name="connsiteX18" fmla="*/ 4724401 w 4724401"/>
              <a:gd name="connsiteY18" fmla="*/ 6198577 h 6858000"/>
              <a:gd name="connsiteX19" fmla="*/ 4724401 w 4724401"/>
              <a:gd name="connsiteY19" fmla="*/ 6238480 h 6858000"/>
              <a:gd name="connsiteX20" fmla="*/ 4689789 w 4724401"/>
              <a:gd name="connsiteY20" fmla="*/ 6268382 h 6858000"/>
              <a:gd name="connsiteX21" fmla="*/ 4418722 w 4724401"/>
              <a:gd name="connsiteY21" fmla="*/ 6570886 h 6858000"/>
              <a:gd name="connsiteX22" fmla="*/ 4214944 w 4724401"/>
              <a:gd name="connsiteY22" fmla="*/ 6858000 h 6858000"/>
              <a:gd name="connsiteX23" fmla="*/ 4177898 w 4724401"/>
              <a:gd name="connsiteY23" fmla="*/ 6858000 h 6858000"/>
              <a:gd name="connsiteX24" fmla="*/ 4391597 w 4724401"/>
              <a:gd name="connsiteY24" fmla="*/ 6556370 h 6858000"/>
              <a:gd name="connsiteX25" fmla="*/ 4668889 w 4724401"/>
              <a:gd name="connsiteY25" fmla="*/ 6246399 h 6858000"/>
              <a:gd name="connsiteX26" fmla="*/ 4724401 w 4724401"/>
              <a:gd name="connsiteY26" fmla="*/ 5924240 h 6858000"/>
              <a:gd name="connsiteX27" fmla="*/ 4724401 w 4724401"/>
              <a:gd name="connsiteY27" fmla="*/ 6044002 h 6858000"/>
              <a:gd name="connsiteX28" fmla="*/ 4695216 w 4724401"/>
              <a:gd name="connsiteY28" fmla="*/ 6071545 h 6858000"/>
              <a:gd name="connsiteX29" fmla="*/ 4317146 w 4724401"/>
              <a:gd name="connsiteY29" fmla="*/ 6587716 h 6858000"/>
              <a:gd name="connsiteX30" fmla="*/ 4171627 w 4724401"/>
              <a:gd name="connsiteY30" fmla="*/ 6858000 h 6858000"/>
              <a:gd name="connsiteX31" fmla="*/ 4081585 w 4724401"/>
              <a:gd name="connsiteY31" fmla="*/ 6858000 h 6858000"/>
              <a:gd name="connsiteX32" fmla="*/ 4238603 w 4724401"/>
              <a:gd name="connsiteY32" fmla="*/ 6559341 h 6858000"/>
              <a:gd name="connsiteX33" fmla="*/ 4620848 w 4724401"/>
              <a:gd name="connsiteY33" fmla="*/ 6021419 h 6858000"/>
              <a:gd name="connsiteX34" fmla="*/ 103333 w 4724401"/>
              <a:gd name="connsiteY34" fmla="*/ 5699602 h 6858000"/>
              <a:gd name="connsiteX35" fmla="*/ 233938 w 4724401"/>
              <a:gd name="connsiteY35" fmla="*/ 5809416 h 6858000"/>
              <a:gd name="connsiteX36" fmla="*/ 883580 w 4724401"/>
              <a:gd name="connsiteY36" fmla="*/ 6180710 h 6858000"/>
              <a:gd name="connsiteX37" fmla="*/ 487337 w 4724401"/>
              <a:gd name="connsiteY37" fmla="*/ 5950182 h 6858000"/>
              <a:gd name="connsiteX38" fmla="*/ 354051 w 4724401"/>
              <a:gd name="connsiteY38" fmla="*/ 5854912 h 6858000"/>
              <a:gd name="connsiteX39" fmla="*/ 195436 w 4724401"/>
              <a:gd name="connsiteY39" fmla="*/ 5755068 h 6858000"/>
              <a:gd name="connsiteX40" fmla="*/ 51253 w 4724401"/>
              <a:gd name="connsiteY40" fmla="*/ 5631825 h 6858000"/>
              <a:gd name="connsiteX41" fmla="*/ 211622 w 4724401"/>
              <a:gd name="connsiteY41" fmla="*/ 5728803 h 6858000"/>
              <a:gd name="connsiteX42" fmla="*/ 371652 w 4724401"/>
              <a:gd name="connsiteY42" fmla="*/ 5829062 h 6858000"/>
              <a:gd name="connsiteX43" fmla="*/ 505903 w 4724401"/>
              <a:gd name="connsiteY43" fmla="*/ 5925221 h 6858000"/>
              <a:gd name="connsiteX44" fmla="*/ 899240 w 4724401"/>
              <a:gd name="connsiteY44" fmla="*/ 6153068 h 6858000"/>
              <a:gd name="connsiteX45" fmla="*/ 988114 w 4724401"/>
              <a:gd name="connsiteY45" fmla="*/ 6174204 h 6858000"/>
              <a:gd name="connsiteX46" fmla="*/ 845971 w 4724401"/>
              <a:gd name="connsiteY46" fmla="*/ 6067177 h 6858000"/>
              <a:gd name="connsiteX47" fmla="*/ 448057 w 4724401"/>
              <a:gd name="connsiteY47" fmla="*/ 5841376 h 6858000"/>
              <a:gd name="connsiteX48" fmla="*/ 51253 w 4724401"/>
              <a:gd name="connsiteY48" fmla="*/ 5631825 h 6858000"/>
              <a:gd name="connsiteX49" fmla="*/ 2606687 w 4724401"/>
              <a:gd name="connsiteY49" fmla="*/ 5630718 h 6858000"/>
              <a:gd name="connsiteX50" fmla="*/ 2645658 w 4724401"/>
              <a:gd name="connsiteY50" fmla="*/ 6640259 h 6858000"/>
              <a:gd name="connsiteX51" fmla="*/ 2606687 w 4724401"/>
              <a:gd name="connsiteY51" fmla="*/ 5630718 h 6858000"/>
              <a:gd name="connsiteX52" fmla="*/ 3642057 w 4724401"/>
              <a:gd name="connsiteY52" fmla="*/ 5573487 h 6858000"/>
              <a:gd name="connsiteX53" fmla="*/ 3632981 w 4724401"/>
              <a:gd name="connsiteY53" fmla="*/ 5579437 h 6858000"/>
              <a:gd name="connsiteX54" fmla="*/ 3382436 w 4724401"/>
              <a:gd name="connsiteY54" fmla="*/ 5952726 h 6858000"/>
              <a:gd name="connsiteX55" fmla="*/ 3191929 w 4724401"/>
              <a:gd name="connsiteY55" fmla="*/ 6662669 h 6858000"/>
              <a:gd name="connsiteX56" fmla="*/ 3369898 w 4724401"/>
              <a:gd name="connsiteY56" fmla="*/ 6081771 h 6858000"/>
              <a:gd name="connsiteX57" fmla="*/ 3642057 w 4724401"/>
              <a:gd name="connsiteY57" fmla="*/ 5573487 h 6858000"/>
              <a:gd name="connsiteX58" fmla="*/ 2650666 w 4724401"/>
              <a:gd name="connsiteY58" fmla="*/ 5530686 h 6858000"/>
              <a:gd name="connsiteX59" fmla="*/ 2650249 w 4724401"/>
              <a:gd name="connsiteY59" fmla="*/ 5532101 h 6858000"/>
              <a:gd name="connsiteX60" fmla="*/ 2663808 w 4724401"/>
              <a:gd name="connsiteY60" fmla="*/ 6535215 h 6858000"/>
              <a:gd name="connsiteX61" fmla="*/ 2665418 w 4724401"/>
              <a:gd name="connsiteY61" fmla="*/ 6132756 h 6858000"/>
              <a:gd name="connsiteX62" fmla="*/ 2650666 w 4724401"/>
              <a:gd name="connsiteY62" fmla="*/ 5530686 h 6858000"/>
              <a:gd name="connsiteX63" fmla="*/ 2680277 w 4724401"/>
              <a:gd name="connsiteY63" fmla="*/ 5479204 h 6858000"/>
              <a:gd name="connsiteX64" fmla="*/ 2678972 w 4724401"/>
              <a:gd name="connsiteY64" fmla="*/ 5481582 h 6858000"/>
              <a:gd name="connsiteX65" fmla="*/ 2696666 w 4724401"/>
              <a:gd name="connsiteY65" fmla="*/ 6133836 h 6858000"/>
              <a:gd name="connsiteX66" fmla="*/ 2695769 w 4724401"/>
              <a:gd name="connsiteY66" fmla="*/ 6390955 h 6858000"/>
              <a:gd name="connsiteX67" fmla="*/ 2739893 w 4724401"/>
              <a:gd name="connsiteY67" fmla="*/ 6108357 h 6858000"/>
              <a:gd name="connsiteX68" fmla="*/ 2680277 w 4724401"/>
              <a:gd name="connsiteY68" fmla="*/ 5479204 h 6858000"/>
              <a:gd name="connsiteX69" fmla="*/ 1132195 w 4724401"/>
              <a:gd name="connsiteY69" fmla="*/ 5467980 h 6858000"/>
              <a:gd name="connsiteX70" fmla="*/ 1679056 w 4724401"/>
              <a:gd name="connsiteY70" fmla="*/ 5516907 h 6858000"/>
              <a:gd name="connsiteX71" fmla="*/ 2128648 w 4724401"/>
              <a:gd name="connsiteY71" fmla="*/ 5474249 h 6858000"/>
              <a:gd name="connsiteX72" fmla="*/ 1825619 w 4724401"/>
              <a:gd name="connsiteY72" fmla="*/ 5478447 h 6858000"/>
              <a:gd name="connsiteX73" fmla="*/ 1737798 w 4724401"/>
              <a:gd name="connsiteY73" fmla="*/ 5483353 h 6858000"/>
              <a:gd name="connsiteX74" fmla="*/ 1132195 w 4724401"/>
              <a:gd name="connsiteY74" fmla="*/ 5467980 h 6858000"/>
              <a:gd name="connsiteX75" fmla="*/ 1456157 w 4724401"/>
              <a:gd name="connsiteY75" fmla="*/ 5371404 h 6858000"/>
              <a:gd name="connsiteX76" fmla="*/ 1244432 w 4724401"/>
              <a:gd name="connsiteY76" fmla="*/ 5385601 h 6858000"/>
              <a:gd name="connsiteX77" fmla="*/ 973990 w 4724401"/>
              <a:gd name="connsiteY77" fmla="*/ 5424940 h 6858000"/>
              <a:gd name="connsiteX78" fmla="*/ 1103809 w 4724401"/>
              <a:gd name="connsiteY78" fmla="*/ 5433720 h 6858000"/>
              <a:gd name="connsiteX79" fmla="*/ 1123454 w 4724401"/>
              <a:gd name="connsiteY79" fmla="*/ 5435727 h 6858000"/>
              <a:gd name="connsiteX80" fmla="*/ 1737017 w 4724401"/>
              <a:gd name="connsiteY80" fmla="*/ 5452183 h 6858000"/>
              <a:gd name="connsiteX81" fmla="*/ 1824397 w 4724401"/>
              <a:gd name="connsiteY81" fmla="*/ 5447757 h 6858000"/>
              <a:gd name="connsiteX82" fmla="*/ 2070059 w 4724401"/>
              <a:gd name="connsiteY82" fmla="*/ 5441660 h 6858000"/>
              <a:gd name="connsiteX83" fmla="*/ 1456157 w 4724401"/>
              <a:gd name="connsiteY83" fmla="*/ 5371404 h 6858000"/>
              <a:gd name="connsiteX84" fmla="*/ 4724401 w 4724401"/>
              <a:gd name="connsiteY84" fmla="*/ 5202141 h 6858000"/>
              <a:gd name="connsiteX85" fmla="*/ 4724401 w 4724401"/>
              <a:gd name="connsiteY85" fmla="*/ 5319690 h 6858000"/>
              <a:gd name="connsiteX86" fmla="*/ 4690088 w 4724401"/>
              <a:gd name="connsiteY86" fmla="*/ 5349711 h 6858000"/>
              <a:gd name="connsiteX87" fmla="*/ 4463413 w 4724401"/>
              <a:gd name="connsiteY87" fmla="*/ 5615162 h 6858000"/>
              <a:gd name="connsiteX88" fmla="*/ 4358134 w 4724401"/>
              <a:gd name="connsiteY88" fmla="*/ 5742791 h 6858000"/>
              <a:gd name="connsiteX89" fmla="*/ 4376219 w 4724401"/>
              <a:gd name="connsiteY89" fmla="*/ 5729027 h 6858000"/>
              <a:gd name="connsiteX90" fmla="*/ 4582340 w 4724401"/>
              <a:gd name="connsiteY90" fmla="*/ 5561037 h 6858000"/>
              <a:gd name="connsiteX91" fmla="*/ 4694684 w 4724401"/>
              <a:gd name="connsiteY91" fmla="*/ 5447098 h 6858000"/>
              <a:gd name="connsiteX92" fmla="*/ 4724401 w 4724401"/>
              <a:gd name="connsiteY92" fmla="*/ 5415874 h 6858000"/>
              <a:gd name="connsiteX93" fmla="*/ 4724401 w 4724401"/>
              <a:gd name="connsiteY93" fmla="*/ 5461678 h 6858000"/>
              <a:gd name="connsiteX94" fmla="*/ 4718341 w 4724401"/>
              <a:gd name="connsiteY94" fmla="*/ 5468043 h 6858000"/>
              <a:gd name="connsiteX95" fmla="*/ 4604655 w 4724401"/>
              <a:gd name="connsiteY95" fmla="*/ 5583434 h 6858000"/>
              <a:gd name="connsiteX96" fmla="*/ 4565074 w 4724401"/>
              <a:gd name="connsiteY96" fmla="*/ 5618550 h 6858000"/>
              <a:gd name="connsiteX97" fmla="*/ 4682209 w 4724401"/>
              <a:gd name="connsiteY97" fmla="*/ 5532923 h 6858000"/>
              <a:gd name="connsiteX98" fmla="*/ 4724401 w 4724401"/>
              <a:gd name="connsiteY98" fmla="*/ 5499248 h 6858000"/>
              <a:gd name="connsiteX99" fmla="*/ 4724401 w 4724401"/>
              <a:gd name="connsiteY99" fmla="*/ 5608295 h 6858000"/>
              <a:gd name="connsiteX100" fmla="*/ 4713577 w 4724401"/>
              <a:gd name="connsiteY100" fmla="*/ 5616803 h 6858000"/>
              <a:gd name="connsiteX101" fmla="*/ 3989559 w 4724401"/>
              <a:gd name="connsiteY101" fmla="*/ 6145945 h 6858000"/>
              <a:gd name="connsiteX102" fmla="*/ 3939824 w 4724401"/>
              <a:gd name="connsiteY102" fmla="*/ 6066900 h 6858000"/>
              <a:gd name="connsiteX103" fmla="*/ 4584537 w 4724401"/>
              <a:gd name="connsiteY103" fmla="*/ 5324826 h 6858000"/>
              <a:gd name="connsiteX104" fmla="*/ 4682005 w 4724401"/>
              <a:gd name="connsiteY104" fmla="*/ 5231398 h 6858000"/>
              <a:gd name="connsiteX105" fmla="*/ 1903353 w 4724401"/>
              <a:gd name="connsiteY105" fmla="*/ 5044827 h 6858000"/>
              <a:gd name="connsiteX106" fmla="*/ 1936931 w 4724401"/>
              <a:gd name="connsiteY106" fmla="*/ 5093954 h 6858000"/>
              <a:gd name="connsiteX107" fmla="*/ 2195868 w 4724401"/>
              <a:gd name="connsiteY107" fmla="*/ 5396574 h 6858000"/>
              <a:gd name="connsiteX108" fmla="*/ 2088852 w 4724401"/>
              <a:gd name="connsiteY108" fmla="*/ 5166123 h 6858000"/>
              <a:gd name="connsiteX109" fmla="*/ 1958241 w 4724401"/>
              <a:gd name="connsiteY109" fmla="*/ 5067955 h 6858000"/>
              <a:gd name="connsiteX110" fmla="*/ 1903353 w 4724401"/>
              <a:gd name="connsiteY110" fmla="*/ 5044827 h 6858000"/>
              <a:gd name="connsiteX111" fmla="*/ 1979378 w 4724401"/>
              <a:gd name="connsiteY111" fmla="*/ 4769504 h 6858000"/>
              <a:gd name="connsiteX112" fmla="*/ 2882120 w 4724401"/>
              <a:gd name="connsiteY112" fmla="*/ 5064547 h 6858000"/>
              <a:gd name="connsiteX113" fmla="*/ 2793103 w 4724401"/>
              <a:gd name="connsiteY113" fmla="*/ 5039699 h 6858000"/>
              <a:gd name="connsiteX114" fmla="*/ 2770041 w 4724401"/>
              <a:gd name="connsiteY114" fmla="*/ 5033634 h 6858000"/>
              <a:gd name="connsiteX115" fmla="*/ 1979378 w 4724401"/>
              <a:gd name="connsiteY115" fmla="*/ 4769504 h 6858000"/>
              <a:gd name="connsiteX116" fmla="*/ 1927410 w 4724401"/>
              <a:gd name="connsiteY116" fmla="*/ 4716164 h 6858000"/>
              <a:gd name="connsiteX117" fmla="*/ 1959587 w 4724401"/>
              <a:gd name="connsiteY117" fmla="*/ 4728849 h 6858000"/>
              <a:gd name="connsiteX118" fmla="*/ 2777707 w 4724401"/>
              <a:gd name="connsiteY118" fmla="*/ 5003991 h 6858000"/>
              <a:gd name="connsiteX119" fmla="*/ 2800768 w 4724401"/>
              <a:gd name="connsiteY119" fmla="*/ 5010056 h 6858000"/>
              <a:gd name="connsiteX120" fmla="*/ 2879408 w 4724401"/>
              <a:gd name="connsiteY120" fmla="*/ 5031590 h 6858000"/>
              <a:gd name="connsiteX121" fmla="*/ 2862295 w 4724401"/>
              <a:gd name="connsiteY121" fmla="*/ 5022958 h 6858000"/>
              <a:gd name="connsiteX122" fmla="*/ 2813343 w 4724401"/>
              <a:gd name="connsiteY122" fmla="*/ 4998369 h 6858000"/>
              <a:gd name="connsiteX123" fmla="*/ 2646245 w 4724401"/>
              <a:gd name="connsiteY123" fmla="*/ 4930999 h 6858000"/>
              <a:gd name="connsiteX124" fmla="*/ 1999243 w 4724401"/>
              <a:gd name="connsiteY124" fmla="*/ 4730524 h 6858000"/>
              <a:gd name="connsiteX125" fmla="*/ 1979527 w 4724401"/>
              <a:gd name="connsiteY125" fmla="*/ 4726651 h 6858000"/>
              <a:gd name="connsiteX126" fmla="*/ 1997014 w 4724401"/>
              <a:gd name="connsiteY126" fmla="*/ 4698007 h 6858000"/>
              <a:gd name="connsiteX127" fmla="*/ 2005458 w 4724401"/>
              <a:gd name="connsiteY127" fmla="*/ 4699540 h 6858000"/>
              <a:gd name="connsiteX128" fmla="*/ 2657186 w 4724401"/>
              <a:gd name="connsiteY128" fmla="*/ 4901687 h 6858000"/>
              <a:gd name="connsiteX129" fmla="*/ 2826662 w 4724401"/>
              <a:gd name="connsiteY129" fmla="*/ 4970362 h 6858000"/>
              <a:gd name="connsiteX130" fmla="*/ 2876100 w 4724401"/>
              <a:gd name="connsiteY130" fmla="*/ 4995397 h 6858000"/>
              <a:gd name="connsiteX131" fmla="*/ 3042600 w 4724401"/>
              <a:gd name="connsiteY131" fmla="*/ 5059532 h 6858000"/>
              <a:gd name="connsiteX132" fmla="*/ 1997014 w 4724401"/>
              <a:gd name="connsiteY132" fmla="*/ 4698007 h 6858000"/>
              <a:gd name="connsiteX133" fmla="*/ 2305292 w 4724401"/>
              <a:gd name="connsiteY133" fmla="*/ 4219492 h 6858000"/>
              <a:gd name="connsiteX134" fmla="*/ 3360922 w 4724401"/>
              <a:gd name="connsiteY134" fmla="*/ 4529373 h 6858000"/>
              <a:gd name="connsiteX135" fmla="*/ 3492420 w 4724401"/>
              <a:gd name="connsiteY135" fmla="*/ 4510145 h 6858000"/>
              <a:gd name="connsiteX136" fmla="*/ 3364086 w 4724401"/>
              <a:gd name="connsiteY136" fmla="*/ 4480340 h 6858000"/>
              <a:gd name="connsiteX137" fmla="*/ 3225818 w 4724401"/>
              <a:gd name="connsiteY137" fmla="*/ 4411822 h 6858000"/>
              <a:gd name="connsiteX138" fmla="*/ 3129696 w 4724401"/>
              <a:gd name="connsiteY138" fmla="*/ 4360704 h 6858000"/>
              <a:gd name="connsiteX139" fmla="*/ 2814545 w 4724401"/>
              <a:gd name="connsiteY139" fmla="*/ 4282955 h 6858000"/>
              <a:gd name="connsiteX140" fmla="*/ 2305292 w 4724401"/>
              <a:gd name="connsiteY140" fmla="*/ 4219492 h 6858000"/>
              <a:gd name="connsiteX141" fmla="*/ 2626982 w 4724401"/>
              <a:gd name="connsiteY141" fmla="*/ 4206450 h 6858000"/>
              <a:gd name="connsiteX142" fmla="*/ 2490617 w 4724401"/>
              <a:gd name="connsiteY142" fmla="*/ 4206951 h 6858000"/>
              <a:gd name="connsiteX143" fmla="*/ 2819869 w 4724401"/>
              <a:gd name="connsiteY143" fmla="*/ 4252936 h 6858000"/>
              <a:gd name="connsiteX144" fmla="*/ 3143018 w 4724401"/>
              <a:gd name="connsiteY144" fmla="*/ 4332698 h 6858000"/>
              <a:gd name="connsiteX145" fmla="*/ 3241520 w 4724401"/>
              <a:gd name="connsiteY145" fmla="*/ 4385112 h 6858000"/>
              <a:gd name="connsiteX146" fmla="*/ 3374575 w 4724401"/>
              <a:gd name="connsiteY146" fmla="*/ 4451517 h 6858000"/>
              <a:gd name="connsiteX147" fmla="*/ 3505221 w 4724401"/>
              <a:gd name="connsiteY147" fmla="*/ 4480757 h 6858000"/>
              <a:gd name="connsiteX148" fmla="*/ 2626982 w 4724401"/>
              <a:gd name="connsiteY148" fmla="*/ 4206450 h 6858000"/>
              <a:gd name="connsiteX149" fmla="*/ 1310106 w 4724401"/>
              <a:gd name="connsiteY149" fmla="*/ 3943217 h 6858000"/>
              <a:gd name="connsiteX150" fmla="*/ 854994 w 4724401"/>
              <a:gd name="connsiteY150" fmla="*/ 4399136 h 6858000"/>
              <a:gd name="connsiteX151" fmla="*/ 742462 w 4724401"/>
              <a:gd name="connsiteY151" fmla="*/ 4594648 h 6858000"/>
              <a:gd name="connsiteX152" fmla="*/ 820602 w 4724401"/>
              <a:gd name="connsiteY152" fmla="*/ 4485915 h 6858000"/>
              <a:gd name="connsiteX153" fmla="*/ 878295 w 4724401"/>
              <a:gd name="connsiteY153" fmla="*/ 4403594 h 6858000"/>
              <a:gd name="connsiteX154" fmla="*/ 1240607 w 4724401"/>
              <a:gd name="connsiteY154" fmla="*/ 4010401 h 6858000"/>
              <a:gd name="connsiteX155" fmla="*/ 1423113 w 4724401"/>
              <a:gd name="connsiteY155" fmla="*/ 3874565 h 6858000"/>
              <a:gd name="connsiteX156" fmla="*/ 1260565 w 4724401"/>
              <a:gd name="connsiteY156" fmla="*/ 4031982 h 6858000"/>
              <a:gd name="connsiteX157" fmla="*/ 901900 w 4724401"/>
              <a:gd name="connsiteY157" fmla="*/ 4421236 h 6858000"/>
              <a:gd name="connsiteX158" fmla="*/ 845044 w 4724401"/>
              <a:gd name="connsiteY158" fmla="*/ 4502436 h 6858000"/>
              <a:gd name="connsiteX159" fmla="*/ 685926 w 4724401"/>
              <a:gd name="connsiteY159" fmla="*/ 4703069 h 6858000"/>
              <a:gd name="connsiteX160" fmla="*/ 684248 w 4724401"/>
              <a:gd name="connsiteY160" fmla="*/ 4706721 h 6858000"/>
              <a:gd name="connsiteX161" fmla="*/ 1423113 w 4724401"/>
              <a:gd name="connsiteY161" fmla="*/ 3874565 h 6858000"/>
              <a:gd name="connsiteX162" fmla="*/ 3316479 w 4724401"/>
              <a:gd name="connsiteY162" fmla="*/ 3872136 h 6858000"/>
              <a:gd name="connsiteX163" fmla="*/ 3546806 w 4724401"/>
              <a:gd name="connsiteY163" fmla="*/ 4356139 h 6858000"/>
              <a:gd name="connsiteX164" fmla="*/ 3364433 w 4724401"/>
              <a:gd name="connsiteY164" fmla="*/ 3953121 h 6858000"/>
              <a:gd name="connsiteX165" fmla="*/ 3291335 w 4724401"/>
              <a:gd name="connsiteY165" fmla="*/ 3767420 h 6858000"/>
              <a:gd name="connsiteX166" fmla="*/ 3390805 w 4724401"/>
              <a:gd name="connsiteY166" fmla="*/ 3937163 h 6858000"/>
              <a:gd name="connsiteX167" fmla="*/ 3579062 w 4724401"/>
              <a:gd name="connsiteY167" fmla="*/ 4359040 h 6858000"/>
              <a:gd name="connsiteX168" fmla="*/ 3467355 w 4724401"/>
              <a:gd name="connsiteY168" fmla="*/ 3988130 h 6858000"/>
              <a:gd name="connsiteX169" fmla="*/ 3310753 w 4724401"/>
              <a:gd name="connsiteY169" fmla="*/ 3787140 h 6858000"/>
              <a:gd name="connsiteX170" fmla="*/ 3291335 w 4724401"/>
              <a:gd name="connsiteY170" fmla="*/ 3767420 h 6858000"/>
              <a:gd name="connsiteX171" fmla="*/ 1635889 w 4724401"/>
              <a:gd name="connsiteY171" fmla="*/ 3709494 h 6858000"/>
              <a:gd name="connsiteX172" fmla="*/ 1634800 w 4724401"/>
              <a:gd name="connsiteY172" fmla="*/ 3731111 h 6858000"/>
              <a:gd name="connsiteX173" fmla="*/ 1635889 w 4724401"/>
              <a:gd name="connsiteY173" fmla="*/ 3709494 h 6858000"/>
              <a:gd name="connsiteX174" fmla="*/ 1510397 w 4724401"/>
              <a:gd name="connsiteY174" fmla="*/ 3684705 h 6858000"/>
              <a:gd name="connsiteX175" fmla="*/ 1146550 w 4724401"/>
              <a:gd name="connsiteY175" fmla="*/ 3802012 h 6858000"/>
              <a:gd name="connsiteX176" fmla="*/ 698834 w 4724401"/>
              <a:gd name="connsiteY176" fmla="*/ 3952272 h 6858000"/>
              <a:gd name="connsiteX177" fmla="*/ 34256 w 4724401"/>
              <a:gd name="connsiteY177" fmla="*/ 4347603 h 6858000"/>
              <a:gd name="connsiteX178" fmla="*/ 527241 w 4724401"/>
              <a:gd name="connsiteY178" fmla="*/ 4065078 h 6858000"/>
              <a:gd name="connsiteX179" fmla="*/ 1510397 w 4724401"/>
              <a:gd name="connsiteY179" fmla="*/ 3684705 h 6858000"/>
              <a:gd name="connsiteX180" fmla="*/ 1313114 w 4724401"/>
              <a:gd name="connsiteY180" fmla="*/ 3655216 h 6858000"/>
              <a:gd name="connsiteX181" fmla="*/ 1109304 w 4724401"/>
              <a:gd name="connsiteY181" fmla="*/ 3669030 h 6858000"/>
              <a:gd name="connsiteX182" fmla="*/ 8129 w 4724401"/>
              <a:gd name="connsiteY182" fmla="*/ 4330519 h 6858000"/>
              <a:gd name="connsiteX183" fmla="*/ 687572 w 4724401"/>
              <a:gd name="connsiteY183" fmla="*/ 3925629 h 6858000"/>
              <a:gd name="connsiteX184" fmla="*/ 1138365 w 4724401"/>
              <a:gd name="connsiteY184" fmla="*/ 3774515 h 6858000"/>
              <a:gd name="connsiteX185" fmla="*/ 1505579 w 4724401"/>
              <a:gd name="connsiteY185" fmla="*/ 3655526 h 6858000"/>
              <a:gd name="connsiteX186" fmla="*/ 1313114 w 4724401"/>
              <a:gd name="connsiteY186" fmla="*/ 3655216 h 6858000"/>
              <a:gd name="connsiteX187" fmla="*/ 3655073 w 4724401"/>
              <a:gd name="connsiteY187" fmla="*/ 3650884 h 6858000"/>
              <a:gd name="connsiteX188" fmla="*/ 3989938 w 4724401"/>
              <a:gd name="connsiteY188" fmla="*/ 3991685 h 6858000"/>
              <a:gd name="connsiteX189" fmla="*/ 4393907 w 4724401"/>
              <a:gd name="connsiteY189" fmla="*/ 4261258 h 6858000"/>
              <a:gd name="connsiteX190" fmla="*/ 4648051 w 4724401"/>
              <a:gd name="connsiteY190" fmla="*/ 4374051 h 6858000"/>
              <a:gd name="connsiteX191" fmla="*/ 4383389 w 4724401"/>
              <a:gd name="connsiteY191" fmla="*/ 4184369 h 6858000"/>
              <a:gd name="connsiteX192" fmla="*/ 4165508 w 4724401"/>
              <a:gd name="connsiteY192" fmla="*/ 4035196 h 6858000"/>
              <a:gd name="connsiteX193" fmla="*/ 4068162 w 4724401"/>
              <a:gd name="connsiteY193" fmla="*/ 3953394 h 6858000"/>
              <a:gd name="connsiteX194" fmla="*/ 3981416 w 4724401"/>
              <a:gd name="connsiteY194" fmla="*/ 3880482 h 6858000"/>
              <a:gd name="connsiteX195" fmla="*/ 3800147 w 4724401"/>
              <a:gd name="connsiteY195" fmla="*/ 3749872 h 6858000"/>
              <a:gd name="connsiteX196" fmla="*/ 3670252 w 4724401"/>
              <a:gd name="connsiteY196" fmla="*/ 3622798 h 6858000"/>
              <a:gd name="connsiteX197" fmla="*/ 3817258 w 4724401"/>
              <a:gd name="connsiteY197" fmla="*/ 3723577 h 6858000"/>
              <a:gd name="connsiteX198" fmla="*/ 4000461 w 4724401"/>
              <a:gd name="connsiteY198" fmla="*/ 3855966 h 6858000"/>
              <a:gd name="connsiteX199" fmla="*/ 4088180 w 4724401"/>
              <a:gd name="connsiteY199" fmla="*/ 3929774 h 6858000"/>
              <a:gd name="connsiteX200" fmla="*/ 4184555 w 4724401"/>
              <a:gd name="connsiteY200" fmla="*/ 4010683 h 6858000"/>
              <a:gd name="connsiteX201" fmla="*/ 4399563 w 4724401"/>
              <a:gd name="connsiteY201" fmla="*/ 4158106 h 6858000"/>
              <a:gd name="connsiteX202" fmla="*/ 4684469 w 4724401"/>
              <a:gd name="connsiteY202" fmla="*/ 4364680 h 6858000"/>
              <a:gd name="connsiteX203" fmla="*/ 4690271 w 4724401"/>
              <a:gd name="connsiteY203" fmla="*/ 4370034 h 6858000"/>
              <a:gd name="connsiteX204" fmla="*/ 4136093 w 4724401"/>
              <a:gd name="connsiteY204" fmla="*/ 3858466 h 6858000"/>
              <a:gd name="connsiteX205" fmla="*/ 3670252 w 4724401"/>
              <a:gd name="connsiteY205" fmla="*/ 3622798 h 6858000"/>
              <a:gd name="connsiteX206" fmla="*/ 3174829 w 4724401"/>
              <a:gd name="connsiteY206" fmla="*/ 3620110 h 6858000"/>
              <a:gd name="connsiteX207" fmla="*/ 3189263 w 4724401"/>
              <a:gd name="connsiteY207" fmla="*/ 3625726 h 6858000"/>
              <a:gd name="connsiteX208" fmla="*/ 3560912 w 4724401"/>
              <a:gd name="connsiteY208" fmla="*/ 4079863 h 6858000"/>
              <a:gd name="connsiteX209" fmla="*/ 3626636 w 4724401"/>
              <a:gd name="connsiteY209" fmla="*/ 4512230 h 6858000"/>
              <a:gd name="connsiteX210" fmla="*/ 3653088 w 4724401"/>
              <a:gd name="connsiteY210" fmla="*/ 4521417 h 6858000"/>
              <a:gd name="connsiteX211" fmla="*/ 3988128 w 4724401"/>
              <a:gd name="connsiteY211" fmla="*/ 4817267 h 6858000"/>
              <a:gd name="connsiteX212" fmla="*/ 4618309 w 4724401"/>
              <a:gd name="connsiteY212" fmla="*/ 4699202 h 6858000"/>
              <a:gd name="connsiteX213" fmla="*/ 4724401 w 4724401"/>
              <a:gd name="connsiteY213" fmla="*/ 4687606 h 6858000"/>
              <a:gd name="connsiteX214" fmla="*/ 4724401 w 4724401"/>
              <a:gd name="connsiteY214" fmla="*/ 4773345 h 6858000"/>
              <a:gd name="connsiteX215" fmla="*/ 4671155 w 4724401"/>
              <a:gd name="connsiteY215" fmla="*/ 4778608 h 6858000"/>
              <a:gd name="connsiteX216" fmla="*/ 4086300 w 4724401"/>
              <a:gd name="connsiteY216" fmla="*/ 4884599 h 6858000"/>
              <a:gd name="connsiteX217" fmla="*/ 4085485 w 4724401"/>
              <a:gd name="connsiteY217" fmla="*/ 4899070 h 6858000"/>
              <a:gd name="connsiteX218" fmla="*/ 3871915 w 4724401"/>
              <a:gd name="connsiteY218" fmla="*/ 5253645 h 6858000"/>
              <a:gd name="connsiteX219" fmla="*/ 3799374 w 4724401"/>
              <a:gd name="connsiteY219" fmla="*/ 5466127 h 6858000"/>
              <a:gd name="connsiteX220" fmla="*/ 3498850 w 4724401"/>
              <a:gd name="connsiteY220" fmla="*/ 6661888 h 6858000"/>
              <a:gd name="connsiteX221" fmla="*/ 3399216 w 4724401"/>
              <a:gd name="connsiteY221" fmla="*/ 6858000 h 6858000"/>
              <a:gd name="connsiteX222" fmla="*/ 3303688 w 4724401"/>
              <a:gd name="connsiteY222" fmla="*/ 6858000 h 6858000"/>
              <a:gd name="connsiteX223" fmla="*/ 3391774 w 4724401"/>
              <a:gd name="connsiteY223" fmla="*/ 6697181 h 6858000"/>
              <a:gd name="connsiteX224" fmla="*/ 3735540 w 4724401"/>
              <a:gd name="connsiteY224" fmla="*/ 5546923 h 6858000"/>
              <a:gd name="connsiteX225" fmla="*/ 3729438 w 4724401"/>
              <a:gd name="connsiteY225" fmla="*/ 5569058 h 6858000"/>
              <a:gd name="connsiteX226" fmla="*/ 3707782 w 4724401"/>
              <a:gd name="connsiteY226" fmla="*/ 5644908 h 6858000"/>
              <a:gd name="connsiteX227" fmla="*/ 3583827 w 4724401"/>
              <a:gd name="connsiteY227" fmla="*/ 6039215 h 6858000"/>
              <a:gd name="connsiteX228" fmla="*/ 3547861 w 4724401"/>
              <a:gd name="connsiteY228" fmla="*/ 6129609 h 6858000"/>
              <a:gd name="connsiteX229" fmla="*/ 3490905 w 4724401"/>
              <a:gd name="connsiteY229" fmla="*/ 6277660 h 6858000"/>
              <a:gd name="connsiteX230" fmla="*/ 3455859 w 4724401"/>
              <a:gd name="connsiteY230" fmla="*/ 6391301 h 6858000"/>
              <a:gd name="connsiteX231" fmla="*/ 3429112 w 4724401"/>
              <a:gd name="connsiteY231" fmla="*/ 6479469 h 6858000"/>
              <a:gd name="connsiteX232" fmla="*/ 3304862 w 4724401"/>
              <a:gd name="connsiteY232" fmla="*/ 6796476 h 6858000"/>
              <a:gd name="connsiteX233" fmla="*/ 3276071 w 4724401"/>
              <a:gd name="connsiteY233" fmla="*/ 6858000 h 6858000"/>
              <a:gd name="connsiteX234" fmla="*/ 3240805 w 4724401"/>
              <a:gd name="connsiteY234" fmla="*/ 6858000 h 6858000"/>
              <a:gd name="connsiteX235" fmla="*/ 3275917 w 4724401"/>
              <a:gd name="connsiteY235" fmla="*/ 6783192 h 6858000"/>
              <a:gd name="connsiteX236" fmla="*/ 3399358 w 4724401"/>
              <a:gd name="connsiteY236" fmla="*/ 6469011 h 6858000"/>
              <a:gd name="connsiteX237" fmla="*/ 3425650 w 4724401"/>
              <a:gd name="connsiteY237" fmla="*/ 6381333 h 6858000"/>
              <a:gd name="connsiteX238" fmla="*/ 3460661 w 4724401"/>
              <a:gd name="connsiteY238" fmla="*/ 6266763 h 6858000"/>
              <a:gd name="connsiteX239" fmla="*/ 3518021 w 4724401"/>
              <a:gd name="connsiteY239" fmla="*/ 6117298 h 6858000"/>
              <a:gd name="connsiteX240" fmla="*/ 3554035 w 4724401"/>
              <a:gd name="connsiteY240" fmla="*/ 6027832 h 6858000"/>
              <a:gd name="connsiteX241" fmla="*/ 3677174 w 4724401"/>
              <a:gd name="connsiteY241" fmla="*/ 5636351 h 6858000"/>
              <a:gd name="connsiteX242" fmla="*/ 3698819 w 4724401"/>
              <a:gd name="connsiteY242" fmla="*/ 5560503 h 6858000"/>
              <a:gd name="connsiteX243" fmla="*/ 3702094 w 4724401"/>
              <a:gd name="connsiteY243" fmla="*/ 5549194 h 6858000"/>
              <a:gd name="connsiteX244" fmla="*/ 3398355 w 4724401"/>
              <a:gd name="connsiteY244" fmla="*/ 6094603 h 6858000"/>
              <a:gd name="connsiteX245" fmla="*/ 3193941 w 4724401"/>
              <a:gd name="connsiteY245" fmla="*/ 6798775 h 6858000"/>
              <a:gd name="connsiteX246" fmla="*/ 3184140 w 4724401"/>
              <a:gd name="connsiteY246" fmla="*/ 6858000 h 6858000"/>
              <a:gd name="connsiteX247" fmla="*/ 3099978 w 4724401"/>
              <a:gd name="connsiteY247" fmla="*/ 6858000 h 6858000"/>
              <a:gd name="connsiteX248" fmla="*/ 3101556 w 4724401"/>
              <a:gd name="connsiteY248" fmla="*/ 6843337 h 6858000"/>
              <a:gd name="connsiteX249" fmla="*/ 3370162 w 4724401"/>
              <a:gd name="connsiteY249" fmla="*/ 5785550 h 6858000"/>
              <a:gd name="connsiteX250" fmla="*/ 3746477 w 4724401"/>
              <a:gd name="connsiteY250" fmla="*/ 5377889 h 6858000"/>
              <a:gd name="connsiteX251" fmla="*/ 3863399 w 4724401"/>
              <a:gd name="connsiteY251" fmla="*/ 5087257 h 6858000"/>
              <a:gd name="connsiteX252" fmla="*/ 3968712 w 4724401"/>
              <a:gd name="connsiteY252" fmla="*/ 4913989 h 6858000"/>
              <a:gd name="connsiteX253" fmla="*/ 2792390 w 4724401"/>
              <a:gd name="connsiteY253" fmla="*/ 5382974 h 6858000"/>
              <a:gd name="connsiteX254" fmla="*/ 2714982 w 4724401"/>
              <a:gd name="connsiteY254" fmla="*/ 5427051 h 6858000"/>
              <a:gd name="connsiteX255" fmla="*/ 2813361 w 4724401"/>
              <a:gd name="connsiteY255" fmla="*/ 6023912 h 6858000"/>
              <a:gd name="connsiteX256" fmla="*/ 2688430 w 4724401"/>
              <a:gd name="connsiteY256" fmla="*/ 6801564 h 6858000"/>
              <a:gd name="connsiteX257" fmla="*/ 2629626 w 4724401"/>
              <a:gd name="connsiteY257" fmla="*/ 6763394 h 6858000"/>
              <a:gd name="connsiteX258" fmla="*/ 2565328 w 4724401"/>
              <a:gd name="connsiteY258" fmla="*/ 5516399 h 6858000"/>
              <a:gd name="connsiteX259" fmla="*/ 1922999 w 4724401"/>
              <a:gd name="connsiteY259" fmla="*/ 5980343 h 6858000"/>
              <a:gd name="connsiteX260" fmla="*/ 1950261 w 4724401"/>
              <a:gd name="connsiteY260" fmla="*/ 6405858 h 6858000"/>
              <a:gd name="connsiteX261" fmla="*/ 2365554 w 4724401"/>
              <a:gd name="connsiteY261" fmla="*/ 6759107 h 6858000"/>
              <a:gd name="connsiteX262" fmla="*/ 2424142 w 4724401"/>
              <a:gd name="connsiteY262" fmla="*/ 6858000 h 6858000"/>
              <a:gd name="connsiteX263" fmla="*/ 2395994 w 4724401"/>
              <a:gd name="connsiteY263" fmla="*/ 6858000 h 6858000"/>
              <a:gd name="connsiteX264" fmla="*/ 2392863 w 4724401"/>
              <a:gd name="connsiteY264" fmla="*/ 6852964 h 6858000"/>
              <a:gd name="connsiteX265" fmla="*/ 2017589 w 4724401"/>
              <a:gd name="connsiteY265" fmla="*/ 6493982 h 6858000"/>
              <a:gd name="connsiteX266" fmla="*/ 2147336 w 4724401"/>
              <a:gd name="connsiteY266" fmla="*/ 6594052 h 6858000"/>
              <a:gd name="connsiteX267" fmla="*/ 2207047 w 4724401"/>
              <a:gd name="connsiteY267" fmla="*/ 6654540 h 6858000"/>
              <a:gd name="connsiteX268" fmla="*/ 2299106 w 4724401"/>
              <a:gd name="connsiteY268" fmla="*/ 6778931 h 6858000"/>
              <a:gd name="connsiteX269" fmla="*/ 2314430 w 4724401"/>
              <a:gd name="connsiteY269" fmla="*/ 6801144 h 6858000"/>
              <a:gd name="connsiteX270" fmla="*/ 2352406 w 4724401"/>
              <a:gd name="connsiteY270" fmla="*/ 6858000 h 6858000"/>
              <a:gd name="connsiteX271" fmla="*/ 2314492 w 4724401"/>
              <a:gd name="connsiteY271" fmla="*/ 6858000 h 6858000"/>
              <a:gd name="connsiteX272" fmla="*/ 2288095 w 4724401"/>
              <a:gd name="connsiteY272" fmla="*/ 6818030 h 6858000"/>
              <a:gd name="connsiteX273" fmla="*/ 2272768 w 4724401"/>
              <a:gd name="connsiteY273" fmla="*/ 6795822 h 6858000"/>
              <a:gd name="connsiteX274" fmla="*/ 2182715 w 4724401"/>
              <a:gd name="connsiteY274" fmla="*/ 6675071 h 6858000"/>
              <a:gd name="connsiteX275" fmla="*/ 2032061 w 4724401"/>
              <a:gd name="connsiteY275" fmla="*/ 6541380 h 6858000"/>
              <a:gd name="connsiteX276" fmla="*/ 2257220 w 4724401"/>
              <a:gd name="connsiteY276" fmla="*/ 6826257 h 6858000"/>
              <a:gd name="connsiteX277" fmla="*/ 2281324 w 4724401"/>
              <a:gd name="connsiteY277" fmla="*/ 6858000 h 6858000"/>
              <a:gd name="connsiteX278" fmla="*/ 2242860 w 4724401"/>
              <a:gd name="connsiteY278" fmla="*/ 6858000 h 6858000"/>
              <a:gd name="connsiteX279" fmla="*/ 2232818 w 4724401"/>
              <a:gd name="connsiteY279" fmla="*/ 6844926 h 6858000"/>
              <a:gd name="connsiteX280" fmla="*/ 1990172 w 4724401"/>
              <a:gd name="connsiteY280" fmla="*/ 6542121 h 6858000"/>
              <a:gd name="connsiteX281" fmla="*/ 2124090 w 4724401"/>
              <a:gd name="connsiteY281" fmla="*/ 6761017 h 6858000"/>
              <a:gd name="connsiteX282" fmla="*/ 2200380 w 4724401"/>
              <a:gd name="connsiteY282" fmla="*/ 6858000 h 6858000"/>
              <a:gd name="connsiteX283" fmla="*/ 2147507 w 4724401"/>
              <a:gd name="connsiteY283" fmla="*/ 6858000 h 6858000"/>
              <a:gd name="connsiteX284" fmla="*/ 2070668 w 4724401"/>
              <a:gd name="connsiteY284" fmla="*/ 6761520 h 6858000"/>
              <a:gd name="connsiteX285" fmla="*/ 1975142 w 4724401"/>
              <a:gd name="connsiteY285" fmla="*/ 6585570 h 6858000"/>
              <a:gd name="connsiteX286" fmla="*/ 2050035 w 4724401"/>
              <a:gd name="connsiteY286" fmla="*/ 6813345 h 6858000"/>
              <a:gd name="connsiteX287" fmla="*/ 2063025 w 4724401"/>
              <a:gd name="connsiteY287" fmla="*/ 6858000 h 6858000"/>
              <a:gd name="connsiteX288" fmla="*/ 2021675 w 4724401"/>
              <a:gd name="connsiteY288" fmla="*/ 6858000 h 6858000"/>
              <a:gd name="connsiteX289" fmla="*/ 2019308 w 4724401"/>
              <a:gd name="connsiteY289" fmla="*/ 6847118 h 6858000"/>
              <a:gd name="connsiteX290" fmla="*/ 1938835 w 4724401"/>
              <a:gd name="connsiteY290" fmla="*/ 6551160 h 6858000"/>
              <a:gd name="connsiteX291" fmla="*/ 1953230 w 4724401"/>
              <a:gd name="connsiteY291" fmla="*/ 6759699 h 6858000"/>
              <a:gd name="connsiteX292" fmla="*/ 1956763 w 4724401"/>
              <a:gd name="connsiteY292" fmla="*/ 6778191 h 6858000"/>
              <a:gd name="connsiteX293" fmla="*/ 1967925 w 4724401"/>
              <a:gd name="connsiteY293" fmla="*/ 6858000 h 6858000"/>
              <a:gd name="connsiteX294" fmla="*/ 1936622 w 4724401"/>
              <a:gd name="connsiteY294" fmla="*/ 6858000 h 6858000"/>
              <a:gd name="connsiteX295" fmla="*/ 1926261 w 4724401"/>
              <a:gd name="connsiteY295" fmla="*/ 6784064 h 6858000"/>
              <a:gd name="connsiteX296" fmla="*/ 1922724 w 4724401"/>
              <a:gd name="connsiteY296" fmla="*/ 6765577 h 6858000"/>
              <a:gd name="connsiteX297" fmla="*/ 1904650 w 4724401"/>
              <a:gd name="connsiteY297" fmla="*/ 6639616 h 6858000"/>
              <a:gd name="connsiteX298" fmla="*/ 1885273 w 4724401"/>
              <a:gd name="connsiteY298" fmla="*/ 6858000 h 6858000"/>
              <a:gd name="connsiteX299" fmla="*/ 1854363 w 4724401"/>
              <a:gd name="connsiteY299" fmla="*/ 6858000 h 6858000"/>
              <a:gd name="connsiteX300" fmla="*/ 1880391 w 4724401"/>
              <a:gd name="connsiteY300" fmla="*/ 6603796 h 6858000"/>
              <a:gd name="connsiteX301" fmla="*/ 1818273 w 4724401"/>
              <a:gd name="connsiteY301" fmla="*/ 6715729 h 6858000"/>
              <a:gd name="connsiteX302" fmla="*/ 1794691 w 4724401"/>
              <a:gd name="connsiteY302" fmla="*/ 6843239 h 6858000"/>
              <a:gd name="connsiteX303" fmla="*/ 1794914 w 4724401"/>
              <a:gd name="connsiteY303" fmla="*/ 6858000 h 6858000"/>
              <a:gd name="connsiteX304" fmla="*/ 1746128 w 4724401"/>
              <a:gd name="connsiteY304" fmla="*/ 6858000 h 6858000"/>
              <a:gd name="connsiteX305" fmla="*/ 1753934 w 4724401"/>
              <a:gd name="connsiteY305" fmla="*/ 6724796 h 6858000"/>
              <a:gd name="connsiteX306" fmla="*/ 1792053 w 4724401"/>
              <a:gd name="connsiteY306" fmla="*/ 6572396 h 6858000"/>
              <a:gd name="connsiteX307" fmla="*/ 1862248 w 4724401"/>
              <a:gd name="connsiteY307" fmla="*/ 6266397 h 6858000"/>
              <a:gd name="connsiteX308" fmla="*/ 1862250 w 4724401"/>
              <a:gd name="connsiteY308" fmla="*/ 6033531 h 6858000"/>
              <a:gd name="connsiteX309" fmla="*/ 1211999 w 4724401"/>
              <a:gd name="connsiteY309" fmla="*/ 6683610 h 6858000"/>
              <a:gd name="connsiteX310" fmla="*/ 1213266 w 4724401"/>
              <a:gd name="connsiteY310" fmla="*/ 6691947 h 6858000"/>
              <a:gd name="connsiteX311" fmla="*/ 1203370 w 4724401"/>
              <a:gd name="connsiteY311" fmla="*/ 6850676 h 6858000"/>
              <a:gd name="connsiteX312" fmla="*/ 1203671 w 4724401"/>
              <a:gd name="connsiteY312" fmla="*/ 6858000 h 6858000"/>
              <a:gd name="connsiteX313" fmla="*/ 1143180 w 4724401"/>
              <a:gd name="connsiteY313" fmla="*/ 6858000 h 6858000"/>
              <a:gd name="connsiteX314" fmla="*/ 1142176 w 4724401"/>
              <a:gd name="connsiteY314" fmla="*/ 6766045 h 6858000"/>
              <a:gd name="connsiteX315" fmla="*/ 1067484 w 4724401"/>
              <a:gd name="connsiteY315" fmla="*/ 6858000 h 6858000"/>
              <a:gd name="connsiteX316" fmla="*/ 953928 w 4724401"/>
              <a:gd name="connsiteY316" fmla="*/ 6858000 h 6858000"/>
              <a:gd name="connsiteX317" fmla="*/ 959715 w 4724401"/>
              <a:gd name="connsiteY317" fmla="*/ 6850185 h 6858000"/>
              <a:gd name="connsiteX318" fmla="*/ 1483788 w 4724401"/>
              <a:gd name="connsiteY318" fmla="*/ 6259174 h 6858000"/>
              <a:gd name="connsiteX319" fmla="*/ 1100671 w 4724401"/>
              <a:gd name="connsiteY319" fmla="*/ 6252137 h 6858000"/>
              <a:gd name="connsiteX320" fmla="*/ 1090144 w 4724401"/>
              <a:gd name="connsiteY320" fmla="*/ 6256748 h 6858000"/>
              <a:gd name="connsiteX321" fmla="*/ 1095872 w 4724401"/>
              <a:gd name="connsiteY321" fmla="*/ 6271892 h 6858000"/>
              <a:gd name="connsiteX322" fmla="*/ 262785 w 4724401"/>
              <a:gd name="connsiteY322" fmla="*/ 6845450 h 6858000"/>
              <a:gd name="connsiteX323" fmla="*/ 209968 w 4724401"/>
              <a:gd name="connsiteY323" fmla="*/ 6770713 h 6858000"/>
              <a:gd name="connsiteX324" fmla="*/ 873460 w 4724401"/>
              <a:gd name="connsiteY324" fmla="*/ 6253768 h 6858000"/>
              <a:gd name="connsiteX325" fmla="*/ 192686 w 4724401"/>
              <a:gd name="connsiteY325" fmla="*/ 5849257 h 6858000"/>
              <a:gd name="connsiteX326" fmla="*/ 4696 w 4724401"/>
              <a:gd name="connsiteY326" fmla="*/ 5697668 h 6858000"/>
              <a:gd name="connsiteX327" fmla="*/ 0 w 4724401"/>
              <a:gd name="connsiteY327" fmla="*/ 5689984 h 6858000"/>
              <a:gd name="connsiteX328" fmla="*/ 0 w 4724401"/>
              <a:gd name="connsiteY328" fmla="*/ 5513472 h 6858000"/>
              <a:gd name="connsiteX329" fmla="*/ 174101 w 4724401"/>
              <a:gd name="connsiteY329" fmla="*/ 5620277 h 6858000"/>
              <a:gd name="connsiteX330" fmla="*/ 891800 w 4724401"/>
              <a:gd name="connsiteY330" fmla="*/ 6036935 h 6858000"/>
              <a:gd name="connsiteX331" fmla="*/ 1072219 w 4724401"/>
              <a:gd name="connsiteY331" fmla="*/ 6169443 h 6858000"/>
              <a:gd name="connsiteX332" fmla="*/ 1074117 w 4724401"/>
              <a:gd name="connsiteY332" fmla="*/ 6170301 h 6858000"/>
              <a:gd name="connsiteX333" fmla="*/ 1083114 w 4724401"/>
              <a:gd name="connsiteY333" fmla="*/ 6174131 h 6858000"/>
              <a:gd name="connsiteX334" fmla="*/ 1543010 w 4724401"/>
              <a:gd name="connsiteY334" fmla="*/ 6191140 h 6858000"/>
              <a:gd name="connsiteX335" fmla="*/ 1551080 w 4724401"/>
              <a:gd name="connsiteY335" fmla="*/ 6195006 h 6858000"/>
              <a:gd name="connsiteX336" fmla="*/ 2345443 w 4724401"/>
              <a:gd name="connsiteY336" fmla="*/ 5549882 h 6858000"/>
              <a:gd name="connsiteX337" fmla="*/ 1721499 w 4724401"/>
              <a:gd name="connsiteY337" fmla="*/ 5599969 h 6858000"/>
              <a:gd name="connsiteX338" fmla="*/ 767716 w 4724401"/>
              <a:gd name="connsiteY338" fmla="*/ 5472768 h 6858000"/>
              <a:gd name="connsiteX339" fmla="*/ 722147 w 4724401"/>
              <a:gd name="connsiteY339" fmla="*/ 5393091 h 6858000"/>
              <a:gd name="connsiteX340" fmla="*/ 1485552 w 4724401"/>
              <a:gd name="connsiteY340" fmla="*/ 5313202 h 6858000"/>
              <a:gd name="connsiteX341" fmla="*/ 2143004 w 4724401"/>
              <a:gd name="connsiteY341" fmla="*/ 5402420 h 6858000"/>
              <a:gd name="connsiteX342" fmla="*/ 1933391 w 4724401"/>
              <a:gd name="connsiteY342" fmla="*/ 5156971 h 6858000"/>
              <a:gd name="connsiteX343" fmla="*/ 1827118 w 4724401"/>
              <a:gd name="connsiteY343" fmla="*/ 4968410 h 6858000"/>
              <a:gd name="connsiteX344" fmla="*/ 1837349 w 4724401"/>
              <a:gd name="connsiteY344" fmla="*/ 4956357 h 6858000"/>
              <a:gd name="connsiteX345" fmla="*/ 2162835 w 4724401"/>
              <a:gd name="connsiteY345" fmla="*/ 5187853 h 6858000"/>
              <a:gd name="connsiteX346" fmla="*/ 2257167 w 4724401"/>
              <a:gd name="connsiteY346" fmla="*/ 5462123 h 6858000"/>
              <a:gd name="connsiteX347" fmla="*/ 2261598 w 4724401"/>
              <a:gd name="connsiteY347" fmla="*/ 5467998 h 6858000"/>
              <a:gd name="connsiteX348" fmla="*/ 2437177 w 4724401"/>
              <a:gd name="connsiteY348" fmla="*/ 5479608 h 6858000"/>
              <a:gd name="connsiteX349" fmla="*/ 2445247 w 4724401"/>
              <a:gd name="connsiteY349" fmla="*/ 5483476 h 6858000"/>
              <a:gd name="connsiteX350" fmla="*/ 2743626 w 4724401"/>
              <a:gd name="connsiteY350" fmla="*/ 5304819 h 6858000"/>
              <a:gd name="connsiteX351" fmla="*/ 3048102 w 4724401"/>
              <a:gd name="connsiteY351" fmla="*/ 5150595 h 6858000"/>
              <a:gd name="connsiteX352" fmla="*/ 1799414 w 4724401"/>
              <a:gd name="connsiteY352" fmla="*/ 4694732 h 6858000"/>
              <a:gd name="connsiteX353" fmla="*/ 1771735 w 4724401"/>
              <a:gd name="connsiteY353" fmla="*/ 4619929 h 6858000"/>
              <a:gd name="connsiteX354" fmla="*/ 3104273 w 4724401"/>
              <a:gd name="connsiteY354" fmla="*/ 5076159 h 6858000"/>
              <a:gd name="connsiteX355" fmla="*/ 3113245 w 4724401"/>
              <a:gd name="connsiteY355" fmla="*/ 5090705 h 6858000"/>
              <a:gd name="connsiteX356" fmla="*/ 3126294 w 4724401"/>
              <a:gd name="connsiteY356" fmla="*/ 5114400 h 6858000"/>
              <a:gd name="connsiteX357" fmla="*/ 3937433 w 4724401"/>
              <a:gd name="connsiteY357" fmla="*/ 4830473 h 6858000"/>
              <a:gd name="connsiteX358" fmla="*/ 3590475 w 4724401"/>
              <a:gd name="connsiteY358" fmla="*/ 4597974 h 6858000"/>
              <a:gd name="connsiteX359" fmla="*/ 3100264 w 4724401"/>
              <a:gd name="connsiteY359" fmla="*/ 4579845 h 6858000"/>
              <a:gd name="connsiteX360" fmla="*/ 2183576 w 4724401"/>
              <a:gd name="connsiteY360" fmla="*/ 4227150 h 6858000"/>
              <a:gd name="connsiteX361" fmla="*/ 2151029 w 4724401"/>
              <a:gd name="connsiteY361" fmla="*/ 4146947 h 6858000"/>
              <a:gd name="connsiteX362" fmla="*/ 3563434 w 4724401"/>
              <a:gd name="connsiteY362" fmla="*/ 4469115 h 6858000"/>
              <a:gd name="connsiteX363" fmla="*/ 3177952 w 4724401"/>
              <a:gd name="connsiteY363" fmla="*/ 3657386 h 6858000"/>
              <a:gd name="connsiteX364" fmla="*/ 3174829 w 4724401"/>
              <a:gd name="connsiteY364" fmla="*/ 3620110 h 6858000"/>
              <a:gd name="connsiteX365" fmla="*/ 3429186 w 4724401"/>
              <a:gd name="connsiteY365" fmla="*/ 3458784 h 6858000"/>
              <a:gd name="connsiteX366" fmla="*/ 3446761 w 4724401"/>
              <a:gd name="connsiteY366" fmla="*/ 3461278 h 6858000"/>
              <a:gd name="connsiteX367" fmla="*/ 4419733 w 4724401"/>
              <a:gd name="connsiteY367" fmla="*/ 3963555 h 6858000"/>
              <a:gd name="connsiteX368" fmla="*/ 4659448 w 4724401"/>
              <a:gd name="connsiteY368" fmla="*/ 4172746 h 6858000"/>
              <a:gd name="connsiteX369" fmla="*/ 4724401 w 4724401"/>
              <a:gd name="connsiteY369" fmla="*/ 4275524 h 6858000"/>
              <a:gd name="connsiteX370" fmla="*/ 4724401 w 4724401"/>
              <a:gd name="connsiteY370" fmla="*/ 4519331 h 6858000"/>
              <a:gd name="connsiteX371" fmla="*/ 4695727 w 4724401"/>
              <a:gd name="connsiteY371" fmla="*/ 4489837 h 6858000"/>
              <a:gd name="connsiteX372" fmla="*/ 4036318 w 4724401"/>
              <a:gd name="connsiteY372" fmla="*/ 4147013 h 6858000"/>
              <a:gd name="connsiteX373" fmla="*/ 3432098 w 4724401"/>
              <a:gd name="connsiteY373" fmla="*/ 3537312 h 6858000"/>
              <a:gd name="connsiteX374" fmla="*/ 3429186 w 4724401"/>
              <a:gd name="connsiteY374" fmla="*/ 3458784 h 6858000"/>
              <a:gd name="connsiteX375" fmla="*/ 4287835 w 4724401"/>
              <a:gd name="connsiteY375" fmla="*/ 3252276 h 6858000"/>
              <a:gd name="connsiteX376" fmla="*/ 4305321 w 4724401"/>
              <a:gd name="connsiteY376" fmla="*/ 3256953 h 6858000"/>
              <a:gd name="connsiteX377" fmla="*/ 4633631 w 4724401"/>
              <a:gd name="connsiteY377" fmla="*/ 3503706 h 6858000"/>
              <a:gd name="connsiteX378" fmla="*/ 4724401 w 4724401"/>
              <a:gd name="connsiteY378" fmla="*/ 3579225 h 6858000"/>
              <a:gd name="connsiteX379" fmla="*/ 4724401 w 4724401"/>
              <a:gd name="connsiteY379" fmla="*/ 3637622 h 6858000"/>
              <a:gd name="connsiteX380" fmla="*/ 4594837 w 4724401"/>
              <a:gd name="connsiteY380" fmla="*/ 3532274 h 6858000"/>
              <a:gd name="connsiteX381" fmla="*/ 4441737 w 4724401"/>
              <a:gd name="connsiteY381" fmla="*/ 3399734 h 6858000"/>
              <a:gd name="connsiteX382" fmla="*/ 4431236 w 4724401"/>
              <a:gd name="connsiteY382" fmla="*/ 3400954 h 6858000"/>
              <a:gd name="connsiteX383" fmla="*/ 4557150 w 4724401"/>
              <a:gd name="connsiteY383" fmla="*/ 3510023 h 6858000"/>
              <a:gd name="connsiteX384" fmla="*/ 4709959 w 4724401"/>
              <a:gd name="connsiteY384" fmla="*/ 3658245 h 6858000"/>
              <a:gd name="connsiteX385" fmla="*/ 4724401 w 4724401"/>
              <a:gd name="connsiteY385" fmla="*/ 3673072 h 6858000"/>
              <a:gd name="connsiteX386" fmla="*/ 4724401 w 4724401"/>
              <a:gd name="connsiteY386" fmla="*/ 3718516 h 6858000"/>
              <a:gd name="connsiteX387" fmla="*/ 4642986 w 4724401"/>
              <a:gd name="connsiteY387" fmla="*/ 3635718 h 6858000"/>
              <a:gd name="connsiteX388" fmla="*/ 4440129 w 4724401"/>
              <a:gd name="connsiteY388" fmla="*/ 3448571 h 6858000"/>
              <a:gd name="connsiteX389" fmla="*/ 4700658 w 4724401"/>
              <a:gd name="connsiteY389" fmla="*/ 3767518 h 6858000"/>
              <a:gd name="connsiteX390" fmla="*/ 4724401 w 4724401"/>
              <a:gd name="connsiteY390" fmla="*/ 3790032 h 6858000"/>
              <a:gd name="connsiteX391" fmla="*/ 4724401 w 4724401"/>
              <a:gd name="connsiteY391" fmla="*/ 3871856 h 6858000"/>
              <a:gd name="connsiteX392" fmla="*/ 4649232 w 4724401"/>
              <a:gd name="connsiteY392" fmla="*/ 3785028 h 6858000"/>
              <a:gd name="connsiteX393" fmla="*/ 4294126 w 4724401"/>
              <a:gd name="connsiteY393" fmla="*/ 3303048 h 6858000"/>
              <a:gd name="connsiteX394" fmla="*/ 4287835 w 4724401"/>
              <a:gd name="connsiteY394" fmla="*/ 3252276 h 6858000"/>
              <a:gd name="connsiteX395" fmla="*/ 1318687 w 4724401"/>
              <a:gd name="connsiteY395" fmla="*/ 3113840 h 6858000"/>
              <a:gd name="connsiteX396" fmla="*/ 1066793 w 4724401"/>
              <a:gd name="connsiteY396" fmla="*/ 3212171 h 6858000"/>
              <a:gd name="connsiteX397" fmla="*/ 993319 w 4724401"/>
              <a:gd name="connsiteY397" fmla="*/ 3247648 h 6858000"/>
              <a:gd name="connsiteX398" fmla="*/ 853081 w 4724401"/>
              <a:gd name="connsiteY398" fmla="*/ 3312410 h 6858000"/>
              <a:gd name="connsiteX399" fmla="*/ 805957 w 4724401"/>
              <a:gd name="connsiteY399" fmla="*/ 3330443 h 6858000"/>
              <a:gd name="connsiteX400" fmla="*/ 1318687 w 4724401"/>
              <a:gd name="connsiteY400" fmla="*/ 3113840 h 6858000"/>
              <a:gd name="connsiteX401" fmla="*/ 1238695 w 4724401"/>
              <a:gd name="connsiteY401" fmla="*/ 3076820 h 6858000"/>
              <a:gd name="connsiteX402" fmla="*/ 716371 w 4724401"/>
              <a:gd name="connsiteY402" fmla="*/ 3293249 h 6858000"/>
              <a:gd name="connsiteX403" fmla="*/ 579522 w 4724401"/>
              <a:gd name="connsiteY403" fmla="*/ 3371759 h 6858000"/>
              <a:gd name="connsiteX404" fmla="*/ 600288 w 4724401"/>
              <a:gd name="connsiteY404" fmla="*/ 3365555 h 6858000"/>
              <a:gd name="connsiteX405" fmla="*/ 840692 w 4724401"/>
              <a:gd name="connsiteY405" fmla="*/ 3284921 h 6858000"/>
              <a:gd name="connsiteX406" fmla="*/ 979248 w 4724401"/>
              <a:gd name="connsiteY406" fmla="*/ 3221003 h 6858000"/>
              <a:gd name="connsiteX407" fmla="*/ 1053282 w 4724401"/>
              <a:gd name="connsiteY407" fmla="*/ 3185247 h 6858000"/>
              <a:gd name="connsiteX408" fmla="*/ 1320603 w 4724401"/>
              <a:gd name="connsiteY408" fmla="*/ 3081281 h 6858000"/>
              <a:gd name="connsiteX409" fmla="*/ 1238695 w 4724401"/>
              <a:gd name="connsiteY409" fmla="*/ 3076820 h 6858000"/>
              <a:gd name="connsiteX410" fmla="*/ 2399523 w 4724401"/>
              <a:gd name="connsiteY410" fmla="*/ 1428234 h 6858000"/>
              <a:gd name="connsiteX411" fmla="*/ 2224982 w 4724401"/>
              <a:gd name="connsiteY411" fmla="*/ 1826201 h 6858000"/>
              <a:gd name="connsiteX412" fmla="*/ 2096099 w 4724401"/>
              <a:gd name="connsiteY412" fmla="*/ 2345900 h 6858000"/>
              <a:gd name="connsiteX413" fmla="*/ 2283317 w 4724401"/>
              <a:gd name="connsiteY413" fmla="*/ 1796925 h 6858000"/>
              <a:gd name="connsiteX414" fmla="*/ 2448558 w 4724401"/>
              <a:gd name="connsiteY414" fmla="*/ 1373435 h 6858000"/>
              <a:gd name="connsiteX415" fmla="*/ 2312521 w 4724401"/>
              <a:gd name="connsiteY415" fmla="*/ 1806140 h 6858000"/>
              <a:gd name="connsiteX416" fmla="*/ 2127533 w 4724401"/>
              <a:gd name="connsiteY416" fmla="*/ 2348380 h 6858000"/>
              <a:gd name="connsiteX417" fmla="*/ 2358080 w 4724401"/>
              <a:gd name="connsiteY417" fmla="*/ 1866134 h 6858000"/>
              <a:gd name="connsiteX418" fmla="*/ 2407436 w 4724401"/>
              <a:gd name="connsiteY418" fmla="*/ 1651070 h 6858000"/>
              <a:gd name="connsiteX419" fmla="*/ 2448558 w 4724401"/>
              <a:gd name="connsiteY419" fmla="*/ 1373435 h 6858000"/>
              <a:gd name="connsiteX420" fmla="*/ 278707 w 4724401"/>
              <a:gd name="connsiteY420" fmla="*/ 1352270 h 6858000"/>
              <a:gd name="connsiteX421" fmla="*/ 321570 w 4724401"/>
              <a:gd name="connsiteY421" fmla="*/ 1861610 h 6858000"/>
              <a:gd name="connsiteX422" fmla="*/ 294281 w 4724401"/>
              <a:gd name="connsiteY422" fmla="*/ 1440658 h 6858000"/>
              <a:gd name="connsiteX423" fmla="*/ 1423821 w 4724401"/>
              <a:gd name="connsiteY423" fmla="*/ 1351958 h 6858000"/>
              <a:gd name="connsiteX424" fmla="*/ 1638521 w 4724401"/>
              <a:gd name="connsiteY424" fmla="*/ 1908470 h 6858000"/>
              <a:gd name="connsiteX425" fmla="*/ 1754199 w 4724401"/>
              <a:gd name="connsiteY425" fmla="*/ 2149284 h 6858000"/>
              <a:gd name="connsiteX426" fmla="*/ 1908359 w 4724401"/>
              <a:gd name="connsiteY426" fmla="*/ 2364988 h 6858000"/>
              <a:gd name="connsiteX427" fmla="*/ 1647661 w 4724401"/>
              <a:gd name="connsiteY427" fmla="*/ 1825945 h 6858000"/>
              <a:gd name="connsiteX428" fmla="*/ 1423821 w 4724401"/>
              <a:gd name="connsiteY428" fmla="*/ 1351958 h 6858000"/>
              <a:gd name="connsiteX429" fmla="*/ 1431890 w 4724401"/>
              <a:gd name="connsiteY429" fmla="*/ 1306475 h 6858000"/>
              <a:gd name="connsiteX430" fmla="*/ 1507597 w 4724401"/>
              <a:gd name="connsiteY430" fmla="*/ 1446132 h 6858000"/>
              <a:gd name="connsiteX431" fmla="*/ 1674586 w 4724401"/>
              <a:gd name="connsiteY431" fmla="*/ 1813832 h 6858000"/>
              <a:gd name="connsiteX432" fmla="*/ 1815950 w 4724401"/>
              <a:gd name="connsiteY432" fmla="*/ 2128564 h 6858000"/>
              <a:gd name="connsiteX433" fmla="*/ 1984242 w 4724401"/>
              <a:gd name="connsiteY433" fmla="*/ 2430829 h 6858000"/>
              <a:gd name="connsiteX434" fmla="*/ 2014023 w 4724401"/>
              <a:gd name="connsiteY434" fmla="*/ 2450995 h 6858000"/>
              <a:gd name="connsiteX435" fmla="*/ 1747337 w 4724401"/>
              <a:gd name="connsiteY435" fmla="*/ 1855264 h 6858000"/>
              <a:gd name="connsiteX436" fmla="*/ 1533749 w 4724401"/>
              <a:gd name="connsiteY436" fmla="*/ 1478656 h 6858000"/>
              <a:gd name="connsiteX437" fmla="*/ 1431890 w 4724401"/>
              <a:gd name="connsiteY437" fmla="*/ 1306475 h 6858000"/>
              <a:gd name="connsiteX438" fmla="*/ 655236 w 4724401"/>
              <a:gd name="connsiteY438" fmla="*/ 1268632 h 6858000"/>
              <a:gd name="connsiteX439" fmla="*/ 839521 w 4724401"/>
              <a:gd name="connsiteY439" fmla="*/ 1685315 h 6858000"/>
              <a:gd name="connsiteX440" fmla="*/ 1109416 w 4724401"/>
              <a:gd name="connsiteY440" fmla="*/ 2061663 h 6858000"/>
              <a:gd name="connsiteX441" fmla="*/ 1298300 w 4724401"/>
              <a:gd name="connsiteY441" fmla="*/ 2247742 h 6858000"/>
              <a:gd name="connsiteX442" fmla="*/ 1125871 w 4724401"/>
              <a:gd name="connsiteY442" fmla="*/ 1989513 h 6858000"/>
              <a:gd name="connsiteX443" fmla="*/ 981574 w 4724401"/>
              <a:gd name="connsiteY443" fmla="*/ 1783157 h 6858000"/>
              <a:gd name="connsiteX444" fmla="*/ 922198 w 4724401"/>
              <a:gd name="connsiteY444" fmla="*/ 1677437 h 6858000"/>
              <a:gd name="connsiteX445" fmla="*/ 869293 w 4724401"/>
              <a:gd name="connsiteY445" fmla="*/ 1583214 h 6858000"/>
              <a:gd name="connsiteX446" fmla="*/ 751431 w 4724401"/>
              <a:gd name="connsiteY446" fmla="*/ 1405731 h 6858000"/>
              <a:gd name="connsiteX447" fmla="*/ 291466 w 4724401"/>
              <a:gd name="connsiteY447" fmla="*/ 1250369 h 6858000"/>
              <a:gd name="connsiteX448" fmla="*/ 323180 w 4724401"/>
              <a:gd name="connsiteY448" fmla="*/ 1435283 h 6858000"/>
              <a:gd name="connsiteX449" fmla="*/ 349381 w 4724401"/>
              <a:gd name="connsiteY449" fmla="*/ 1875041 h 6858000"/>
              <a:gd name="connsiteX450" fmla="*/ 374363 w 4724401"/>
              <a:gd name="connsiteY450" fmla="*/ 1506494 h 6858000"/>
              <a:gd name="connsiteX451" fmla="*/ 302168 w 4724401"/>
              <a:gd name="connsiteY451" fmla="*/ 1274495 h 6858000"/>
              <a:gd name="connsiteX452" fmla="*/ 291466 w 4724401"/>
              <a:gd name="connsiteY452" fmla="*/ 1250369 h 6858000"/>
              <a:gd name="connsiteX453" fmla="*/ 678222 w 4724401"/>
              <a:gd name="connsiteY453" fmla="*/ 1248670 h 6858000"/>
              <a:gd name="connsiteX454" fmla="*/ 775536 w 4724401"/>
              <a:gd name="connsiteY454" fmla="*/ 1388015 h 6858000"/>
              <a:gd name="connsiteX455" fmla="*/ 894529 w 4724401"/>
              <a:gd name="connsiteY455" fmla="*/ 1567739 h 6858000"/>
              <a:gd name="connsiteX456" fmla="*/ 948000 w 4724401"/>
              <a:gd name="connsiteY456" fmla="*/ 1663088 h 6858000"/>
              <a:gd name="connsiteX457" fmla="*/ 1006812 w 4724401"/>
              <a:gd name="connsiteY457" fmla="*/ 1767683 h 6858000"/>
              <a:gd name="connsiteX458" fmla="*/ 1149133 w 4724401"/>
              <a:gd name="connsiteY458" fmla="*/ 1971513 h 6858000"/>
              <a:gd name="connsiteX459" fmla="*/ 1333952 w 4724401"/>
              <a:gd name="connsiteY459" fmla="*/ 2251620 h 6858000"/>
              <a:gd name="connsiteX460" fmla="*/ 1337329 w 4724401"/>
              <a:gd name="connsiteY460" fmla="*/ 2258350 h 6858000"/>
              <a:gd name="connsiteX461" fmla="*/ 1014726 w 4724401"/>
              <a:gd name="connsiteY461" fmla="*/ 1615556 h 6858000"/>
              <a:gd name="connsiteX462" fmla="*/ 678222 w 4724401"/>
              <a:gd name="connsiteY462" fmla="*/ 1248670 h 6858000"/>
              <a:gd name="connsiteX463" fmla="*/ 4002475 w 4724401"/>
              <a:gd name="connsiteY463" fmla="*/ 1037802 h 6858000"/>
              <a:gd name="connsiteX464" fmla="*/ 4000324 w 4724401"/>
              <a:gd name="connsiteY464" fmla="*/ 1039362 h 6858000"/>
              <a:gd name="connsiteX465" fmla="*/ 4002862 w 4724401"/>
              <a:gd name="connsiteY465" fmla="*/ 1042866 h 6858000"/>
              <a:gd name="connsiteX466" fmla="*/ 4002475 w 4724401"/>
              <a:gd name="connsiteY466" fmla="*/ 1037802 h 6858000"/>
              <a:gd name="connsiteX467" fmla="*/ 506322 w 4724401"/>
              <a:gd name="connsiteY467" fmla="*/ 1020997 h 6858000"/>
              <a:gd name="connsiteX468" fmla="*/ 533068 w 4724401"/>
              <a:gd name="connsiteY468" fmla="*/ 1029409 h 6858000"/>
              <a:gd name="connsiteX469" fmla="*/ 1232525 w 4724401"/>
              <a:gd name="connsiteY469" fmla="*/ 1804675 h 6858000"/>
              <a:gd name="connsiteX470" fmla="*/ 1388858 w 4724401"/>
              <a:gd name="connsiteY470" fmla="*/ 2368011 h 6858000"/>
              <a:gd name="connsiteX471" fmla="*/ 1384098 w 4724401"/>
              <a:gd name="connsiteY471" fmla="*/ 2378125 h 6858000"/>
              <a:gd name="connsiteX472" fmla="*/ 1425393 w 4724401"/>
              <a:gd name="connsiteY472" fmla="*/ 2589124 h 6858000"/>
              <a:gd name="connsiteX473" fmla="*/ 1424001 w 4724401"/>
              <a:gd name="connsiteY473" fmla="*/ 2597541 h 6858000"/>
              <a:gd name="connsiteX474" fmla="*/ 2152729 w 4724401"/>
              <a:gd name="connsiteY474" fmla="*/ 2864487 h 6858000"/>
              <a:gd name="connsiteX475" fmla="*/ 2020609 w 4724401"/>
              <a:gd name="connsiteY475" fmla="*/ 2539671 h 6858000"/>
              <a:gd name="connsiteX476" fmla="*/ 2018920 w 4724401"/>
              <a:gd name="connsiteY476" fmla="*/ 2536309 h 6858000"/>
              <a:gd name="connsiteX477" fmla="*/ 1342441 w 4724401"/>
              <a:gd name="connsiteY477" fmla="*/ 1173017 h 6858000"/>
              <a:gd name="connsiteX478" fmla="*/ 1367925 w 4724401"/>
              <a:gd name="connsiteY478" fmla="*/ 1135648 h 6858000"/>
              <a:gd name="connsiteX479" fmla="*/ 1771401 w 4724401"/>
              <a:gd name="connsiteY479" fmla="*/ 1806673 h 6858000"/>
              <a:gd name="connsiteX480" fmla="*/ 1972385 w 4724401"/>
              <a:gd name="connsiteY480" fmla="*/ 2198735 h 6858000"/>
              <a:gd name="connsiteX481" fmla="*/ 2040892 w 4724401"/>
              <a:gd name="connsiteY481" fmla="*/ 2405205 h 6858000"/>
              <a:gd name="connsiteX482" fmla="*/ 2131689 w 4724401"/>
              <a:gd name="connsiteY482" fmla="*/ 1936926 h 6858000"/>
              <a:gd name="connsiteX483" fmla="*/ 2454820 w 4724401"/>
              <a:gd name="connsiteY483" fmla="*/ 1248808 h 6858000"/>
              <a:gd name="connsiteX484" fmla="*/ 2492512 w 4724401"/>
              <a:gd name="connsiteY484" fmla="*/ 1302920 h 6858000"/>
              <a:gd name="connsiteX485" fmla="*/ 2081216 w 4724401"/>
              <a:gd name="connsiteY485" fmla="*/ 2527513 h 6858000"/>
              <a:gd name="connsiteX486" fmla="*/ 2081211 w 4724401"/>
              <a:gd name="connsiteY486" fmla="*/ 2528916 h 6858000"/>
              <a:gd name="connsiteX487" fmla="*/ 2199067 w 4724401"/>
              <a:gd name="connsiteY487" fmla="*/ 2884061 h 6858000"/>
              <a:gd name="connsiteX488" fmla="*/ 3192586 w 4724401"/>
              <a:gd name="connsiteY488" fmla="*/ 3411496 h 6858000"/>
              <a:gd name="connsiteX489" fmla="*/ 3182620 w 4724401"/>
              <a:gd name="connsiteY489" fmla="*/ 3483279 h 6858000"/>
              <a:gd name="connsiteX490" fmla="*/ 2435119 w 4724401"/>
              <a:gd name="connsiteY490" fmla="*/ 3080173 h 6858000"/>
              <a:gd name="connsiteX491" fmla="*/ 2410152 w 4724401"/>
              <a:gd name="connsiteY491" fmla="*/ 3063751 h 6858000"/>
              <a:gd name="connsiteX492" fmla="*/ 2408099 w 4724401"/>
              <a:gd name="connsiteY492" fmla="*/ 3064403 h 6858000"/>
              <a:gd name="connsiteX493" fmla="*/ 2407218 w 4724401"/>
              <a:gd name="connsiteY493" fmla="*/ 3070324 h 6858000"/>
              <a:gd name="connsiteX494" fmla="*/ 2380138 w 4724401"/>
              <a:gd name="connsiteY494" fmla="*/ 3099341 h 6858000"/>
              <a:gd name="connsiteX495" fmla="*/ 1765923 w 4724401"/>
              <a:gd name="connsiteY495" fmla="*/ 3581043 h 6858000"/>
              <a:gd name="connsiteX496" fmla="*/ 1702258 w 4724401"/>
              <a:gd name="connsiteY496" fmla="*/ 3612286 h 6858000"/>
              <a:gd name="connsiteX497" fmla="*/ 1538370 w 4724401"/>
              <a:gd name="connsiteY497" fmla="*/ 3811804 h 6858000"/>
              <a:gd name="connsiteX498" fmla="*/ 542867 w 4724401"/>
              <a:gd name="connsiteY498" fmla="*/ 4944092 h 6858000"/>
              <a:gd name="connsiteX499" fmla="*/ 515800 w 4724401"/>
              <a:gd name="connsiteY499" fmla="*/ 4862180 h 6858000"/>
              <a:gd name="connsiteX500" fmla="*/ 909145 w 4724401"/>
              <a:gd name="connsiteY500" fmla="*/ 4199225 h 6858000"/>
              <a:gd name="connsiteX501" fmla="*/ 1214067 w 4724401"/>
              <a:gd name="connsiteY501" fmla="*/ 3908561 h 6858000"/>
              <a:gd name="connsiteX502" fmla="*/ 640967 w 4724401"/>
              <a:gd name="connsiteY502" fmla="*/ 4105601 h 6858000"/>
              <a:gd name="connsiteX503" fmla="*/ 112563 w 4724401"/>
              <a:gd name="connsiteY503" fmla="*/ 4396952 h 6858000"/>
              <a:gd name="connsiteX504" fmla="*/ 0 w 4724401"/>
              <a:gd name="connsiteY504" fmla="*/ 4466006 h 6858000"/>
              <a:gd name="connsiteX505" fmla="*/ 0 w 4724401"/>
              <a:gd name="connsiteY505" fmla="*/ 4233763 h 6858000"/>
              <a:gd name="connsiteX506" fmla="*/ 36881 w 4724401"/>
              <a:gd name="connsiteY506" fmla="*/ 4200118 h 6858000"/>
              <a:gd name="connsiteX507" fmla="*/ 910534 w 4724401"/>
              <a:gd name="connsiteY507" fmla="*/ 3629753 h 6858000"/>
              <a:gd name="connsiteX508" fmla="*/ 1578717 w 4724401"/>
              <a:gd name="connsiteY508" fmla="*/ 3575982 h 6858000"/>
              <a:gd name="connsiteX509" fmla="*/ 2338780 w 4724401"/>
              <a:gd name="connsiteY509" fmla="*/ 3033725 h 6858000"/>
              <a:gd name="connsiteX510" fmla="*/ 1807991 w 4724401"/>
              <a:gd name="connsiteY510" fmla="*/ 2807184 h 6858000"/>
              <a:gd name="connsiteX511" fmla="*/ 1416358 w 4724401"/>
              <a:gd name="connsiteY511" fmla="*/ 3112571 h 6858000"/>
              <a:gd name="connsiteX512" fmla="*/ 939066 w 4724401"/>
              <a:gd name="connsiteY512" fmla="*/ 3378798 h 6858000"/>
              <a:gd name="connsiteX513" fmla="*/ 115099 w 4724401"/>
              <a:gd name="connsiteY513" fmla="*/ 3607650 h 6858000"/>
              <a:gd name="connsiteX514" fmla="*/ 97284 w 4724401"/>
              <a:gd name="connsiteY514" fmla="*/ 3520393 h 6858000"/>
              <a:gd name="connsiteX515" fmla="*/ 922050 w 4724401"/>
              <a:gd name="connsiteY515" fmla="*/ 3074867 h 6858000"/>
              <a:gd name="connsiteX516" fmla="*/ 1405265 w 4724401"/>
              <a:gd name="connsiteY516" fmla="*/ 3016319 h 6858000"/>
              <a:gd name="connsiteX517" fmla="*/ 1407512 w 4724401"/>
              <a:gd name="connsiteY517" fmla="*/ 3018001 h 6858000"/>
              <a:gd name="connsiteX518" fmla="*/ 1726266 w 4724401"/>
              <a:gd name="connsiteY518" fmla="*/ 2777274 h 6858000"/>
              <a:gd name="connsiteX519" fmla="*/ 625390 w 4724401"/>
              <a:gd name="connsiteY519" fmla="*/ 2514541 h 6858000"/>
              <a:gd name="connsiteX520" fmla="*/ 619799 w 4724401"/>
              <a:gd name="connsiteY520" fmla="*/ 2527180 h 6858000"/>
              <a:gd name="connsiteX521" fmla="*/ 310030 w 4724401"/>
              <a:gd name="connsiteY521" fmla="*/ 2771818 h 6858000"/>
              <a:gd name="connsiteX522" fmla="*/ 173877 w 4724401"/>
              <a:gd name="connsiteY522" fmla="*/ 2937056 h 6858000"/>
              <a:gd name="connsiteX523" fmla="*/ 77889 w 4724401"/>
              <a:gd name="connsiteY523" fmla="*/ 3138440 h 6858000"/>
              <a:gd name="connsiteX524" fmla="*/ 0 w 4724401"/>
              <a:gd name="connsiteY524" fmla="*/ 3271395 h 6858000"/>
              <a:gd name="connsiteX525" fmla="*/ 0 w 4724401"/>
              <a:gd name="connsiteY525" fmla="*/ 3153002 h 6858000"/>
              <a:gd name="connsiteX526" fmla="*/ 2386 w 4724401"/>
              <a:gd name="connsiteY526" fmla="*/ 3149203 h 6858000"/>
              <a:gd name="connsiteX527" fmla="*/ 89753 w 4724401"/>
              <a:gd name="connsiteY527" fmla="*/ 2987702 h 6858000"/>
              <a:gd name="connsiteX528" fmla="*/ 76869 w 4724401"/>
              <a:gd name="connsiteY528" fmla="*/ 3005404 h 6858000"/>
              <a:gd name="connsiteX529" fmla="*/ 32049 w 4724401"/>
              <a:gd name="connsiteY529" fmla="*/ 3065814 h 6858000"/>
              <a:gd name="connsiteX530" fmla="*/ 0 w 4724401"/>
              <a:gd name="connsiteY530" fmla="*/ 3108744 h 6858000"/>
              <a:gd name="connsiteX531" fmla="*/ 0 w 4724401"/>
              <a:gd name="connsiteY531" fmla="*/ 3058059 h 6858000"/>
              <a:gd name="connsiteX532" fmla="*/ 7610 w 4724401"/>
              <a:gd name="connsiteY532" fmla="*/ 3047889 h 6858000"/>
              <a:gd name="connsiteX533" fmla="*/ 52419 w 4724401"/>
              <a:gd name="connsiteY533" fmla="*/ 2987479 h 6858000"/>
              <a:gd name="connsiteX534" fmla="*/ 59142 w 4724401"/>
              <a:gd name="connsiteY534" fmla="*/ 2978488 h 6858000"/>
              <a:gd name="connsiteX535" fmla="*/ 0 w 4724401"/>
              <a:gd name="connsiteY535" fmla="*/ 3015334 h 6858000"/>
              <a:gd name="connsiteX536" fmla="*/ 0 w 4724401"/>
              <a:gd name="connsiteY536" fmla="*/ 2914286 h 6858000"/>
              <a:gd name="connsiteX537" fmla="*/ 36383 w 4724401"/>
              <a:gd name="connsiteY537" fmla="*/ 2901128 h 6858000"/>
              <a:gd name="connsiteX538" fmla="*/ 156329 w 4724401"/>
              <a:gd name="connsiteY538" fmla="*/ 2840533 h 6858000"/>
              <a:gd name="connsiteX539" fmla="*/ 358355 w 4724401"/>
              <a:gd name="connsiteY539" fmla="*/ 2620471 h 6858000"/>
              <a:gd name="connsiteX540" fmla="*/ 510577 w 4724401"/>
              <a:gd name="connsiteY540" fmla="*/ 2501244 h 6858000"/>
              <a:gd name="connsiteX541" fmla="*/ 211967 w 4724401"/>
              <a:gd name="connsiteY541" fmla="*/ 2479171 h 6858000"/>
              <a:gd name="connsiteX542" fmla="*/ 0 w 4724401"/>
              <a:gd name="connsiteY542" fmla="*/ 2476398 h 6858000"/>
              <a:gd name="connsiteX543" fmla="*/ 0 w 4724401"/>
              <a:gd name="connsiteY543" fmla="*/ 2389189 h 6858000"/>
              <a:gd name="connsiteX544" fmla="*/ 103062 w 4724401"/>
              <a:gd name="connsiteY544" fmla="*/ 2389518 h 6858000"/>
              <a:gd name="connsiteX545" fmla="*/ 510734 w 4724401"/>
              <a:gd name="connsiteY545" fmla="*/ 2416201 h 6858000"/>
              <a:gd name="connsiteX546" fmla="*/ 279257 w 4724401"/>
              <a:gd name="connsiteY546" fmla="*/ 2092102 h 6858000"/>
              <a:gd name="connsiteX547" fmla="*/ 65265 w 4724401"/>
              <a:gd name="connsiteY547" fmla="*/ 2006049 h 6858000"/>
              <a:gd name="connsiteX548" fmla="*/ 0 w 4724401"/>
              <a:gd name="connsiteY548" fmla="*/ 1982532 h 6858000"/>
              <a:gd name="connsiteX549" fmla="*/ 0 w 4724401"/>
              <a:gd name="connsiteY549" fmla="*/ 1912789 h 6858000"/>
              <a:gd name="connsiteX550" fmla="*/ 97460 w 4724401"/>
              <a:gd name="connsiteY550" fmla="*/ 1953725 h 6858000"/>
              <a:gd name="connsiteX551" fmla="*/ 221272 w 4724401"/>
              <a:gd name="connsiteY551" fmla="*/ 1980766 h 6858000"/>
              <a:gd name="connsiteX552" fmla="*/ 116765 w 4724401"/>
              <a:gd name="connsiteY552" fmla="*/ 1911033 h 6858000"/>
              <a:gd name="connsiteX553" fmla="*/ 16405 w 4724401"/>
              <a:gd name="connsiteY553" fmla="*/ 1803412 h 6858000"/>
              <a:gd name="connsiteX554" fmla="*/ 0 w 4724401"/>
              <a:gd name="connsiteY554" fmla="*/ 1784777 h 6858000"/>
              <a:gd name="connsiteX555" fmla="*/ 0 w 4724401"/>
              <a:gd name="connsiteY555" fmla="*/ 1740082 h 6858000"/>
              <a:gd name="connsiteX556" fmla="*/ 39394 w 4724401"/>
              <a:gd name="connsiteY556" fmla="*/ 1784856 h 6858000"/>
              <a:gd name="connsiteX557" fmla="*/ 135813 w 4724401"/>
              <a:gd name="connsiteY557" fmla="*/ 1888838 h 6858000"/>
              <a:gd name="connsiteX558" fmla="*/ 242575 w 4724401"/>
              <a:gd name="connsiteY558" fmla="*/ 1958841 h 6858000"/>
              <a:gd name="connsiteX559" fmla="*/ 82197 w 4724401"/>
              <a:gd name="connsiteY559" fmla="*/ 1754826 h 6858000"/>
              <a:gd name="connsiteX560" fmla="*/ 0 w 4724401"/>
              <a:gd name="connsiteY560" fmla="*/ 1679650 h 6858000"/>
              <a:gd name="connsiteX561" fmla="*/ 0 w 4724401"/>
              <a:gd name="connsiteY561" fmla="*/ 1602463 h 6858000"/>
              <a:gd name="connsiteX562" fmla="*/ 84689 w 4724401"/>
              <a:gd name="connsiteY562" fmla="*/ 1677442 h 6858000"/>
              <a:gd name="connsiteX563" fmla="*/ 298437 w 4724401"/>
              <a:gd name="connsiteY563" fmla="*/ 1968019 h 6858000"/>
              <a:gd name="connsiteX564" fmla="*/ 227269 w 4724401"/>
              <a:gd name="connsiteY564" fmla="*/ 1114064 h 6858000"/>
              <a:gd name="connsiteX565" fmla="*/ 248003 w 4724401"/>
              <a:gd name="connsiteY565" fmla="*/ 1089613 h 6858000"/>
              <a:gd name="connsiteX566" fmla="*/ 427020 w 4724401"/>
              <a:gd name="connsiteY566" fmla="*/ 1619803 h 6858000"/>
              <a:gd name="connsiteX567" fmla="*/ 340345 w 4724401"/>
              <a:gd name="connsiteY567" fmla="*/ 2027739 h 6858000"/>
              <a:gd name="connsiteX568" fmla="*/ 360865 w 4724401"/>
              <a:gd name="connsiteY568" fmla="*/ 2044827 h 6858000"/>
              <a:gd name="connsiteX569" fmla="*/ 560414 w 4724401"/>
              <a:gd name="connsiteY569" fmla="*/ 2421457 h 6858000"/>
              <a:gd name="connsiteX570" fmla="*/ 1359703 w 4724401"/>
              <a:gd name="connsiteY570" fmla="*/ 2578554 h 6858000"/>
              <a:gd name="connsiteX571" fmla="*/ 1359422 w 4724401"/>
              <a:gd name="connsiteY571" fmla="*/ 2577994 h 6858000"/>
              <a:gd name="connsiteX572" fmla="*/ 828701 w 4724401"/>
              <a:gd name="connsiteY572" fmla="*/ 1839520 h 6858000"/>
              <a:gd name="connsiteX573" fmla="*/ 494427 w 4724401"/>
              <a:gd name="connsiteY573" fmla="*/ 1092333 h 6858000"/>
              <a:gd name="connsiteX574" fmla="*/ 506322 w 4724401"/>
              <a:gd name="connsiteY574" fmla="*/ 1020997 h 6858000"/>
              <a:gd name="connsiteX575" fmla="*/ 4570198 w 4724401"/>
              <a:gd name="connsiteY575" fmla="*/ 978081 h 6858000"/>
              <a:gd name="connsiteX576" fmla="*/ 4523691 w 4724401"/>
              <a:gd name="connsiteY576" fmla="*/ 1127776 h 6858000"/>
              <a:gd name="connsiteX577" fmla="*/ 4509875 w 4724401"/>
              <a:gd name="connsiteY577" fmla="*/ 1167552 h 6858000"/>
              <a:gd name="connsiteX578" fmla="*/ 4478168 w 4724401"/>
              <a:gd name="connsiteY578" fmla="*/ 1260735 h 6858000"/>
              <a:gd name="connsiteX579" fmla="*/ 4409309 w 4724401"/>
              <a:gd name="connsiteY579" fmla="*/ 1666996 h 6858000"/>
              <a:gd name="connsiteX580" fmla="*/ 4370031 w 4724401"/>
              <a:gd name="connsiteY580" fmla="*/ 1955666 h 6858000"/>
              <a:gd name="connsiteX581" fmla="*/ 4570198 w 4724401"/>
              <a:gd name="connsiteY581" fmla="*/ 978081 h 6858000"/>
              <a:gd name="connsiteX582" fmla="*/ 4557898 w 4724401"/>
              <a:gd name="connsiteY582" fmla="*/ 900011 h 6858000"/>
              <a:gd name="connsiteX583" fmla="*/ 4344840 w 4724401"/>
              <a:gd name="connsiteY583" fmla="*/ 1922038 h 6858000"/>
              <a:gd name="connsiteX584" fmla="*/ 4378710 w 4724401"/>
              <a:gd name="connsiteY584" fmla="*/ 1665516 h 6858000"/>
              <a:gd name="connsiteX585" fmla="*/ 4448798 w 4724401"/>
              <a:gd name="connsiteY585" fmla="*/ 1253024 h 6858000"/>
              <a:gd name="connsiteX586" fmla="*/ 4480315 w 4724401"/>
              <a:gd name="connsiteY586" fmla="*/ 1158454 h 6858000"/>
              <a:gd name="connsiteX587" fmla="*/ 4494133 w 4724401"/>
              <a:gd name="connsiteY587" fmla="*/ 1118676 h 6858000"/>
              <a:gd name="connsiteX588" fmla="*/ 4557898 w 4724401"/>
              <a:gd name="connsiteY588" fmla="*/ 900011 h 6858000"/>
              <a:gd name="connsiteX589" fmla="*/ 3607114 w 4724401"/>
              <a:gd name="connsiteY589" fmla="*/ 467441 h 6858000"/>
              <a:gd name="connsiteX590" fmla="*/ 3296242 w 4724401"/>
              <a:gd name="connsiteY590" fmla="*/ 807991 h 6858000"/>
              <a:gd name="connsiteX591" fmla="*/ 3174674 w 4724401"/>
              <a:gd name="connsiteY591" fmla="*/ 919759 h 6858000"/>
              <a:gd name="connsiteX592" fmla="*/ 3042978 w 4724401"/>
              <a:gd name="connsiteY592" fmla="*/ 1054894 h 6858000"/>
              <a:gd name="connsiteX593" fmla="*/ 2968914 w 4724401"/>
              <a:gd name="connsiteY593" fmla="*/ 1133756 h 6858000"/>
              <a:gd name="connsiteX594" fmla="*/ 3103823 w 4724401"/>
              <a:gd name="connsiteY594" fmla="*/ 1026814 h 6858000"/>
              <a:gd name="connsiteX595" fmla="*/ 3607114 w 4724401"/>
              <a:gd name="connsiteY595" fmla="*/ 467441 h 6858000"/>
              <a:gd name="connsiteX596" fmla="*/ 3744487 w 4724401"/>
              <a:gd name="connsiteY596" fmla="*/ 383136 h 6858000"/>
              <a:gd name="connsiteX597" fmla="*/ 3970213 w 4724401"/>
              <a:gd name="connsiteY597" fmla="*/ 995559 h 6858000"/>
              <a:gd name="connsiteX598" fmla="*/ 3744487 w 4724401"/>
              <a:gd name="connsiteY598" fmla="*/ 383136 h 6858000"/>
              <a:gd name="connsiteX599" fmla="*/ 3624562 w 4724401"/>
              <a:gd name="connsiteY599" fmla="*/ 367041 h 6858000"/>
              <a:gd name="connsiteX600" fmla="*/ 3489712 w 4724401"/>
              <a:gd name="connsiteY600" fmla="*/ 485386 h 6858000"/>
              <a:gd name="connsiteX601" fmla="*/ 3182994 w 4724401"/>
              <a:gd name="connsiteY601" fmla="*/ 828265 h 6858000"/>
              <a:gd name="connsiteX602" fmla="*/ 2892114 w 4724401"/>
              <a:gd name="connsiteY602" fmla="*/ 1172635 h 6858000"/>
              <a:gd name="connsiteX603" fmla="*/ 3021459 w 4724401"/>
              <a:gd name="connsiteY603" fmla="*/ 1035385 h 6858000"/>
              <a:gd name="connsiteX604" fmla="*/ 3153873 w 4724401"/>
              <a:gd name="connsiteY604" fmla="*/ 898971 h 6858000"/>
              <a:gd name="connsiteX605" fmla="*/ 3276511 w 4724401"/>
              <a:gd name="connsiteY605" fmla="*/ 786423 h 6858000"/>
              <a:gd name="connsiteX606" fmla="*/ 3584154 w 4724401"/>
              <a:gd name="connsiteY606" fmla="*/ 448218 h 6858000"/>
              <a:gd name="connsiteX607" fmla="*/ 3624562 w 4724401"/>
              <a:gd name="connsiteY607" fmla="*/ 367041 h 6858000"/>
              <a:gd name="connsiteX608" fmla="*/ 3766672 w 4724401"/>
              <a:gd name="connsiteY608" fmla="*/ 359429 h 6858000"/>
              <a:gd name="connsiteX609" fmla="*/ 3996338 w 4724401"/>
              <a:gd name="connsiteY609" fmla="*/ 968237 h 6858000"/>
              <a:gd name="connsiteX610" fmla="*/ 3766672 w 4724401"/>
              <a:gd name="connsiteY610" fmla="*/ 359429 h 6858000"/>
              <a:gd name="connsiteX611" fmla="*/ 3882765 w 4724401"/>
              <a:gd name="connsiteY611" fmla="*/ 0 h 6858000"/>
              <a:gd name="connsiteX612" fmla="*/ 3995099 w 4724401"/>
              <a:gd name="connsiteY612" fmla="*/ 0 h 6858000"/>
              <a:gd name="connsiteX613" fmla="*/ 4163818 w 4724401"/>
              <a:gd name="connsiteY613" fmla="*/ 234104 h 6858000"/>
              <a:gd name="connsiteX614" fmla="*/ 4172099 w 4724401"/>
              <a:gd name="connsiteY614" fmla="*/ 234207 h 6858000"/>
              <a:gd name="connsiteX615" fmla="*/ 4628589 w 4724401"/>
              <a:gd name="connsiteY615" fmla="*/ 289746 h 6858000"/>
              <a:gd name="connsiteX616" fmla="*/ 4724401 w 4724401"/>
              <a:gd name="connsiteY616" fmla="*/ 281632 h 6858000"/>
              <a:gd name="connsiteX617" fmla="*/ 4724401 w 4724401"/>
              <a:gd name="connsiteY617" fmla="*/ 330664 h 6858000"/>
              <a:gd name="connsiteX618" fmla="*/ 4657975 w 4724401"/>
              <a:gd name="connsiteY618" fmla="*/ 338772 h 6858000"/>
              <a:gd name="connsiteX619" fmla="*/ 4227047 w 4724401"/>
              <a:gd name="connsiteY619" fmla="*/ 313415 h 6858000"/>
              <a:gd name="connsiteX620" fmla="*/ 4346041 w 4724401"/>
              <a:gd name="connsiteY620" fmla="*/ 456086 h 6858000"/>
              <a:gd name="connsiteX621" fmla="*/ 4599604 w 4724401"/>
              <a:gd name="connsiteY621" fmla="*/ 723178 h 6858000"/>
              <a:gd name="connsiteX622" fmla="*/ 4724401 w 4724401"/>
              <a:gd name="connsiteY622" fmla="*/ 833497 h 6858000"/>
              <a:gd name="connsiteX623" fmla="*/ 4724401 w 4724401"/>
              <a:gd name="connsiteY623" fmla="*/ 950118 h 6858000"/>
              <a:gd name="connsiteX624" fmla="*/ 4655015 w 4724401"/>
              <a:gd name="connsiteY624" fmla="*/ 891426 h 6858000"/>
              <a:gd name="connsiteX625" fmla="*/ 4348002 w 4724401"/>
              <a:gd name="connsiteY625" fmla="*/ 2205895 h 6858000"/>
              <a:gd name="connsiteX626" fmla="*/ 4262250 w 4724401"/>
              <a:gd name="connsiteY626" fmla="*/ 2219972 h 6858000"/>
              <a:gd name="connsiteX627" fmla="*/ 4550611 w 4724401"/>
              <a:gd name="connsiteY627" fmla="*/ 817540 h 6858000"/>
              <a:gd name="connsiteX628" fmla="*/ 4564418 w 4724401"/>
              <a:gd name="connsiteY628" fmla="*/ 808293 h 6858000"/>
              <a:gd name="connsiteX629" fmla="*/ 4266388 w 4724401"/>
              <a:gd name="connsiteY629" fmla="*/ 500083 h 6858000"/>
              <a:gd name="connsiteX630" fmla="*/ 4032842 w 4724401"/>
              <a:gd name="connsiteY630" fmla="*/ 211809 h 6858000"/>
              <a:gd name="connsiteX631" fmla="*/ 3721337 w 4724401"/>
              <a:gd name="connsiteY631" fmla="*/ 0 h 6858000"/>
              <a:gd name="connsiteX632" fmla="*/ 3797544 w 4724401"/>
              <a:gd name="connsiteY632" fmla="*/ 0 h 6858000"/>
              <a:gd name="connsiteX633" fmla="*/ 3775734 w 4724401"/>
              <a:gd name="connsiteY633" fmla="*/ 95131 h 6858000"/>
              <a:gd name="connsiteX634" fmla="*/ 3724807 w 4724401"/>
              <a:gd name="connsiteY634" fmla="*/ 272257 h 6858000"/>
              <a:gd name="connsiteX635" fmla="*/ 3726844 w 4724401"/>
              <a:gd name="connsiteY635" fmla="*/ 282988 h 6858000"/>
              <a:gd name="connsiteX636" fmla="*/ 3742664 w 4724401"/>
              <a:gd name="connsiteY636" fmla="*/ 279918 h 6858000"/>
              <a:gd name="connsiteX637" fmla="*/ 4103910 w 4724401"/>
              <a:gd name="connsiteY637" fmla="*/ 1161917 h 6858000"/>
              <a:gd name="connsiteX638" fmla="*/ 4020269 w 4724401"/>
              <a:gd name="connsiteY638" fmla="*/ 1200406 h 6858000"/>
              <a:gd name="connsiteX639" fmla="*/ 3674882 w 4724401"/>
              <a:gd name="connsiteY639" fmla="*/ 488524 h 6858000"/>
              <a:gd name="connsiteX640" fmla="*/ 3132682 w 4724401"/>
              <a:gd name="connsiteY640" fmla="*/ 1072284 h 6858000"/>
              <a:gd name="connsiteX641" fmla="*/ 2716346 w 4724401"/>
              <a:gd name="connsiteY641" fmla="*/ 1276376 h 6858000"/>
              <a:gd name="connsiteX642" fmla="*/ 2716772 w 4724401"/>
              <a:gd name="connsiteY642" fmla="*/ 1255462 h 6858000"/>
              <a:gd name="connsiteX643" fmla="*/ 3471096 w 4724401"/>
              <a:gd name="connsiteY643" fmla="*/ 437072 h 6858000"/>
              <a:gd name="connsiteX644" fmla="*/ 3639057 w 4724401"/>
              <a:gd name="connsiteY644" fmla="*/ 286334 h 6858000"/>
              <a:gd name="connsiteX645" fmla="*/ 3640309 w 4724401"/>
              <a:gd name="connsiteY645" fmla="*/ 284664 h 6858000"/>
              <a:gd name="connsiteX646" fmla="*/ 3646022 w 4724401"/>
              <a:gd name="connsiteY646" fmla="*/ 276711 h 6858000"/>
              <a:gd name="connsiteX647" fmla="*/ 3707943 w 4724401"/>
              <a:gd name="connsiteY647" fmla="*/ 65958 h 6858000"/>
              <a:gd name="connsiteX648" fmla="*/ 2867960 w 4724401"/>
              <a:gd name="connsiteY648" fmla="*/ 0 h 6858000"/>
              <a:gd name="connsiteX649" fmla="*/ 2926351 w 4724401"/>
              <a:gd name="connsiteY649" fmla="*/ 0 h 6858000"/>
              <a:gd name="connsiteX650" fmla="*/ 2902823 w 4724401"/>
              <a:gd name="connsiteY650" fmla="*/ 262929 h 6858000"/>
              <a:gd name="connsiteX651" fmla="*/ 2940663 w 4724401"/>
              <a:gd name="connsiteY651" fmla="*/ 140884 h 6858000"/>
              <a:gd name="connsiteX652" fmla="*/ 2947039 w 4724401"/>
              <a:gd name="connsiteY652" fmla="*/ 122524 h 6858000"/>
              <a:gd name="connsiteX653" fmla="*/ 2984316 w 4724401"/>
              <a:gd name="connsiteY653" fmla="*/ 0 h 6858000"/>
              <a:gd name="connsiteX654" fmla="*/ 3016114 w 4724401"/>
              <a:gd name="connsiteY654" fmla="*/ 0 h 6858000"/>
              <a:gd name="connsiteX655" fmla="*/ 2979949 w 4724401"/>
              <a:gd name="connsiteY655" fmla="*/ 119274 h 6858000"/>
              <a:gd name="connsiteX656" fmla="*/ 3023879 w 4724401"/>
              <a:gd name="connsiteY656" fmla="*/ 0 h 6858000"/>
              <a:gd name="connsiteX657" fmla="*/ 3105400 w 4724401"/>
              <a:gd name="connsiteY657" fmla="*/ 0 h 6858000"/>
              <a:gd name="connsiteX658" fmla="*/ 3094669 w 4724401"/>
              <a:gd name="connsiteY658" fmla="*/ 30308 h 6858000"/>
              <a:gd name="connsiteX659" fmla="*/ 2901945 w 4724401"/>
              <a:gd name="connsiteY659" fmla="*/ 466538 h 6858000"/>
              <a:gd name="connsiteX660" fmla="*/ 2815209 w 4724401"/>
              <a:gd name="connsiteY660" fmla="*/ 497361 h 6858000"/>
              <a:gd name="connsiteX661" fmla="*/ 2844845 w 4724401"/>
              <a:gd name="connsiteY661" fmla="*/ 127638 h 6858000"/>
              <a:gd name="connsiteX662" fmla="*/ 1057230 w 4724401"/>
              <a:gd name="connsiteY662" fmla="*/ 0 h 6858000"/>
              <a:gd name="connsiteX663" fmla="*/ 1111003 w 4724401"/>
              <a:gd name="connsiteY663" fmla="*/ 0 h 6858000"/>
              <a:gd name="connsiteX664" fmla="*/ 1125553 w 4724401"/>
              <a:gd name="connsiteY664" fmla="*/ 52588 h 6858000"/>
              <a:gd name="connsiteX665" fmla="*/ 1304276 w 4724401"/>
              <a:gd name="connsiteY665" fmla="*/ 476275 h 6858000"/>
              <a:gd name="connsiteX666" fmla="*/ 1492066 w 4724401"/>
              <a:gd name="connsiteY666" fmla="*/ 886333 h 6858000"/>
              <a:gd name="connsiteX667" fmla="*/ 1423698 w 4724401"/>
              <a:gd name="connsiteY667" fmla="*/ 710817 h 6858000"/>
              <a:gd name="connsiteX668" fmla="*/ 1357609 w 4724401"/>
              <a:gd name="connsiteY668" fmla="*/ 532892 h 6858000"/>
              <a:gd name="connsiteX669" fmla="*/ 1309550 w 4724401"/>
              <a:gd name="connsiteY669" fmla="*/ 374031 h 6858000"/>
              <a:gd name="connsiteX670" fmla="*/ 1193673 w 4724401"/>
              <a:gd name="connsiteY670" fmla="*/ 49533 h 6858000"/>
              <a:gd name="connsiteX671" fmla="*/ 1164391 w 4724401"/>
              <a:gd name="connsiteY671" fmla="*/ 0 h 6858000"/>
              <a:gd name="connsiteX672" fmla="*/ 1200666 w 4724401"/>
              <a:gd name="connsiteY672" fmla="*/ 0 h 6858000"/>
              <a:gd name="connsiteX673" fmla="*/ 1223408 w 4724401"/>
              <a:gd name="connsiteY673" fmla="*/ 38996 h 6858000"/>
              <a:gd name="connsiteX674" fmla="*/ 1339635 w 4724401"/>
              <a:gd name="connsiteY674" fmla="*/ 365517 h 6858000"/>
              <a:gd name="connsiteX675" fmla="*/ 1387469 w 4724401"/>
              <a:gd name="connsiteY675" fmla="*/ 523079 h 6858000"/>
              <a:gd name="connsiteX676" fmla="*/ 1452685 w 4724401"/>
              <a:gd name="connsiteY676" fmla="*/ 699806 h 6858000"/>
              <a:gd name="connsiteX677" fmla="*/ 1492092 w 4724401"/>
              <a:gd name="connsiteY677" fmla="*/ 800424 h 6858000"/>
              <a:gd name="connsiteX678" fmla="*/ 1455302 w 4724401"/>
              <a:gd name="connsiteY678" fmla="*/ 632913 h 6858000"/>
              <a:gd name="connsiteX679" fmla="*/ 1222336 w 4724401"/>
              <a:gd name="connsiteY679" fmla="*/ 9480 h 6858000"/>
              <a:gd name="connsiteX680" fmla="*/ 1214634 w 4724401"/>
              <a:gd name="connsiteY680" fmla="*/ 0 h 6858000"/>
              <a:gd name="connsiteX681" fmla="*/ 1289827 w 4724401"/>
              <a:gd name="connsiteY681" fmla="*/ 0 h 6858000"/>
              <a:gd name="connsiteX682" fmla="*/ 1321076 w 4724401"/>
              <a:gd name="connsiteY682" fmla="*/ 59722 h 6858000"/>
              <a:gd name="connsiteX683" fmla="*/ 1512579 w 4724401"/>
              <a:gd name="connsiteY683" fmla="*/ 626441 h 6858000"/>
              <a:gd name="connsiteX684" fmla="*/ 1506076 w 4724401"/>
              <a:gd name="connsiteY684" fmla="*/ 1089289 h 6858000"/>
              <a:gd name="connsiteX685" fmla="*/ 1486346 w 4724401"/>
              <a:gd name="connsiteY685" fmla="*/ 1079919 h 6858000"/>
              <a:gd name="connsiteX686" fmla="*/ 1070511 w 4724401"/>
              <a:gd name="connsiteY686" fmla="*/ 48609 h 6858000"/>
              <a:gd name="connsiteX687" fmla="*/ 43151 w 4724401"/>
              <a:gd name="connsiteY687" fmla="*/ 0 h 6858000"/>
              <a:gd name="connsiteX688" fmla="*/ 95283 w 4724401"/>
              <a:gd name="connsiteY688" fmla="*/ 0 h 6858000"/>
              <a:gd name="connsiteX689" fmla="*/ 300708 w 4724401"/>
              <a:gd name="connsiteY689" fmla="*/ 154571 h 6858000"/>
              <a:gd name="connsiteX690" fmla="*/ 530414 w 4724401"/>
              <a:gd name="connsiteY690" fmla="*/ 354673 h 6858000"/>
              <a:gd name="connsiteX691" fmla="*/ 333785 w 4724401"/>
              <a:gd name="connsiteY691" fmla="*/ 161564 h 6858000"/>
              <a:gd name="connsiteX692" fmla="*/ 147005 w 4724401"/>
              <a:gd name="connsiteY692" fmla="*/ 0 h 6858000"/>
              <a:gd name="connsiteX693" fmla="*/ 272509 w 4724401"/>
              <a:gd name="connsiteY693" fmla="*/ 0 h 6858000"/>
              <a:gd name="connsiteX694" fmla="*/ 326276 w 4724401"/>
              <a:gd name="connsiteY694" fmla="*/ 45847 h 6858000"/>
              <a:gd name="connsiteX695" fmla="*/ 823759 w 4724401"/>
              <a:gd name="connsiteY695" fmla="*/ 574145 h 6858000"/>
              <a:gd name="connsiteX696" fmla="*/ 811254 w 4724401"/>
              <a:gd name="connsiteY696" fmla="*/ 665546 h 6858000"/>
              <a:gd name="connsiteX697" fmla="*/ 154042 w 4724401"/>
              <a:gd name="connsiteY697" fmla="*/ 261522 h 6858000"/>
              <a:gd name="connsiteX698" fmla="*/ 13550 w 4724401"/>
              <a:gd name="connsiteY698" fmla="*/ 158423 h 6858000"/>
              <a:gd name="connsiteX699" fmla="*/ 0 w 4724401"/>
              <a:gd name="connsiteY699" fmla="*/ 146618 h 6858000"/>
              <a:gd name="connsiteX700" fmla="*/ 0 w 4724401"/>
              <a:gd name="connsiteY700" fmla="*/ 59161 h 6858000"/>
              <a:gd name="connsiteX701" fmla="*/ 45427 w 4724401"/>
              <a:gd name="connsiteY701" fmla="*/ 101078 h 6858000"/>
              <a:gd name="connsiteX702" fmla="*/ 630103 w 4724401"/>
              <a:gd name="connsiteY702" fmla="*/ 485885 h 6858000"/>
              <a:gd name="connsiteX703" fmla="*/ 532040 w 4724401"/>
              <a:gd name="connsiteY703" fmla="*/ 399359 h 6858000"/>
              <a:gd name="connsiteX704" fmla="*/ 517618 w 4724401"/>
              <a:gd name="connsiteY704" fmla="*/ 385726 h 6858000"/>
              <a:gd name="connsiteX705" fmla="*/ 285074 w 4724401"/>
              <a:gd name="connsiteY705"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Lst>
            <a:rect l="l" t="t" r="r" b="b"/>
            <a:pathLst>
              <a:path w="4724401" h="6858000">
                <a:moveTo>
                  <a:pt x="369702" y="6712169"/>
                </a:moveTo>
                <a:lnTo>
                  <a:pt x="366575" y="6715556"/>
                </a:lnTo>
                <a:cubicBezTo>
                  <a:pt x="367954" y="6715031"/>
                  <a:pt x="369326" y="6714512"/>
                  <a:pt x="371637" y="6713954"/>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4724401" y="6289099"/>
                </a:moveTo>
                <a:lnTo>
                  <a:pt x="4724401" y="6407899"/>
                </a:lnTo>
                <a:lnTo>
                  <a:pt x="4689678" y="6440241"/>
                </a:ln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593999" y="6408904"/>
                  <a:pt x="4626518" y="6376648"/>
                  <a:pt x="4660205" y="6345369"/>
                </a:cubicBezTo>
                <a:close/>
                <a:moveTo>
                  <a:pt x="4724401" y="6198577"/>
                </a:moveTo>
                <a:lnTo>
                  <a:pt x="4724401" y="6238480"/>
                </a:lnTo>
                <a:lnTo>
                  <a:pt x="4689789" y="6268382"/>
                </a:ln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lose/>
                <a:moveTo>
                  <a:pt x="4724401" y="5924240"/>
                </a:moveTo>
                <a:lnTo>
                  <a:pt x="4724401" y="6044002"/>
                </a:lnTo>
                <a:lnTo>
                  <a:pt x="4695216" y="6071545"/>
                </a:lnTo>
                <a:cubicBezTo>
                  <a:pt x="4548599" y="6220767"/>
                  <a:pt x="4426366" y="6399245"/>
                  <a:pt x="4317146" y="6587716"/>
                </a:cubicBezTo>
                <a:lnTo>
                  <a:pt x="4171627" y="6858000"/>
                </a:lnTo>
                <a:lnTo>
                  <a:pt x="4081585" y="6858000"/>
                </a:lnTo>
                <a:lnTo>
                  <a:pt x="4238603" y="6559341"/>
                </a:lnTo>
                <a:cubicBezTo>
                  <a:pt x="4349147" y="6364728"/>
                  <a:pt x="4472301" y="6179172"/>
                  <a:pt x="4620848" y="6021419"/>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724401" y="5202141"/>
                </a:moveTo>
                <a:lnTo>
                  <a:pt x="4724401" y="5319690"/>
                </a:lnTo>
                <a:lnTo>
                  <a:pt x="4690088" y="5349711"/>
                </a:lnTo>
                <a:cubicBezTo>
                  <a:pt x="4608685" y="5427949"/>
                  <a:pt x="4537495" y="5522778"/>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lnTo>
                  <a:pt x="4724401" y="5415874"/>
                </a:lnTo>
                <a:lnTo>
                  <a:pt x="4724401" y="5461678"/>
                </a:lnTo>
                <a:lnTo>
                  <a:pt x="4718341" y="5468043"/>
                </a:lnTo>
                <a:cubicBezTo>
                  <a:pt x="4681696" y="5506771"/>
                  <a:pt x="4644162" y="5546455"/>
                  <a:pt x="4604655" y="5583434"/>
                </a:cubicBezTo>
                <a:cubicBezTo>
                  <a:pt x="4591636" y="5595592"/>
                  <a:pt x="4578581" y="5606832"/>
                  <a:pt x="4565074" y="5618550"/>
                </a:cubicBezTo>
                <a:cubicBezTo>
                  <a:pt x="4601957" y="5591693"/>
                  <a:pt x="4641858" y="5563143"/>
                  <a:pt x="4682209" y="5532923"/>
                </a:cubicBezTo>
                <a:lnTo>
                  <a:pt x="4724401" y="5499248"/>
                </a:lnTo>
                <a:lnTo>
                  <a:pt x="4724401" y="5608295"/>
                </a:lnTo>
                <a:lnTo>
                  <a:pt x="4713577" y="5616803"/>
                </a:ln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616120" y="5290612"/>
                  <a:pt x="4648400" y="5259282"/>
                  <a:pt x="4682005" y="5231398"/>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3174829" y="3620110"/>
                </a:moveTo>
                <a:cubicBezTo>
                  <a:pt x="3177710" y="3619202"/>
                  <a:pt x="3182308" y="3620648"/>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195984" y="4765295"/>
                  <a:pt x="4406452" y="4726316"/>
                  <a:pt x="4618309" y="4699202"/>
                </a:cubicBezTo>
                <a:lnTo>
                  <a:pt x="4724401" y="4687606"/>
                </a:lnTo>
                <a:lnTo>
                  <a:pt x="4724401" y="4773345"/>
                </a:lnTo>
                <a:lnTo>
                  <a:pt x="4671155" y="4778608"/>
                </a:lnTo>
                <a:cubicBezTo>
                  <a:pt x="4474613" y="4803290"/>
                  <a:pt x="4279364" y="4838457"/>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2991" y="3646754"/>
                  <a:pt x="3166185" y="3622836"/>
                  <a:pt x="3174829" y="3620110"/>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24401" y="4275524"/>
                </a:lnTo>
                <a:lnTo>
                  <a:pt x="4724401" y="4519331"/>
                </a:lnTo>
                <a:lnTo>
                  <a:pt x="4695727" y="4489837"/>
                </a:lnTo>
                <a:cubicBezTo>
                  <a:pt x="4513213" y="4341718"/>
                  <a:pt x="4213060" y="4286653"/>
                  <a:pt x="4036318" y="4147013"/>
                </a:cubicBezTo>
                <a:cubicBezTo>
                  <a:pt x="3810777" y="3969273"/>
                  <a:pt x="3654591" y="3720297"/>
                  <a:pt x="3432098" y="3537312"/>
                </a:cubicBezTo>
                <a:cubicBezTo>
                  <a:pt x="3408505" y="3517876"/>
                  <a:pt x="3395188" y="3461306"/>
                  <a:pt x="3429186" y="3458784"/>
                </a:cubicBezTo>
                <a:close/>
                <a:moveTo>
                  <a:pt x="4287835" y="3252276"/>
                </a:moveTo>
                <a:cubicBezTo>
                  <a:pt x="4291252" y="3250181"/>
                  <a:pt x="4296821" y="3251122"/>
                  <a:pt x="4305321" y="3256953"/>
                </a:cubicBezTo>
                <a:cubicBezTo>
                  <a:pt x="4417921" y="3335817"/>
                  <a:pt x="4526830" y="3418438"/>
                  <a:pt x="4633631" y="3503706"/>
                </a:cubicBezTo>
                <a:lnTo>
                  <a:pt x="4724401" y="3579225"/>
                </a:lnTo>
                <a:lnTo>
                  <a:pt x="4724401" y="3637622"/>
                </a:lnTo>
                <a:lnTo>
                  <a:pt x="4594837" y="3532274"/>
                </a:ln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09378" y="3558235"/>
                  <a:pt x="4660155" y="3608017"/>
                  <a:pt x="4709959" y="3658245"/>
                </a:cubicBezTo>
                <a:lnTo>
                  <a:pt x="4724401" y="3673072"/>
                </a:lnTo>
                <a:lnTo>
                  <a:pt x="4724401" y="3718516"/>
                </a:lnTo>
                <a:lnTo>
                  <a:pt x="4642986" y="3635718"/>
                </a:lnTo>
                <a:cubicBezTo>
                  <a:pt x="4577419" y="3571274"/>
                  <a:pt x="4510044" y="3508184"/>
                  <a:pt x="4440129" y="3448571"/>
                </a:cubicBezTo>
                <a:cubicBezTo>
                  <a:pt x="4477976" y="3543407"/>
                  <a:pt x="4595539" y="3666345"/>
                  <a:pt x="4700658" y="3767518"/>
                </a:cubicBezTo>
                <a:lnTo>
                  <a:pt x="4724401" y="3790032"/>
                </a:lnTo>
                <a:lnTo>
                  <a:pt x="4724401" y="3871856"/>
                </a:lnTo>
                <a:lnTo>
                  <a:pt x="4649232" y="3785028"/>
                </a:lnTo>
                <a:cubicBezTo>
                  <a:pt x="4512119" y="3616669"/>
                  <a:pt x="4392441" y="3442504"/>
                  <a:pt x="4294126" y="3303048"/>
                </a:cubicBezTo>
                <a:cubicBezTo>
                  <a:pt x="4286701" y="3292165"/>
                  <a:pt x="4277584" y="3258559"/>
                  <a:pt x="4287835" y="3252276"/>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3882765" y="0"/>
                </a:moveTo>
                <a:lnTo>
                  <a:pt x="3995099" y="0"/>
                </a:lnTo>
                <a:lnTo>
                  <a:pt x="4163818" y="234104"/>
                </a:lnTo>
                <a:cubicBezTo>
                  <a:pt x="4167056" y="234046"/>
                  <a:pt x="4169933" y="233486"/>
                  <a:pt x="4172099" y="234207"/>
                </a:cubicBezTo>
                <a:cubicBezTo>
                  <a:pt x="4320772" y="276387"/>
                  <a:pt x="4473568" y="294979"/>
                  <a:pt x="4628589" y="289746"/>
                </a:cubicBezTo>
                <a:lnTo>
                  <a:pt x="4724401" y="281632"/>
                </a:lnTo>
                <a:lnTo>
                  <a:pt x="4724401" y="330664"/>
                </a:lnTo>
                <a:lnTo>
                  <a:pt x="4657975" y="338772"/>
                </a:lnTo>
                <a:cubicBezTo>
                  <a:pt x="4512264" y="350060"/>
                  <a:pt x="4368090" y="341672"/>
                  <a:pt x="4227047" y="313415"/>
                </a:cubicBezTo>
                <a:cubicBezTo>
                  <a:pt x="4265992" y="361495"/>
                  <a:pt x="4305481" y="409180"/>
                  <a:pt x="4346041" y="456086"/>
                </a:cubicBezTo>
                <a:cubicBezTo>
                  <a:pt x="4427343" y="550152"/>
                  <a:pt x="4511990" y="638932"/>
                  <a:pt x="4599604" y="723178"/>
                </a:cubicBezTo>
                <a:lnTo>
                  <a:pt x="4724401" y="833497"/>
                </a:lnTo>
                <a:lnTo>
                  <a:pt x="4724401" y="950118"/>
                </a:lnTo>
                <a:lnTo>
                  <a:pt x="4655015" y="891426"/>
                </a:ln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2312" name="Rectangle 12311">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199"/>
            <a:ext cx="11734801"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Başlık 1">
            <a:extLst>
              <a:ext uri="{FF2B5EF4-FFF2-40B4-BE49-F238E27FC236}">
                <a16:creationId xmlns:a16="http://schemas.microsoft.com/office/drawing/2014/main" id="{8EF428C4-A579-0E73-18F8-B8E5E540B56B}"/>
              </a:ext>
            </a:extLst>
          </p:cNvPr>
          <p:cNvSpPr>
            <a:spLocks noGrp="1"/>
          </p:cNvSpPr>
          <p:nvPr>
            <p:ph type="title"/>
          </p:nvPr>
        </p:nvSpPr>
        <p:spPr>
          <a:xfrm>
            <a:off x="6781798" y="1676400"/>
            <a:ext cx="4953000" cy="1216153"/>
          </a:xfrm>
        </p:spPr>
        <p:txBody>
          <a:bodyPr anchor="t">
            <a:normAutofit/>
          </a:bodyPr>
          <a:lstStyle/>
          <a:p>
            <a:r>
              <a:rPr lang="en-US" sz="4000"/>
              <a:t>Cluster - 3</a:t>
            </a:r>
          </a:p>
        </p:txBody>
      </p:sp>
      <p:pic>
        <p:nvPicPr>
          <p:cNvPr id="12290" name="Picture 2">
            <a:extLst>
              <a:ext uri="{FF2B5EF4-FFF2-40B4-BE49-F238E27FC236}">
                <a16:creationId xmlns:a16="http://schemas.microsoft.com/office/drawing/2014/main" id="{B9BE8A2C-19DE-C041-7125-5138E04D7D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4399" y="1822700"/>
            <a:ext cx="4724400" cy="3212592"/>
          </a:xfrm>
          <a:prstGeom prst="rect">
            <a:avLst/>
          </a:prstGeom>
          <a:noFill/>
          <a:extLst>
            <a:ext uri="{909E8E84-426E-40DD-AFC4-6F175D3DCCD1}">
              <a14:hiddenFill xmlns:a14="http://schemas.microsoft.com/office/drawing/2010/main">
                <a:solidFill>
                  <a:srgbClr val="FFFFFF"/>
                </a:solidFill>
              </a14:hiddenFill>
            </a:ext>
          </a:extLst>
        </p:spPr>
      </p:pic>
      <p:sp>
        <p:nvSpPr>
          <p:cNvPr id="12294" name="Content Placeholder 12293">
            <a:extLst>
              <a:ext uri="{FF2B5EF4-FFF2-40B4-BE49-F238E27FC236}">
                <a16:creationId xmlns:a16="http://schemas.microsoft.com/office/drawing/2014/main" id="{702D33AC-2F57-BDE1-C862-79D17058B3B8}"/>
              </a:ext>
            </a:extLst>
          </p:cNvPr>
          <p:cNvSpPr>
            <a:spLocks noGrp="1"/>
          </p:cNvSpPr>
          <p:nvPr>
            <p:ph idx="1"/>
          </p:nvPr>
        </p:nvSpPr>
        <p:spPr>
          <a:xfrm>
            <a:off x="6781798" y="3429000"/>
            <a:ext cx="4953000" cy="1752599"/>
          </a:xfrm>
        </p:spPr>
        <p:txBody>
          <a:bodyPr>
            <a:normAutofit/>
          </a:bodyPr>
          <a:lstStyle/>
          <a:p>
            <a:pPr>
              <a:buFontTx/>
              <a:buChar char="-"/>
            </a:pPr>
            <a:r>
              <a:rPr lang="en-GB" sz="1100" b="0" i="0" u="none" strike="noStrike">
                <a:solidFill>
                  <a:schemeClr val="tx1">
                    <a:alpha val="55000"/>
                  </a:schemeClr>
                </a:solidFill>
                <a:effectLst/>
                <a:latin typeface="+mj-lt"/>
              </a:rPr>
              <a:t>Step Count (steps): 6651.00 </a:t>
            </a:r>
          </a:p>
          <a:p>
            <a:pPr>
              <a:buFontTx/>
              <a:buChar char="-"/>
            </a:pPr>
            <a:r>
              <a:rPr lang="en-GB" sz="1100" b="0" i="0" u="none" strike="noStrike">
                <a:solidFill>
                  <a:schemeClr val="tx1">
                    <a:alpha val="55000"/>
                  </a:schemeClr>
                </a:solidFill>
                <a:effectLst/>
                <a:latin typeface="+mj-lt"/>
              </a:rPr>
              <a:t>Screen Time: 10.84 </a:t>
            </a:r>
          </a:p>
          <a:p>
            <a:pPr>
              <a:buFontTx/>
              <a:buChar char="-"/>
            </a:pPr>
            <a:r>
              <a:rPr lang="en-GB" sz="1100" b="0" i="0" u="none" strike="noStrike">
                <a:solidFill>
                  <a:schemeClr val="tx1">
                    <a:alpha val="55000"/>
                  </a:schemeClr>
                </a:solidFill>
                <a:effectLst/>
                <a:latin typeface="+mj-lt"/>
              </a:rPr>
              <a:t>Active Energy (kJ): 802.12 </a:t>
            </a:r>
          </a:p>
          <a:p>
            <a:pPr>
              <a:buFontTx/>
              <a:buChar char="-"/>
            </a:pPr>
            <a:r>
              <a:rPr lang="en-GB" sz="1100" b="0" i="0" u="none" strike="noStrike">
                <a:solidFill>
                  <a:schemeClr val="tx1">
                    <a:alpha val="55000"/>
                  </a:schemeClr>
                </a:solidFill>
                <a:effectLst/>
                <a:latin typeface="+mj-lt"/>
              </a:rPr>
              <a:t>Working (%): 0</a:t>
            </a:r>
          </a:p>
          <a:p>
            <a:pPr>
              <a:buFontTx/>
              <a:buChar char="-"/>
            </a:pPr>
            <a:r>
              <a:rPr lang="en-GB" sz="1100" b="0" i="0" u="none" strike="noStrike">
                <a:solidFill>
                  <a:schemeClr val="tx1">
                    <a:alpha val="55000"/>
                  </a:schemeClr>
                </a:solidFill>
                <a:effectLst/>
                <a:latin typeface="+mj-lt"/>
              </a:rPr>
              <a:t>Midterm (%): 100</a:t>
            </a:r>
          </a:p>
          <a:p>
            <a:r>
              <a:rPr lang="en-GB" sz="1100">
                <a:solidFill>
                  <a:schemeClr val="tx1">
                    <a:alpha val="55000"/>
                  </a:schemeClr>
                </a:solidFill>
                <a:latin typeface="+mj-lt"/>
              </a:rPr>
              <a:t>Cluster 3 gathers the midterm dates. A good view for days of exams going on.</a:t>
            </a:r>
          </a:p>
          <a:p>
            <a:endParaRPr lang="en-US" sz="1100">
              <a:solidFill>
                <a:schemeClr val="tx1">
                  <a:alpha val="55000"/>
                </a:schemeClr>
              </a:solidFill>
            </a:endParaRPr>
          </a:p>
        </p:txBody>
      </p:sp>
    </p:spTree>
    <p:extLst>
      <p:ext uri="{BB962C8B-B14F-4D97-AF65-F5344CB8AC3E}">
        <p14:creationId xmlns:p14="http://schemas.microsoft.com/office/powerpoint/2010/main" val="29565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D81D22A-BAC5-81D7-792D-192F1E2EBB0F}"/>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Project Aim</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İçerik Yer Tutucusu 2">
            <a:extLst>
              <a:ext uri="{FF2B5EF4-FFF2-40B4-BE49-F238E27FC236}">
                <a16:creationId xmlns:a16="http://schemas.microsoft.com/office/drawing/2014/main" id="{B1FCBB4B-D3F1-61AE-78DB-D7ED333DBCE6}"/>
              </a:ext>
            </a:extLst>
          </p:cNvPr>
          <p:cNvSpPr>
            <a:spLocks noGrp="1"/>
          </p:cNvSpPr>
          <p:nvPr>
            <p:ph idx="1"/>
          </p:nvPr>
        </p:nvSpPr>
        <p:spPr>
          <a:xfrm>
            <a:off x="6234868" y="1130846"/>
            <a:ext cx="5217173" cy="4351338"/>
          </a:xfrm>
        </p:spPr>
        <p:txBody>
          <a:bodyPr>
            <a:normAutofit fontScale="85000" lnSpcReduction="10000"/>
          </a:bodyPr>
          <a:lstStyle/>
          <a:p>
            <a:pPr>
              <a:lnSpc>
                <a:spcPct val="150000"/>
              </a:lnSpc>
            </a:pPr>
            <a:r>
              <a:rPr lang="en-US" sz="2400" dirty="0">
                <a:solidFill>
                  <a:schemeClr val="bg1"/>
                </a:solidFill>
              </a:rPr>
              <a:t>Project aim is to discover the relation between daily activities together with our daily missions such as working or studying and taking exams. People spent their huge amount of times to mobile and PC devices. Other major thing to consider is taking steps. People daily activities depend walking a lot. Using these traces some relation and correlation may be figured out.</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53528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6" name="Group 9">
            <a:extLst>
              <a:ext uri="{FF2B5EF4-FFF2-40B4-BE49-F238E27FC236}">
                <a16:creationId xmlns:a16="http://schemas.microsoft.com/office/drawing/2014/main" id="{A23D792D-D9F2-4EB4-ADE2-65A518DA64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67600" y="0"/>
            <a:ext cx="4724400" cy="6858000"/>
            <a:chOff x="7467600" y="0"/>
            <a:chExt cx="4724400" cy="6858000"/>
          </a:xfrm>
        </p:grpSpPr>
        <p:sp>
          <p:nvSpPr>
            <p:cNvPr id="11" name="Rectangle 10">
              <a:extLst>
                <a:ext uri="{FF2B5EF4-FFF2-40B4-BE49-F238E27FC236}">
                  <a16:creationId xmlns:a16="http://schemas.microsoft.com/office/drawing/2014/main" id="{25592A9C-8D2C-465B-A803-5CC96FD80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1">
              <a:extLst>
                <a:ext uri="{FF2B5EF4-FFF2-40B4-BE49-F238E27FC236}">
                  <a16:creationId xmlns:a16="http://schemas.microsoft.com/office/drawing/2014/main" id="{6B6D3DC2-5D3E-4BC5-AE58-271493379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8" name="Freeform: Shape 13">
            <a:extLst>
              <a:ext uri="{FF2B5EF4-FFF2-40B4-BE49-F238E27FC236}">
                <a16:creationId xmlns:a16="http://schemas.microsoft.com/office/drawing/2014/main" id="{D06891CE-5B9C-4B9E-AA78-3A5E25434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
            <a:ext cx="4724400" cy="6857999"/>
          </a:xfrm>
          <a:custGeom>
            <a:avLst/>
            <a:gdLst>
              <a:gd name="connsiteX0" fmla="*/ 0 w 4724400"/>
              <a:gd name="connsiteY0" fmla="*/ 6805948 h 6857999"/>
              <a:gd name="connsiteX1" fmla="*/ 15600 w 4724400"/>
              <a:gd name="connsiteY1" fmla="*/ 6813099 h 6857999"/>
              <a:gd name="connsiteX2" fmla="*/ 117632 w 4724400"/>
              <a:gd name="connsiteY2" fmla="*/ 6850060 h 6857999"/>
              <a:gd name="connsiteX3" fmla="*/ 146175 w 4724400"/>
              <a:gd name="connsiteY3" fmla="*/ 6857998 h 6857999"/>
              <a:gd name="connsiteX4" fmla="*/ 54597 w 4724400"/>
              <a:gd name="connsiteY4" fmla="*/ 6857998 h 6857999"/>
              <a:gd name="connsiteX5" fmla="*/ 0 w 4724400"/>
              <a:gd name="connsiteY5" fmla="*/ 6831490 h 6857999"/>
              <a:gd name="connsiteX6" fmla="*/ 0 w 4724400"/>
              <a:gd name="connsiteY6" fmla="*/ 6736157 h 6857999"/>
              <a:gd name="connsiteX7" fmla="*/ 114811 w 4724400"/>
              <a:gd name="connsiteY7" fmla="*/ 6784122 h 6857999"/>
              <a:gd name="connsiteX8" fmla="*/ 138159 w 4724400"/>
              <a:gd name="connsiteY8" fmla="*/ 6793465 h 6857999"/>
              <a:gd name="connsiteX9" fmla="*/ 270310 w 4724400"/>
              <a:gd name="connsiteY9" fmla="*/ 6840638 h 6857999"/>
              <a:gd name="connsiteX10" fmla="*/ 358932 w 4724400"/>
              <a:gd name="connsiteY10" fmla="*/ 6857999 h 6857999"/>
              <a:gd name="connsiteX11" fmla="*/ 228496 w 4724400"/>
              <a:gd name="connsiteY11" fmla="*/ 6857999 h 6857999"/>
              <a:gd name="connsiteX12" fmla="*/ 126481 w 4724400"/>
              <a:gd name="connsiteY12" fmla="*/ 6821149 h 6857999"/>
              <a:gd name="connsiteX13" fmla="*/ 103134 w 4724400"/>
              <a:gd name="connsiteY13" fmla="*/ 6811799 h 6857999"/>
              <a:gd name="connsiteX14" fmla="*/ 0 w 4724400"/>
              <a:gd name="connsiteY14" fmla="*/ 6767913 h 6857999"/>
              <a:gd name="connsiteX15" fmla="*/ 2460543 w 4724400"/>
              <a:gd name="connsiteY15" fmla="*/ 6515312 h 6857999"/>
              <a:gd name="connsiteX16" fmla="*/ 2286201 w 4724400"/>
              <a:gd name="connsiteY16" fmla="*/ 6525103 h 6857999"/>
              <a:gd name="connsiteX17" fmla="*/ 2110427 w 4724400"/>
              <a:gd name="connsiteY17" fmla="*/ 6532104 h 6857999"/>
              <a:gd name="connsiteX18" fmla="*/ 1956742 w 4724400"/>
              <a:gd name="connsiteY18" fmla="*/ 6528403 h 6857999"/>
              <a:gd name="connsiteX19" fmla="*/ 1534307 w 4724400"/>
              <a:gd name="connsiteY19" fmla="*/ 6560369 h 6857999"/>
              <a:gd name="connsiteX20" fmla="*/ 1454538 w 4724400"/>
              <a:gd name="connsiteY20" fmla="*/ 6591702 h 6857999"/>
              <a:gd name="connsiteX21" fmla="*/ 1619950 w 4724400"/>
              <a:gd name="connsiteY21" fmla="*/ 6599765 h 6857999"/>
              <a:gd name="connsiteX22" fmla="*/ 2044875 w 4724400"/>
              <a:gd name="connsiteY22" fmla="*/ 6563693 h 6857999"/>
              <a:gd name="connsiteX23" fmla="*/ 2460543 w 4724400"/>
              <a:gd name="connsiteY23" fmla="*/ 6515312 h 6857999"/>
              <a:gd name="connsiteX24" fmla="*/ 1883620 w 4724400"/>
              <a:gd name="connsiteY24" fmla="*/ 6459370 h 6857999"/>
              <a:gd name="connsiteX25" fmla="*/ 1532156 w 4724400"/>
              <a:gd name="connsiteY25" fmla="*/ 6529929 h 6857999"/>
              <a:gd name="connsiteX26" fmla="*/ 1958230 w 4724400"/>
              <a:gd name="connsiteY26" fmla="*/ 6498517 h 6857999"/>
              <a:gd name="connsiteX27" fmla="*/ 2110707 w 4724400"/>
              <a:gd name="connsiteY27" fmla="*/ 6502035 h 6857999"/>
              <a:gd name="connsiteX28" fmla="*/ 2285171 w 4724400"/>
              <a:gd name="connsiteY28" fmla="*/ 6495471 h 6857999"/>
              <a:gd name="connsiteX29" fmla="*/ 2385179 w 4724400"/>
              <a:gd name="connsiteY29" fmla="*/ 6489665 h 6857999"/>
              <a:gd name="connsiteX30" fmla="*/ 2227262 w 4724400"/>
              <a:gd name="connsiteY30" fmla="*/ 6473140 h 6857999"/>
              <a:gd name="connsiteX31" fmla="*/ 1883620 w 4724400"/>
              <a:gd name="connsiteY31" fmla="*/ 6459370 h 6857999"/>
              <a:gd name="connsiteX32" fmla="*/ 1611255 w 4724400"/>
              <a:gd name="connsiteY32" fmla="*/ 5884754 h 6857999"/>
              <a:gd name="connsiteX33" fmla="*/ 1357588 w 4724400"/>
              <a:gd name="connsiteY33" fmla="*/ 6496752 h 6857999"/>
              <a:gd name="connsiteX34" fmla="*/ 1611255 w 4724400"/>
              <a:gd name="connsiteY34" fmla="*/ 5884754 h 6857999"/>
              <a:gd name="connsiteX35" fmla="*/ 1646205 w 4724400"/>
              <a:gd name="connsiteY35" fmla="*/ 5883072 h 6857999"/>
              <a:gd name="connsiteX36" fmla="*/ 1387600 w 4724400"/>
              <a:gd name="connsiteY36" fmla="*/ 6494950 h 6857999"/>
              <a:gd name="connsiteX37" fmla="*/ 1646205 w 4724400"/>
              <a:gd name="connsiteY37" fmla="*/ 5883072 h 6857999"/>
              <a:gd name="connsiteX38" fmla="*/ 0 w 4724400"/>
              <a:gd name="connsiteY38" fmla="*/ 5845526 h 6857999"/>
              <a:gd name="connsiteX39" fmla="*/ 23370 w 4724400"/>
              <a:gd name="connsiteY39" fmla="*/ 5869422 h 6857999"/>
              <a:gd name="connsiteX40" fmla="*/ 321428 w 4724400"/>
              <a:gd name="connsiteY40" fmla="*/ 6212316 h 6857999"/>
              <a:gd name="connsiteX41" fmla="*/ 626000 w 4724400"/>
              <a:gd name="connsiteY41" fmla="*/ 6710671 h 6857999"/>
              <a:gd name="connsiteX42" fmla="*/ 661825 w 4724400"/>
              <a:gd name="connsiteY42" fmla="*/ 6854298 h 6857999"/>
              <a:gd name="connsiteX43" fmla="*/ 663298 w 4724400"/>
              <a:gd name="connsiteY43" fmla="*/ 6857998 h 6857999"/>
              <a:gd name="connsiteX44" fmla="*/ 431765 w 4724400"/>
              <a:gd name="connsiteY44" fmla="*/ 6857998 h 6857999"/>
              <a:gd name="connsiteX45" fmla="*/ 293576 w 4724400"/>
              <a:gd name="connsiteY45" fmla="*/ 6816656 h 6857999"/>
              <a:gd name="connsiteX46" fmla="*/ 134480 w 4724400"/>
              <a:gd name="connsiteY46" fmla="*/ 6760867 h 6857999"/>
              <a:gd name="connsiteX47" fmla="*/ 0 w 4724400"/>
              <a:gd name="connsiteY47" fmla="*/ 6714215 h 6857999"/>
              <a:gd name="connsiteX48" fmla="*/ 0 w 4724400"/>
              <a:gd name="connsiteY48" fmla="*/ 6683873 h 6857999"/>
              <a:gd name="connsiteX49" fmla="*/ 143737 w 4724400"/>
              <a:gd name="connsiteY49" fmla="*/ 6732821 h 6857999"/>
              <a:gd name="connsiteX50" fmla="*/ 488162 w 4724400"/>
              <a:gd name="connsiteY50" fmla="*/ 6842006 h 6857999"/>
              <a:gd name="connsiteX51" fmla="*/ 44855 w 4724400"/>
              <a:gd name="connsiteY51" fmla="*/ 6674734 h 6857999"/>
              <a:gd name="connsiteX52" fmla="*/ 0 w 4724400"/>
              <a:gd name="connsiteY52" fmla="*/ 6668575 h 6857999"/>
              <a:gd name="connsiteX53" fmla="*/ 0 w 4724400"/>
              <a:gd name="connsiteY53" fmla="*/ 6628217 h 6857999"/>
              <a:gd name="connsiteX54" fmla="*/ 144942 w 4724400"/>
              <a:gd name="connsiteY54" fmla="*/ 6657611 h 6857999"/>
              <a:gd name="connsiteX55" fmla="*/ 312446 w 4724400"/>
              <a:gd name="connsiteY55" fmla="*/ 6711283 h 6857999"/>
              <a:gd name="connsiteX56" fmla="*/ 477357 w 4724400"/>
              <a:gd name="connsiteY56" fmla="*/ 6799347 h 6857999"/>
              <a:gd name="connsiteX57" fmla="*/ 134228 w 4724400"/>
              <a:gd name="connsiteY57" fmla="*/ 6503934 h 6857999"/>
              <a:gd name="connsiteX58" fmla="*/ 0 w 4724400"/>
              <a:gd name="connsiteY58" fmla="*/ 6334256 h 6857999"/>
              <a:gd name="connsiteX59" fmla="*/ 0 w 4724400"/>
              <a:gd name="connsiteY59" fmla="*/ 6221686 h 6857999"/>
              <a:gd name="connsiteX60" fmla="*/ 113296 w 4724400"/>
              <a:gd name="connsiteY60" fmla="*/ 6402069 h 6857999"/>
              <a:gd name="connsiteX61" fmla="*/ 523262 w 4724400"/>
              <a:gd name="connsiteY61" fmla="*/ 6807025 h 6857999"/>
              <a:gd name="connsiteX62" fmla="*/ 404364 w 4724400"/>
              <a:gd name="connsiteY62" fmla="*/ 6649139 h 6857999"/>
              <a:gd name="connsiteX63" fmla="*/ 392074 w 4724400"/>
              <a:gd name="connsiteY63" fmla="*/ 6636358 h 6857999"/>
              <a:gd name="connsiteX64" fmla="*/ 77450 w 4724400"/>
              <a:gd name="connsiteY64" fmla="*/ 6260110 h 6857999"/>
              <a:gd name="connsiteX65" fmla="*/ 0 w 4724400"/>
              <a:gd name="connsiteY65" fmla="*/ 6163634 h 6857999"/>
              <a:gd name="connsiteX66" fmla="*/ 0 w 4724400"/>
              <a:gd name="connsiteY66" fmla="*/ 6117703 h 6857999"/>
              <a:gd name="connsiteX67" fmla="*/ 99669 w 4724400"/>
              <a:gd name="connsiteY67" fmla="*/ 6240461 h 6857999"/>
              <a:gd name="connsiteX68" fmla="*/ 412670 w 4724400"/>
              <a:gd name="connsiteY68" fmla="*/ 6615176 h 6857999"/>
              <a:gd name="connsiteX69" fmla="*/ 424960 w 4724400"/>
              <a:gd name="connsiteY69" fmla="*/ 6627949 h 6857999"/>
              <a:gd name="connsiteX70" fmla="*/ 504043 w 4724400"/>
              <a:gd name="connsiteY70" fmla="*/ 6718236 h 6857999"/>
              <a:gd name="connsiteX71" fmla="*/ 251759 w 4724400"/>
              <a:gd name="connsiteY71" fmla="*/ 6299011 h 6857999"/>
              <a:gd name="connsiteX72" fmla="*/ 21191 w 4724400"/>
              <a:gd name="connsiteY72" fmla="*/ 6033111 h 6857999"/>
              <a:gd name="connsiteX73" fmla="*/ 0 w 4724400"/>
              <a:gd name="connsiteY73" fmla="*/ 6012219 h 6857999"/>
              <a:gd name="connsiteX74" fmla="*/ 0 w 4724400"/>
              <a:gd name="connsiteY74" fmla="*/ 5971257 h 6857999"/>
              <a:gd name="connsiteX75" fmla="*/ 41571 w 4724400"/>
              <a:gd name="connsiteY75" fmla="*/ 6012292 h 6857999"/>
              <a:gd name="connsiteX76" fmla="*/ 273883 w 4724400"/>
              <a:gd name="connsiteY76" fmla="*/ 6279980 h 6857999"/>
              <a:gd name="connsiteX77" fmla="*/ 541341 w 4724400"/>
              <a:gd name="connsiteY77" fmla="*/ 6733560 h 6857999"/>
              <a:gd name="connsiteX78" fmla="*/ 531634 w 4724400"/>
              <a:gd name="connsiteY78" fmla="*/ 6610993 h 6857999"/>
              <a:gd name="connsiteX79" fmla="*/ 247554 w 4724400"/>
              <a:gd name="connsiteY79" fmla="*/ 6197148 h 6857999"/>
              <a:gd name="connsiteX80" fmla="*/ 33651 w 4724400"/>
              <a:gd name="connsiteY80" fmla="*/ 5957901 h 6857999"/>
              <a:gd name="connsiteX81" fmla="*/ 0 w 4724400"/>
              <a:gd name="connsiteY81" fmla="*/ 5925131 h 6857999"/>
              <a:gd name="connsiteX82" fmla="*/ 1656340 w 4724400"/>
              <a:gd name="connsiteY82" fmla="*/ 5825040 h 6857999"/>
              <a:gd name="connsiteX83" fmla="*/ 1653246 w 4724400"/>
              <a:gd name="connsiteY83" fmla="*/ 5829053 h 6857999"/>
              <a:gd name="connsiteX84" fmla="*/ 1655667 w 4724400"/>
              <a:gd name="connsiteY84" fmla="*/ 5829425 h 6857999"/>
              <a:gd name="connsiteX85" fmla="*/ 2630124 w 4724400"/>
              <a:gd name="connsiteY85" fmla="*/ 5591852 h 6857999"/>
              <a:gd name="connsiteX86" fmla="*/ 2177648 w 4724400"/>
              <a:gd name="connsiteY86" fmla="*/ 5630119 h 6857999"/>
              <a:gd name="connsiteX87" fmla="*/ 2076258 w 4724400"/>
              <a:gd name="connsiteY87" fmla="*/ 5650510 h 6857999"/>
              <a:gd name="connsiteX88" fmla="*/ 2214048 w 4724400"/>
              <a:gd name="connsiteY88" fmla="*/ 5629828 h 6857999"/>
              <a:gd name="connsiteX89" fmla="*/ 3090246 w 4724400"/>
              <a:gd name="connsiteY89" fmla="*/ 5601337 h 6857999"/>
              <a:gd name="connsiteX90" fmla="*/ 2834104 w 4724400"/>
              <a:gd name="connsiteY90" fmla="*/ 5598847 h 6857999"/>
              <a:gd name="connsiteX91" fmla="*/ 2782953 w 4724400"/>
              <a:gd name="connsiteY91" fmla="*/ 5595539 h 6857999"/>
              <a:gd name="connsiteX92" fmla="*/ 2630124 w 4724400"/>
              <a:gd name="connsiteY92" fmla="*/ 5591852 h 6857999"/>
              <a:gd name="connsiteX93" fmla="*/ 2751064 w 4724400"/>
              <a:gd name="connsiteY93" fmla="*/ 5525300 h 6857999"/>
              <a:gd name="connsiteX94" fmla="*/ 2618554 w 4724400"/>
              <a:gd name="connsiteY94" fmla="*/ 5525937 h 6857999"/>
              <a:gd name="connsiteX95" fmla="*/ 2311014 w 4724400"/>
              <a:gd name="connsiteY95" fmla="*/ 5550189 h 6857999"/>
              <a:gd name="connsiteX96" fmla="*/ 2134103 w 4724400"/>
              <a:gd name="connsiteY96" fmla="*/ 5605852 h 6857999"/>
              <a:gd name="connsiteX97" fmla="*/ 2174084 w 4724400"/>
              <a:gd name="connsiteY97" fmla="*/ 5600203 h 6857999"/>
              <a:gd name="connsiteX98" fmla="*/ 2785199 w 4724400"/>
              <a:gd name="connsiteY98" fmla="*/ 5564971 h 6857999"/>
              <a:gd name="connsiteX99" fmla="*/ 2836697 w 4724400"/>
              <a:gd name="connsiteY99" fmla="*/ 5568822 h 6857999"/>
              <a:gd name="connsiteX100" fmla="*/ 3066345 w 4724400"/>
              <a:gd name="connsiteY100" fmla="*/ 5573703 h 6857999"/>
              <a:gd name="connsiteX101" fmla="*/ 2978461 w 4724400"/>
              <a:gd name="connsiteY101" fmla="*/ 5555562 h 6857999"/>
              <a:gd name="connsiteX102" fmla="*/ 2893277 w 4724400"/>
              <a:gd name="connsiteY102" fmla="*/ 5538004 h 6857999"/>
              <a:gd name="connsiteX103" fmla="*/ 2751064 w 4724400"/>
              <a:gd name="connsiteY103" fmla="*/ 5525300 h 6857999"/>
              <a:gd name="connsiteX104" fmla="*/ 2636807 w 4724400"/>
              <a:gd name="connsiteY104" fmla="*/ 5458317 h 6857999"/>
              <a:gd name="connsiteX105" fmla="*/ 2236775 w 4724400"/>
              <a:gd name="connsiteY105" fmla="*/ 5536349 h 6857999"/>
              <a:gd name="connsiteX106" fmla="*/ 2306204 w 4724400"/>
              <a:gd name="connsiteY106" fmla="*/ 5519543 h 6857999"/>
              <a:gd name="connsiteX107" fmla="*/ 2619005 w 4724400"/>
              <a:gd name="connsiteY107" fmla="*/ 5494992 h 6857999"/>
              <a:gd name="connsiteX108" fmla="*/ 2899676 w 4724400"/>
              <a:gd name="connsiteY108" fmla="*/ 5507848 h 6857999"/>
              <a:gd name="connsiteX109" fmla="*/ 2986662 w 4724400"/>
              <a:gd name="connsiteY109" fmla="*/ 5525798 h 6857999"/>
              <a:gd name="connsiteX110" fmla="*/ 3101623 w 4724400"/>
              <a:gd name="connsiteY110" fmla="*/ 5547311 h 6857999"/>
              <a:gd name="connsiteX111" fmla="*/ 2636807 w 4724400"/>
              <a:gd name="connsiteY111" fmla="*/ 5458317 h 6857999"/>
              <a:gd name="connsiteX112" fmla="*/ 0 w 4724400"/>
              <a:gd name="connsiteY112" fmla="*/ 5142496 h 6857999"/>
              <a:gd name="connsiteX113" fmla="*/ 127996 w 4724400"/>
              <a:gd name="connsiteY113" fmla="*/ 5201004 h 6857999"/>
              <a:gd name="connsiteX114" fmla="*/ 661087 w 4724400"/>
              <a:gd name="connsiteY114" fmla="*/ 5790959 h 6857999"/>
              <a:gd name="connsiteX115" fmla="*/ 1029402 w 4724400"/>
              <a:gd name="connsiteY115" fmla="*/ 6204913 h 6857999"/>
              <a:gd name="connsiteX116" fmla="*/ 1046692 w 4724400"/>
              <a:gd name="connsiteY116" fmla="*/ 6015372 h 6857999"/>
              <a:gd name="connsiteX117" fmla="*/ 1024238 w 4724400"/>
              <a:gd name="connsiteY117" fmla="*/ 5336275 h 6857999"/>
              <a:gd name="connsiteX118" fmla="*/ 1138131 w 4724400"/>
              <a:gd name="connsiteY118" fmla="*/ 5600804 h 6857999"/>
              <a:gd name="connsiteX119" fmla="*/ 1127280 w 4724400"/>
              <a:gd name="connsiteY119" fmla="*/ 6039262 h 6857999"/>
              <a:gd name="connsiteX120" fmla="*/ 1026642 w 4724400"/>
              <a:gd name="connsiteY120" fmla="*/ 6792600 h 6857999"/>
              <a:gd name="connsiteX121" fmla="*/ 1327075 w 4724400"/>
              <a:gd name="connsiteY121" fmla="*/ 6590735 h 6857999"/>
              <a:gd name="connsiteX122" fmla="*/ 1332848 w 4724400"/>
              <a:gd name="connsiteY122" fmla="*/ 6581371 h 6857999"/>
              <a:gd name="connsiteX123" fmla="*/ 1320586 w 4724400"/>
              <a:gd name="connsiteY123" fmla="*/ 6572441 h 6857999"/>
              <a:gd name="connsiteX124" fmla="*/ 1669632 w 4724400"/>
              <a:gd name="connsiteY124" fmla="*/ 5665639 h 6857999"/>
              <a:gd name="connsiteX125" fmla="*/ 1749165 w 4724400"/>
              <a:gd name="connsiteY125" fmla="*/ 5696416 h 6857999"/>
              <a:gd name="connsiteX126" fmla="*/ 1502249 w 4724400"/>
              <a:gd name="connsiteY126" fmla="*/ 6466405 h 6857999"/>
              <a:gd name="connsiteX127" fmla="*/ 2238637 w 4724400"/>
              <a:gd name="connsiteY127" fmla="*/ 6419148 h 6857999"/>
              <a:gd name="connsiteX128" fmla="*/ 2642775 w 4724400"/>
              <a:gd name="connsiteY128" fmla="*/ 6563116 h 6857999"/>
              <a:gd name="connsiteX129" fmla="*/ 2628681 w 4724400"/>
              <a:gd name="connsiteY129" fmla="*/ 6578254 h 6857999"/>
              <a:gd name="connsiteX130" fmla="*/ 1600072 w 4724400"/>
              <a:gd name="connsiteY130" fmla="*/ 6648608 h 6857999"/>
              <a:gd name="connsiteX131" fmla="*/ 1391841 w 4724400"/>
              <a:gd name="connsiteY131" fmla="*/ 6641028 h 6857999"/>
              <a:gd name="connsiteX132" fmla="*/ 1389928 w 4724400"/>
              <a:gd name="connsiteY132" fmla="*/ 6641375 h 6857999"/>
              <a:gd name="connsiteX133" fmla="*/ 1380979 w 4724400"/>
              <a:gd name="connsiteY133" fmla="*/ 6643204 h 6857999"/>
              <a:gd name="connsiteX134" fmla="*/ 1108685 w 4724400"/>
              <a:gd name="connsiteY134" fmla="*/ 6824788 h 6857999"/>
              <a:gd name="connsiteX135" fmla="*/ 1051559 w 4724400"/>
              <a:gd name="connsiteY135" fmla="*/ 6857998 h 6857999"/>
              <a:gd name="connsiteX136" fmla="*/ 925940 w 4724400"/>
              <a:gd name="connsiteY136" fmla="*/ 6857998 h 6857999"/>
              <a:gd name="connsiteX137" fmla="*/ 949746 w 4724400"/>
              <a:gd name="connsiteY137" fmla="*/ 6745652 h 6857999"/>
              <a:gd name="connsiteX138" fmla="*/ 1017902 w 4724400"/>
              <a:gd name="connsiteY138" fmla="*/ 6308216 h 6857999"/>
              <a:gd name="connsiteX139" fmla="*/ 1012614 w 4724400"/>
              <a:gd name="connsiteY139" fmla="*/ 6302278 h 6857999"/>
              <a:gd name="connsiteX140" fmla="*/ 644615 w 4724400"/>
              <a:gd name="connsiteY140" fmla="*/ 5837768 h 6857999"/>
              <a:gd name="connsiteX141" fmla="*/ 627546 w 4724400"/>
              <a:gd name="connsiteY141" fmla="*/ 5831943 h 6857999"/>
              <a:gd name="connsiteX142" fmla="*/ 128963 w 4724400"/>
              <a:gd name="connsiteY142" fmla="*/ 5481226 h 6857999"/>
              <a:gd name="connsiteX143" fmla="*/ 0 w 4724400"/>
              <a:gd name="connsiteY143" fmla="*/ 5361850 h 6857999"/>
              <a:gd name="connsiteX144" fmla="*/ 0 w 4724400"/>
              <a:gd name="connsiteY144" fmla="*/ 5297634 h 6857999"/>
              <a:gd name="connsiteX145" fmla="*/ 40861 w 4724400"/>
              <a:gd name="connsiteY145" fmla="*/ 5333413 h 6857999"/>
              <a:gd name="connsiteX146" fmla="*/ 514278 w 4724400"/>
              <a:gd name="connsiteY146" fmla="*/ 5738345 h 6857999"/>
              <a:gd name="connsiteX147" fmla="*/ 337180 w 4724400"/>
              <a:gd name="connsiteY147" fmla="*/ 5572174 h 6857999"/>
              <a:gd name="connsiteX148" fmla="*/ 303564 w 4724400"/>
              <a:gd name="connsiteY148" fmla="*/ 5536908 h 6857999"/>
              <a:gd name="connsiteX149" fmla="*/ 88496 w 4724400"/>
              <a:gd name="connsiteY149" fmla="*/ 5343132 h 6857999"/>
              <a:gd name="connsiteX150" fmla="*/ 0 w 4724400"/>
              <a:gd name="connsiteY150" fmla="*/ 5277736 h 6857999"/>
              <a:gd name="connsiteX151" fmla="*/ 0 w 4724400"/>
              <a:gd name="connsiteY151" fmla="*/ 5241225 h 6857999"/>
              <a:gd name="connsiteX152" fmla="*/ 106479 w 4724400"/>
              <a:gd name="connsiteY152" fmla="*/ 5319780 h 6857999"/>
              <a:gd name="connsiteX153" fmla="*/ 324159 w 4724400"/>
              <a:gd name="connsiteY153" fmla="*/ 5515717 h 6857999"/>
              <a:gd name="connsiteX154" fmla="*/ 357680 w 4724400"/>
              <a:gd name="connsiteY154" fmla="*/ 5551608 h 6857999"/>
              <a:gd name="connsiteX155" fmla="*/ 514810 w 4724400"/>
              <a:gd name="connsiteY155" fmla="*/ 5702551 h 6857999"/>
              <a:gd name="connsiteX156" fmla="*/ 464808 w 4724400"/>
              <a:gd name="connsiteY156" fmla="*/ 5632736 h 6857999"/>
              <a:gd name="connsiteX157" fmla="*/ 416327 w 4724400"/>
              <a:gd name="connsiteY157" fmla="*/ 5565087 h 6857999"/>
              <a:gd name="connsiteX158" fmla="*/ 232232 w 4724400"/>
              <a:gd name="connsiteY158" fmla="*/ 5379904 h 6857999"/>
              <a:gd name="connsiteX159" fmla="*/ 2640 w 4724400"/>
              <a:gd name="connsiteY159" fmla="*/ 5200559 h 6857999"/>
              <a:gd name="connsiteX160" fmla="*/ 0 w 4724400"/>
              <a:gd name="connsiteY160" fmla="*/ 5199146 h 6857999"/>
              <a:gd name="connsiteX161" fmla="*/ 0 w 4724400"/>
              <a:gd name="connsiteY161" fmla="*/ 5164774 h 6857999"/>
              <a:gd name="connsiteX162" fmla="*/ 18363 w 4724400"/>
              <a:gd name="connsiteY162" fmla="*/ 5174783 h 6857999"/>
              <a:gd name="connsiteX163" fmla="*/ 251810 w 4724400"/>
              <a:gd name="connsiteY163" fmla="*/ 5357281 h 6857999"/>
              <a:gd name="connsiteX164" fmla="*/ 439563 w 4724400"/>
              <a:gd name="connsiteY164" fmla="*/ 5546863 h 6857999"/>
              <a:gd name="connsiteX165" fmla="*/ 489056 w 4724400"/>
              <a:gd name="connsiteY165" fmla="*/ 5615961 h 6857999"/>
              <a:gd name="connsiteX166" fmla="*/ 555845 w 4724400"/>
              <a:gd name="connsiteY166" fmla="*/ 5705642 h 6857999"/>
              <a:gd name="connsiteX167" fmla="*/ 287056 w 4724400"/>
              <a:gd name="connsiteY167" fmla="*/ 5341546 h 6857999"/>
              <a:gd name="connsiteX168" fmla="*/ 49874 w 4724400"/>
              <a:gd name="connsiteY168" fmla="*/ 5178238 h 6857999"/>
              <a:gd name="connsiteX169" fmla="*/ 0 w 4724400"/>
              <a:gd name="connsiteY169" fmla="*/ 5158623 h 6857999"/>
              <a:gd name="connsiteX170" fmla="*/ 4076694 w 4724400"/>
              <a:gd name="connsiteY170" fmla="*/ 4944364 h 6857999"/>
              <a:gd name="connsiteX171" fmla="*/ 4287610 w 4724400"/>
              <a:gd name="connsiteY171" fmla="*/ 5588157 h 6857999"/>
              <a:gd name="connsiteX172" fmla="*/ 4076694 w 4724400"/>
              <a:gd name="connsiteY172" fmla="*/ 4944364 h 6857999"/>
              <a:gd name="connsiteX173" fmla="*/ 4103808 w 4724400"/>
              <a:gd name="connsiteY173" fmla="*/ 4918599 h 6857999"/>
              <a:gd name="connsiteX174" fmla="*/ 4310650 w 4724400"/>
              <a:gd name="connsiteY174" fmla="*/ 5565760 h 6857999"/>
              <a:gd name="connsiteX175" fmla="*/ 4103808 w 4724400"/>
              <a:gd name="connsiteY175" fmla="*/ 4918599 h 6857999"/>
              <a:gd name="connsiteX176" fmla="*/ 4072554 w 4724400"/>
              <a:gd name="connsiteY176" fmla="*/ 4867303 h 6857999"/>
              <a:gd name="connsiteX177" fmla="*/ 4072780 w 4724400"/>
              <a:gd name="connsiteY177" fmla="*/ 4872526 h 6857999"/>
              <a:gd name="connsiteX178" fmla="*/ 4074990 w 4724400"/>
              <a:gd name="connsiteY178" fmla="*/ 4871112 h 6857999"/>
              <a:gd name="connsiteX179" fmla="*/ 3100062 w 4724400"/>
              <a:gd name="connsiteY179" fmla="*/ 4866948 h 6857999"/>
              <a:gd name="connsiteX180" fmla="*/ 2963625 w 4724400"/>
              <a:gd name="connsiteY180" fmla="*/ 4877568 h 6857999"/>
              <a:gd name="connsiteX181" fmla="*/ 2809956 w 4724400"/>
              <a:gd name="connsiteY181" fmla="*/ 4889247 h 6857999"/>
              <a:gd name="connsiteX182" fmla="*/ 2688275 w 4724400"/>
              <a:gd name="connsiteY182" fmla="*/ 4882769 h 6857999"/>
              <a:gd name="connsiteX183" fmla="*/ 2605133 w 4724400"/>
              <a:gd name="connsiteY183" fmla="*/ 4876924 h 6857999"/>
              <a:gd name="connsiteX184" fmla="*/ 2414900 w 4724400"/>
              <a:gd name="connsiteY184" fmla="*/ 4881330 h 6857999"/>
              <a:gd name="connsiteX185" fmla="*/ 2217605 w 4724400"/>
              <a:gd name="connsiteY185" fmla="*/ 4885650 h 6857999"/>
              <a:gd name="connsiteX186" fmla="*/ 2199332 w 4724400"/>
              <a:gd name="connsiteY186" fmla="*/ 4885075 h 6857999"/>
              <a:gd name="connsiteX187" fmla="*/ 2141062 w 4724400"/>
              <a:gd name="connsiteY187" fmla="*/ 4884027 h 6857999"/>
              <a:gd name="connsiteX188" fmla="*/ 2558630 w 4724400"/>
              <a:gd name="connsiteY188" fmla="*/ 4938088 h 6857999"/>
              <a:gd name="connsiteX189" fmla="*/ 3100062 w 4724400"/>
              <a:gd name="connsiteY189" fmla="*/ 4866948 h 6857999"/>
              <a:gd name="connsiteX190" fmla="*/ 2753415 w 4724400"/>
              <a:gd name="connsiteY190" fmla="*/ 4783657 h 6857999"/>
              <a:gd name="connsiteX191" fmla="*/ 2639521 w 4724400"/>
              <a:gd name="connsiteY191" fmla="*/ 4785091 h 6857999"/>
              <a:gd name="connsiteX192" fmla="*/ 2193068 w 4724400"/>
              <a:gd name="connsiteY192" fmla="*/ 4854595 h 6857999"/>
              <a:gd name="connsiteX193" fmla="*/ 2201931 w 4724400"/>
              <a:gd name="connsiteY193" fmla="*/ 4855057 h 6857999"/>
              <a:gd name="connsiteX194" fmla="*/ 2219654 w 4724400"/>
              <a:gd name="connsiteY194" fmla="*/ 4855986 h 6857999"/>
              <a:gd name="connsiteX195" fmla="*/ 2413690 w 4724400"/>
              <a:gd name="connsiteY195" fmla="*/ 4851445 h 6857999"/>
              <a:gd name="connsiteX196" fmla="*/ 2606832 w 4724400"/>
              <a:gd name="connsiteY196" fmla="*/ 4846715 h 6857999"/>
              <a:gd name="connsiteX197" fmla="*/ 2691769 w 4724400"/>
              <a:gd name="connsiteY197" fmla="*/ 4852935 h 6857999"/>
              <a:gd name="connsiteX198" fmla="*/ 2811106 w 4724400"/>
              <a:gd name="connsiteY198" fmla="*/ 4859393 h 6857999"/>
              <a:gd name="connsiteX199" fmla="*/ 2961520 w 4724400"/>
              <a:gd name="connsiteY199" fmla="*/ 4847493 h 6857999"/>
              <a:gd name="connsiteX200" fmla="*/ 3070965 w 4724400"/>
              <a:gd name="connsiteY200" fmla="*/ 4837270 h 6857999"/>
              <a:gd name="connsiteX201" fmla="*/ 2753415 w 4724400"/>
              <a:gd name="connsiteY201" fmla="*/ 4783657 h 6857999"/>
              <a:gd name="connsiteX202" fmla="*/ 2389654 w 4724400"/>
              <a:gd name="connsiteY202" fmla="*/ 4275904 h 6857999"/>
              <a:gd name="connsiteX203" fmla="*/ 1522266 w 4724400"/>
              <a:gd name="connsiteY203" fmla="*/ 4472742 h 6857999"/>
              <a:gd name="connsiteX204" fmla="*/ 1464014 w 4724400"/>
              <a:gd name="connsiteY204" fmla="*/ 4498508 h 6857999"/>
              <a:gd name="connsiteX205" fmla="*/ 1376111 w 4724400"/>
              <a:gd name="connsiteY205" fmla="*/ 4536334 h 6857999"/>
              <a:gd name="connsiteX206" fmla="*/ 1498493 w 4724400"/>
              <a:gd name="connsiteY206" fmla="*/ 4502509 h 6857999"/>
              <a:gd name="connsiteX207" fmla="*/ 1831627 w 4724400"/>
              <a:gd name="connsiteY207" fmla="*/ 4454994 h 6857999"/>
              <a:gd name="connsiteX208" fmla="*/ 2389654 w 4724400"/>
              <a:gd name="connsiteY208" fmla="*/ 4275904 h 6857999"/>
              <a:gd name="connsiteX209" fmla="*/ 2147582 w 4724400"/>
              <a:gd name="connsiteY209" fmla="*/ 4220499 h 6857999"/>
              <a:gd name="connsiteX210" fmla="*/ 1556088 w 4724400"/>
              <a:gd name="connsiteY210" fmla="*/ 4425819 h 6857999"/>
              <a:gd name="connsiteX211" fmla="*/ 2346927 w 4724400"/>
              <a:gd name="connsiteY211" fmla="*/ 4248048 h 6857999"/>
              <a:gd name="connsiteX212" fmla="*/ 2147582 w 4724400"/>
              <a:gd name="connsiteY212" fmla="*/ 4220499 h 6857999"/>
              <a:gd name="connsiteX213" fmla="*/ 1790494 w 4724400"/>
              <a:gd name="connsiteY213" fmla="*/ 3958602 h 6857999"/>
              <a:gd name="connsiteX214" fmla="*/ 1059112 w 4724400"/>
              <a:gd name="connsiteY214" fmla="*/ 4119804 h 6857999"/>
              <a:gd name="connsiteX215" fmla="*/ 1790494 w 4724400"/>
              <a:gd name="connsiteY215" fmla="*/ 3958602 h 6857999"/>
              <a:gd name="connsiteX216" fmla="*/ 3757613 w 4724400"/>
              <a:gd name="connsiteY216" fmla="*/ 3936722 h 6857999"/>
              <a:gd name="connsiteX217" fmla="*/ 3715314 w 4724400"/>
              <a:gd name="connsiteY217" fmla="*/ 4196771 h 6857999"/>
              <a:gd name="connsiteX218" fmla="*/ 3631611 w 4724400"/>
              <a:gd name="connsiteY218" fmla="*/ 4613594 h 6857999"/>
              <a:gd name="connsiteX219" fmla="*/ 3596909 w 4724400"/>
              <a:gd name="connsiteY219" fmla="*/ 4707830 h 6857999"/>
              <a:gd name="connsiteX220" fmla="*/ 3581749 w 4724400"/>
              <a:gd name="connsiteY220" fmla="*/ 4747418 h 6857999"/>
              <a:gd name="connsiteX221" fmla="*/ 3510660 w 4724400"/>
              <a:gd name="connsiteY221" fmla="*/ 4966094 h 6857999"/>
              <a:gd name="connsiteX222" fmla="*/ 3757613 w 4724400"/>
              <a:gd name="connsiteY222" fmla="*/ 3936722 h 6857999"/>
              <a:gd name="connsiteX223" fmla="*/ 1701387 w 4724400"/>
              <a:gd name="connsiteY223" fmla="*/ 3919232 h 6857999"/>
              <a:gd name="connsiteX224" fmla="*/ 1136310 w 4724400"/>
              <a:gd name="connsiteY224" fmla="*/ 4068895 h 6857999"/>
              <a:gd name="connsiteX225" fmla="*/ 1784782 w 4724400"/>
              <a:gd name="connsiteY225" fmla="*/ 3927759 h 6857999"/>
              <a:gd name="connsiteX226" fmla="*/ 1701387 w 4724400"/>
              <a:gd name="connsiteY226" fmla="*/ 3919232 h 6857999"/>
              <a:gd name="connsiteX227" fmla="*/ 3733405 w 4724400"/>
              <a:gd name="connsiteY227" fmla="*/ 3900089 h 6857999"/>
              <a:gd name="connsiteX228" fmla="*/ 3500832 w 4724400"/>
              <a:gd name="connsiteY228" fmla="*/ 4885010 h 6857999"/>
              <a:gd name="connsiteX229" fmla="*/ 3552367 w 4724400"/>
              <a:gd name="connsiteY229" fmla="*/ 4735553 h 6857999"/>
              <a:gd name="connsiteX230" fmla="*/ 3567525 w 4724400"/>
              <a:gd name="connsiteY230" fmla="*/ 4695966 h 6857999"/>
              <a:gd name="connsiteX231" fmla="*/ 3602372 w 4724400"/>
              <a:gd name="connsiteY231" fmla="*/ 4603168 h 6857999"/>
              <a:gd name="connsiteX232" fmla="*/ 3684639 w 4724400"/>
              <a:gd name="connsiteY232" fmla="*/ 4192628 h 6857999"/>
              <a:gd name="connsiteX233" fmla="*/ 3733405 w 4724400"/>
              <a:gd name="connsiteY233" fmla="*/ 3900089 h 6857999"/>
              <a:gd name="connsiteX234" fmla="*/ 2800959 w 4724400"/>
              <a:gd name="connsiteY234" fmla="*/ 3871054 h 6857999"/>
              <a:gd name="connsiteX235" fmla="*/ 3026569 w 4724400"/>
              <a:gd name="connsiteY235" fmla="*/ 4520780 h 6857999"/>
              <a:gd name="connsiteX236" fmla="*/ 2889061 w 4724400"/>
              <a:gd name="connsiteY236" fmla="*/ 4157302 h 6857999"/>
              <a:gd name="connsiteX237" fmla="*/ 2800959 w 4724400"/>
              <a:gd name="connsiteY237" fmla="*/ 3871054 h 6857999"/>
              <a:gd name="connsiteX238" fmla="*/ 2809929 w 4724400"/>
              <a:gd name="connsiteY238" fmla="*/ 3701307 h 6857999"/>
              <a:gd name="connsiteX239" fmla="*/ 2809197 w 4724400"/>
              <a:gd name="connsiteY239" fmla="*/ 3708672 h 6857999"/>
              <a:gd name="connsiteX240" fmla="*/ 2918306 w 4724400"/>
              <a:gd name="connsiteY240" fmla="*/ 4147031 h 6857999"/>
              <a:gd name="connsiteX241" fmla="*/ 3068858 w 4724400"/>
              <a:gd name="connsiteY241" fmla="*/ 4544310 h 6857999"/>
              <a:gd name="connsiteX242" fmla="*/ 2968879 w 4724400"/>
              <a:gd name="connsiteY242" fmla="*/ 4144570 h 6857999"/>
              <a:gd name="connsiteX243" fmla="*/ 2809929 w 4724400"/>
              <a:gd name="connsiteY243" fmla="*/ 3701307 h 6857999"/>
              <a:gd name="connsiteX244" fmla="*/ 1867196 w 4724400"/>
              <a:gd name="connsiteY244" fmla="*/ 3456584 h 6857999"/>
              <a:gd name="connsiteX245" fmla="*/ 2183970 w 4724400"/>
              <a:gd name="connsiteY245" fmla="*/ 3826505 h 6857999"/>
              <a:gd name="connsiteX246" fmla="*/ 1867196 w 4724400"/>
              <a:gd name="connsiteY246" fmla="*/ 3456584 h 6857999"/>
              <a:gd name="connsiteX247" fmla="*/ 2322880 w 4724400"/>
              <a:gd name="connsiteY247" fmla="*/ 3078533 h 6857999"/>
              <a:gd name="connsiteX248" fmla="*/ 2295695 w 4724400"/>
              <a:gd name="connsiteY248" fmla="*/ 3245370 h 6857999"/>
              <a:gd name="connsiteX249" fmla="*/ 2268858 w 4724400"/>
              <a:gd name="connsiteY249" fmla="*/ 3758413 h 6857999"/>
              <a:gd name="connsiteX250" fmla="*/ 2295899 w 4724400"/>
              <a:gd name="connsiteY250" fmla="*/ 3528057 h 6857999"/>
              <a:gd name="connsiteX251" fmla="*/ 2326306 w 4724400"/>
              <a:gd name="connsiteY251" fmla="*/ 3231157 h 6857999"/>
              <a:gd name="connsiteX252" fmla="*/ 2324274 w 4724400"/>
              <a:gd name="connsiteY252" fmla="*/ 3142788 h 6857999"/>
              <a:gd name="connsiteX253" fmla="*/ 2322880 w 4724400"/>
              <a:gd name="connsiteY253" fmla="*/ 3078533 h 6857999"/>
              <a:gd name="connsiteX254" fmla="*/ 912797 w 4724400"/>
              <a:gd name="connsiteY254" fmla="*/ 2896659 h 6857999"/>
              <a:gd name="connsiteX255" fmla="*/ 1167201 w 4724400"/>
              <a:gd name="connsiteY255" fmla="*/ 3304169 h 6857999"/>
              <a:gd name="connsiteX256" fmla="*/ 1503848 w 4724400"/>
              <a:gd name="connsiteY256" fmla="*/ 3675946 h 6857999"/>
              <a:gd name="connsiteX257" fmla="*/ 1353091 w 4724400"/>
              <a:gd name="connsiteY257" fmla="*/ 3486482 h 6857999"/>
              <a:gd name="connsiteX258" fmla="*/ 1340012 w 4724400"/>
              <a:gd name="connsiteY258" fmla="*/ 3467256 h 6857999"/>
              <a:gd name="connsiteX259" fmla="*/ 1089196 w 4724400"/>
              <a:gd name="connsiteY259" fmla="*/ 3116474 h 6857999"/>
              <a:gd name="connsiteX260" fmla="*/ 959418 w 4724400"/>
              <a:gd name="connsiteY260" fmla="*/ 2948853 h 6857999"/>
              <a:gd name="connsiteX261" fmla="*/ 912797 w 4724400"/>
              <a:gd name="connsiteY261" fmla="*/ 2896659 h 6857999"/>
              <a:gd name="connsiteX262" fmla="*/ 2363420 w 4724400"/>
              <a:gd name="connsiteY262" fmla="*/ 2871730 h 6857999"/>
              <a:gd name="connsiteX263" fmla="*/ 2360107 w 4724400"/>
              <a:gd name="connsiteY263" fmla="*/ 2915231 h 6857999"/>
              <a:gd name="connsiteX264" fmla="*/ 2353099 w 4724400"/>
              <a:gd name="connsiteY264" fmla="*/ 3051540 h 6857999"/>
              <a:gd name="connsiteX265" fmla="*/ 2354925 w 4724400"/>
              <a:gd name="connsiteY265" fmla="*/ 3140814 h 6857999"/>
              <a:gd name="connsiteX266" fmla="*/ 2357104 w 4724400"/>
              <a:gd name="connsiteY266" fmla="*/ 3230628 h 6857999"/>
              <a:gd name="connsiteX267" fmla="*/ 2326221 w 4724400"/>
              <a:gd name="connsiteY267" fmla="*/ 3531652 h 6857999"/>
              <a:gd name="connsiteX268" fmla="*/ 2299836 w 4724400"/>
              <a:gd name="connsiteY268" fmla="*/ 3750864 h 6857999"/>
              <a:gd name="connsiteX269" fmla="*/ 2346877 w 4724400"/>
              <a:gd name="connsiteY269" fmla="*/ 3662531 h 6857999"/>
              <a:gd name="connsiteX270" fmla="*/ 2363420 w 4724400"/>
              <a:gd name="connsiteY270" fmla="*/ 2871730 h 6857999"/>
              <a:gd name="connsiteX271" fmla="*/ 912921 w 4724400"/>
              <a:gd name="connsiteY271" fmla="*/ 2850596 h 6857999"/>
              <a:gd name="connsiteX272" fmla="*/ 983846 w 4724400"/>
              <a:gd name="connsiteY272" fmla="*/ 2928627 h 6857999"/>
              <a:gd name="connsiteX273" fmla="*/ 1114669 w 4724400"/>
              <a:gd name="connsiteY273" fmla="*/ 3097880 h 6857999"/>
              <a:gd name="connsiteX274" fmla="*/ 1366183 w 4724400"/>
              <a:gd name="connsiteY274" fmla="*/ 3449753 h 6857999"/>
              <a:gd name="connsiteX275" fmla="*/ 1379263 w 4724400"/>
              <a:gd name="connsiteY275" fmla="*/ 3468981 h 6857999"/>
              <a:gd name="connsiteX276" fmla="*/ 1492446 w 4724400"/>
              <a:gd name="connsiteY276" fmla="*/ 3620389 h 6857999"/>
              <a:gd name="connsiteX277" fmla="*/ 912921 w 4724400"/>
              <a:gd name="connsiteY277" fmla="*/ 2850596 h 6857999"/>
              <a:gd name="connsiteX278" fmla="*/ 2386551 w 4724400"/>
              <a:gd name="connsiteY278" fmla="*/ 2642862 h 6857999"/>
              <a:gd name="connsiteX279" fmla="*/ 2403741 w 4724400"/>
              <a:gd name="connsiteY279" fmla="*/ 2659697 h 6857999"/>
              <a:gd name="connsiteX280" fmla="*/ 2499078 w 4724400"/>
              <a:gd name="connsiteY280" fmla="*/ 3423399 h 6857999"/>
              <a:gd name="connsiteX281" fmla="*/ 2413232 w 4724400"/>
              <a:gd name="connsiteY281" fmla="*/ 3700562 h 6857999"/>
              <a:gd name="connsiteX282" fmla="*/ 2428424 w 4724400"/>
              <a:gd name="connsiteY282" fmla="*/ 4178295 h 6857999"/>
              <a:gd name="connsiteX283" fmla="*/ 2927779 w 4724400"/>
              <a:gd name="connsiteY283" fmla="*/ 4531843 h 6857999"/>
              <a:gd name="connsiteX284" fmla="*/ 2758380 w 4724400"/>
              <a:gd name="connsiteY284" fmla="*/ 3561061 h 6857999"/>
              <a:gd name="connsiteX285" fmla="*/ 2846610 w 4724400"/>
              <a:gd name="connsiteY285" fmla="*/ 3538353 h 6857999"/>
              <a:gd name="connsiteX286" fmla="*/ 3106063 w 4724400"/>
              <a:gd name="connsiteY286" fmla="*/ 4271430 h 6857999"/>
              <a:gd name="connsiteX287" fmla="*/ 3116136 w 4724400"/>
              <a:gd name="connsiteY287" fmla="*/ 4688819 h 6857999"/>
              <a:gd name="connsiteX288" fmla="*/ 3412872 w 4724400"/>
              <a:gd name="connsiteY288" fmla="*/ 4966558 h 6857999"/>
              <a:gd name="connsiteX289" fmla="*/ 3763612 w 4724400"/>
              <a:gd name="connsiteY289" fmla="*/ 3645474 h 6857999"/>
              <a:gd name="connsiteX290" fmla="*/ 3850165 w 4724400"/>
              <a:gd name="connsiteY290" fmla="*/ 3638405 h 6857999"/>
              <a:gd name="connsiteX291" fmla="*/ 3515311 w 4724400"/>
              <a:gd name="connsiteY291" fmla="*/ 5051260 h 6857999"/>
              <a:gd name="connsiteX292" fmla="*/ 3501147 w 4724400"/>
              <a:gd name="connsiteY292" fmla="*/ 5059552 h 6857999"/>
              <a:gd name="connsiteX293" fmla="*/ 3790420 w 4724400"/>
              <a:gd name="connsiteY293" fmla="*/ 5401078 h 6857999"/>
              <a:gd name="connsiteX294" fmla="*/ 4221141 w 4724400"/>
              <a:gd name="connsiteY294" fmla="*/ 6045312 h 6857999"/>
              <a:gd name="connsiteX295" fmla="*/ 4326825 w 4724400"/>
              <a:gd name="connsiteY295" fmla="*/ 5681109 h 6857999"/>
              <a:gd name="connsiteX296" fmla="*/ 4325127 w 4724400"/>
              <a:gd name="connsiteY296" fmla="*/ 5669934 h 6857999"/>
              <a:gd name="connsiteX297" fmla="*/ 4309144 w 4724400"/>
              <a:gd name="connsiteY297" fmla="*/ 5671723 h 6857999"/>
              <a:gd name="connsiteX298" fmla="*/ 3974946 w 4724400"/>
              <a:gd name="connsiteY298" fmla="*/ 4736592 h 6857999"/>
              <a:gd name="connsiteX299" fmla="*/ 4060171 w 4724400"/>
              <a:gd name="connsiteY299" fmla="*/ 4704317 h 6857999"/>
              <a:gd name="connsiteX300" fmla="*/ 4383942 w 4724400"/>
              <a:gd name="connsiteY300" fmla="*/ 5463703 h 6857999"/>
              <a:gd name="connsiteX301" fmla="*/ 4654905 w 4724400"/>
              <a:gd name="connsiteY301" fmla="*/ 5156948 h 6857999"/>
              <a:gd name="connsiteX302" fmla="*/ 4724400 w 4724400"/>
              <a:gd name="connsiteY302" fmla="*/ 5098975 h 6857999"/>
              <a:gd name="connsiteX303" fmla="*/ 4724400 w 4724400"/>
              <a:gd name="connsiteY303" fmla="*/ 5160063 h 6857999"/>
              <a:gd name="connsiteX304" fmla="*/ 4687505 w 4724400"/>
              <a:gd name="connsiteY304" fmla="*/ 5191181 h 6857999"/>
              <a:gd name="connsiteX305" fmla="*/ 4451303 w 4724400"/>
              <a:gd name="connsiteY305" fmla="*/ 5491132 h 6857999"/>
              <a:gd name="connsiteX306" fmla="*/ 4599954 w 4724400"/>
              <a:gd name="connsiteY306" fmla="*/ 5317498 h 6857999"/>
              <a:gd name="connsiteX307" fmla="*/ 4724400 w 4724400"/>
              <a:gd name="connsiteY307" fmla="*/ 5211392 h 6857999"/>
              <a:gd name="connsiteX308" fmla="*/ 4724400 w 4724400"/>
              <a:gd name="connsiteY308" fmla="*/ 5251559 h 6857999"/>
              <a:gd name="connsiteX309" fmla="*/ 4619898 w 4724400"/>
              <a:gd name="connsiteY309" fmla="*/ 5340764 h 6857999"/>
              <a:gd name="connsiteX310" fmla="*/ 4473735 w 4724400"/>
              <a:gd name="connsiteY310" fmla="*/ 5512809 h 6857999"/>
              <a:gd name="connsiteX311" fmla="*/ 4430539 w 4724400"/>
              <a:gd name="connsiteY311" fmla="*/ 5592553 h 6857999"/>
              <a:gd name="connsiteX312" fmla="*/ 4569759 w 4724400"/>
              <a:gd name="connsiteY312" fmla="*/ 5482816 h 6857999"/>
              <a:gd name="connsiteX313" fmla="*/ 4724400 w 4724400"/>
              <a:gd name="connsiteY313" fmla="*/ 5330891 h 6857999"/>
              <a:gd name="connsiteX314" fmla="*/ 4724400 w 4724400"/>
              <a:gd name="connsiteY314" fmla="*/ 5402912 h 6857999"/>
              <a:gd name="connsiteX315" fmla="*/ 4586888 w 4724400"/>
              <a:gd name="connsiteY315" fmla="*/ 5533939 h 6857999"/>
              <a:gd name="connsiteX316" fmla="*/ 4413377 w 4724400"/>
              <a:gd name="connsiteY316" fmla="*/ 5674040 h 6857999"/>
              <a:gd name="connsiteX317" fmla="*/ 4412066 w 4724400"/>
              <a:gd name="connsiteY317" fmla="*/ 5675644 h 6857999"/>
              <a:gd name="connsiteX318" fmla="*/ 4406074 w 4724400"/>
              <a:gd name="connsiteY318" fmla="*/ 5683306 h 6857999"/>
              <a:gd name="connsiteX319" fmla="*/ 4271008 w 4724400"/>
              <a:gd name="connsiteY319" fmla="*/ 6118417 h 6857999"/>
              <a:gd name="connsiteX320" fmla="*/ 4265220 w 4724400"/>
              <a:gd name="connsiteY320" fmla="*/ 6125184 h 6857999"/>
              <a:gd name="connsiteX321" fmla="*/ 4590463 w 4724400"/>
              <a:gd name="connsiteY321" fmla="*/ 6805045 h 6857999"/>
              <a:gd name="connsiteX322" fmla="*/ 4610122 w 4724400"/>
              <a:gd name="connsiteY322" fmla="*/ 6857999 h 6857999"/>
              <a:gd name="connsiteX323" fmla="*/ 4513231 w 4724400"/>
              <a:gd name="connsiteY323" fmla="*/ 6857999 h 6857999"/>
              <a:gd name="connsiteX324" fmla="*/ 4374770 w 4724400"/>
              <a:gd name="connsiteY324" fmla="*/ 6532596 h 6857999"/>
              <a:gd name="connsiteX325" fmla="*/ 4339518 w 4724400"/>
              <a:gd name="connsiteY325" fmla="*/ 6461642 h 6857999"/>
              <a:gd name="connsiteX326" fmla="*/ 3884810 w 4724400"/>
              <a:gd name="connsiteY326" fmla="*/ 5682534 h 6857999"/>
              <a:gd name="connsiteX327" fmla="*/ 3876498 w 4724400"/>
              <a:gd name="connsiteY327" fmla="*/ 5681717 h 6857999"/>
              <a:gd name="connsiteX328" fmla="*/ 3263209 w 4724400"/>
              <a:gd name="connsiteY328" fmla="*/ 5585749 h 6857999"/>
              <a:gd name="connsiteX329" fmla="*/ 3245450 w 4724400"/>
              <a:gd name="connsiteY329" fmla="*/ 5593271 h 6857999"/>
              <a:gd name="connsiteX330" fmla="*/ 1952592 w 4724400"/>
              <a:gd name="connsiteY330" fmla="*/ 5692050 h 6857999"/>
              <a:gd name="connsiteX331" fmla="*/ 1936466 w 4724400"/>
              <a:gd name="connsiteY331" fmla="*/ 5671708 h 6857999"/>
              <a:gd name="connsiteX332" fmla="*/ 3244709 w 4724400"/>
              <a:gd name="connsiteY332" fmla="*/ 5538562 h 6857999"/>
              <a:gd name="connsiteX333" fmla="*/ 3823886 w 4724400"/>
              <a:gd name="connsiteY333" fmla="*/ 5595804 h 6857999"/>
              <a:gd name="connsiteX334" fmla="*/ 3709024 w 4724400"/>
              <a:gd name="connsiteY334" fmla="*/ 5439340 h 6857999"/>
              <a:gd name="connsiteX335" fmla="*/ 3198362 w 4724400"/>
              <a:gd name="connsiteY335" fmla="*/ 4874588 h 6857999"/>
              <a:gd name="connsiteX336" fmla="*/ 3179417 w 4724400"/>
              <a:gd name="connsiteY336" fmla="*/ 4879047 h 6857999"/>
              <a:gd name="connsiteX337" fmla="*/ 2639496 w 4724400"/>
              <a:gd name="connsiteY337" fmla="*/ 4989072 h 6857999"/>
              <a:gd name="connsiteX338" fmla="*/ 1972353 w 4724400"/>
              <a:gd name="connsiteY338" fmla="*/ 4909921 h 6857999"/>
              <a:gd name="connsiteX339" fmla="*/ 2002679 w 4724400"/>
              <a:gd name="connsiteY339" fmla="*/ 4872131 h 6857999"/>
              <a:gd name="connsiteX340" fmla="*/ 3097424 w 4724400"/>
              <a:gd name="connsiteY340" fmla="*/ 4781269 h 6857999"/>
              <a:gd name="connsiteX341" fmla="*/ 2454890 w 4724400"/>
              <a:gd name="connsiteY341" fmla="*/ 4287833 h 6857999"/>
              <a:gd name="connsiteX342" fmla="*/ 2452881 w 4724400"/>
              <a:gd name="connsiteY342" fmla="*/ 4288346 h 6857999"/>
              <a:gd name="connsiteX343" fmla="*/ 2448527 w 4724400"/>
              <a:gd name="connsiteY343" fmla="*/ 4288836 h 6857999"/>
              <a:gd name="connsiteX344" fmla="*/ 2323525 w 4724400"/>
              <a:gd name="connsiteY344" fmla="*/ 4367248 h 6857999"/>
              <a:gd name="connsiteX345" fmla="*/ 2060764 w 4724400"/>
              <a:gd name="connsiteY345" fmla="*/ 4451767 h 6857999"/>
              <a:gd name="connsiteX346" fmla="*/ 1162250 w 4724400"/>
              <a:gd name="connsiteY346" fmla="*/ 4613329 h 6857999"/>
              <a:gd name="connsiteX347" fmla="*/ 1132639 w 4724400"/>
              <a:gd name="connsiteY347" fmla="*/ 4596243 h 6857999"/>
              <a:gd name="connsiteX348" fmla="*/ 2293970 w 4724400"/>
              <a:gd name="connsiteY348" fmla="*/ 4182283 h 6857999"/>
              <a:gd name="connsiteX349" fmla="*/ 1900637 w 4724400"/>
              <a:gd name="connsiteY349" fmla="*/ 3949470 h 6857999"/>
              <a:gd name="connsiteX350" fmla="*/ 1887014 w 4724400"/>
              <a:gd name="connsiteY350" fmla="*/ 3951288 h 6857999"/>
              <a:gd name="connsiteX351" fmla="*/ 896751 w 4724400"/>
              <a:gd name="connsiteY351" fmla="*/ 4159267 h 6857999"/>
              <a:gd name="connsiteX352" fmla="*/ 918967 w 4724400"/>
              <a:gd name="connsiteY352" fmla="*/ 4119760 h 6857999"/>
              <a:gd name="connsiteX353" fmla="*/ 1764113 w 4724400"/>
              <a:gd name="connsiteY353" fmla="*/ 3873539 h 6857999"/>
              <a:gd name="connsiteX354" fmla="*/ 1555701 w 4724400"/>
              <a:gd name="connsiteY354" fmla="*/ 3763109 h 6857999"/>
              <a:gd name="connsiteX355" fmla="*/ 1542956 w 4724400"/>
              <a:gd name="connsiteY355" fmla="*/ 3758998 h 6857999"/>
              <a:gd name="connsiteX356" fmla="*/ 1136724 w 4724400"/>
              <a:gd name="connsiteY356" fmla="*/ 3417171 h 6857999"/>
              <a:gd name="connsiteX357" fmla="*/ 750977 w 4724400"/>
              <a:gd name="connsiteY357" fmla="*/ 2770227 h 6857999"/>
              <a:gd name="connsiteX358" fmla="*/ 755174 w 4724400"/>
              <a:gd name="connsiteY358" fmla="*/ 2749954 h 6857999"/>
              <a:gd name="connsiteX359" fmla="*/ 830023 w 4724400"/>
              <a:gd name="connsiteY359" fmla="*/ 2731935 h 6857999"/>
              <a:gd name="connsiteX360" fmla="*/ 1623018 w 4724400"/>
              <a:gd name="connsiteY360" fmla="*/ 3716225 h 6857999"/>
              <a:gd name="connsiteX361" fmla="*/ 2294841 w 4724400"/>
              <a:gd name="connsiteY361" fmla="*/ 4093587 h 6857999"/>
              <a:gd name="connsiteX362" fmla="*/ 2250226 w 4724400"/>
              <a:gd name="connsiteY362" fmla="*/ 3916719 h 6857999"/>
              <a:gd name="connsiteX363" fmla="*/ 2245523 w 4724400"/>
              <a:gd name="connsiteY363" fmla="*/ 3916663 h 6857999"/>
              <a:gd name="connsiteX364" fmla="*/ 1707994 w 4724400"/>
              <a:gd name="connsiteY364" fmla="*/ 3326950 h 6857999"/>
              <a:gd name="connsiteX365" fmla="*/ 1786341 w 4724400"/>
              <a:gd name="connsiteY365" fmla="*/ 3287566 h 6857999"/>
              <a:gd name="connsiteX366" fmla="*/ 2158071 w 4724400"/>
              <a:gd name="connsiteY366" fmla="*/ 3639960 h 6857999"/>
              <a:gd name="connsiteX367" fmla="*/ 2189281 w 4724400"/>
              <a:gd name="connsiteY367" fmla="*/ 3333361 h 6857999"/>
              <a:gd name="connsiteX368" fmla="*/ 2314466 w 4724400"/>
              <a:gd name="connsiteY368" fmla="*/ 2680771 h 6857999"/>
              <a:gd name="connsiteX369" fmla="*/ 2386551 w 4724400"/>
              <a:gd name="connsiteY369" fmla="*/ 2642862 h 6857999"/>
              <a:gd name="connsiteX370" fmla="*/ 3646699 w 4724400"/>
              <a:gd name="connsiteY370" fmla="*/ 2390555 h 6857999"/>
              <a:gd name="connsiteX371" fmla="*/ 3645773 w 4724400"/>
              <a:gd name="connsiteY371" fmla="*/ 2392739 h 6857999"/>
              <a:gd name="connsiteX372" fmla="*/ 3649597 w 4724400"/>
              <a:gd name="connsiteY372" fmla="*/ 2394358 h 6857999"/>
              <a:gd name="connsiteX373" fmla="*/ 3646699 w 4724400"/>
              <a:gd name="connsiteY373" fmla="*/ 2390555 h 6857999"/>
              <a:gd name="connsiteX374" fmla="*/ 3038676 w 4724400"/>
              <a:gd name="connsiteY374" fmla="*/ 2118977 h 6857999"/>
              <a:gd name="connsiteX375" fmla="*/ 2963942 w 4724400"/>
              <a:gd name="connsiteY375" fmla="*/ 2525128 h 6857999"/>
              <a:gd name="connsiteX376" fmla="*/ 2923775 w 4724400"/>
              <a:gd name="connsiteY376" fmla="*/ 2667145 h 6857999"/>
              <a:gd name="connsiteX377" fmla="*/ 2887447 w 4724400"/>
              <a:gd name="connsiteY377" fmla="*/ 2832031 h 6857999"/>
              <a:gd name="connsiteX378" fmla="*/ 2868480 w 4724400"/>
              <a:gd name="connsiteY378" fmla="*/ 2927011 h 6857999"/>
              <a:gd name="connsiteX379" fmla="*/ 2921794 w 4724400"/>
              <a:gd name="connsiteY379" fmla="*/ 2782834 h 6857999"/>
              <a:gd name="connsiteX380" fmla="*/ 3038676 w 4724400"/>
              <a:gd name="connsiteY380" fmla="*/ 2118977 h 6857999"/>
              <a:gd name="connsiteX381" fmla="*/ 4070579 w 4724400"/>
              <a:gd name="connsiteY381" fmla="*/ 2090376 h 6857999"/>
              <a:gd name="connsiteX382" fmla="*/ 4109879 w 4724400"/>
              <a:gd name="connsiteY382" fmla="*/ 2228695 h 6857999"/>
              <a:gd name="connsiteX383" fmla="*/ 4119154 w 4724400"/>
              <a:gd name="connsiteY383" fmla="*/ 2266098 h 6857999"/>
              <a:gd name="connsiteX384" fmla="*/ 4141411 w 4724400"/>
              <a:gd name="connsiteY384" fmla="*/ 2353427 h 6857999"/>
              <a:gd name="connsiteX385" fmla="*/ 4293979 w 4724400"/>
              <a:gd name="connsiteY385" fmla="*/ 2703223 h 6857999"/>
              <a:gd name="connsiteX386" fmla="*/ 4410111 w 4724400"/>
              <a:gd name="connsiteY386" fmla="*/ 2947465 h 6857999"/>
              <a:gd name="connsiteX387" fmla="*/ 4070579 w 4724400"/>
              <a:gd name="connsiteY387" fmla="*/ 2090376 h 6857999"/>
              <a:gd name="connsiteX388" fmla="*/ 4020821 w 4724400"/>
              <a:gd name="connsiteY388" fmla="*/ 2034549 h 6857999"/>
              <a:gd name="connsiteX389" fmla="*/ 4372756 w 4724400"/>
              <a:gd name="connsiteY389" fmla="*/ 2932293 h 6857999"/>
              <a:gd name="connsiteX390" fmla="*/ 4268731 w 4724400"/>
              <a:gd name="connsiteY390" fmla="*/ 2715710 h 6857999"/>
              <a:gd name="connsiteX391" fmla="*/ 4113960 w 4724400"/>
              <a:gd name="connsiteY391" fmla="*/ 2360474 h 6857999"/>
              <a:gd name="connsiteX392" fmla="*/ 4090842 w 4724400"/>
              <a:gd name="connsiteY392" fmla="*/ 2272139 h 6857999"/>
              <a:gd name="connsiteX393" fmla="*/ 4081569 w 4724400"/>
              <a:gd name="connsiteY393" fmla="*/ 2234734 h 6857999"/>
              <a:gd name="connsiteX394" fmla="*/ 4020821 w 4724400"/>
              <a:gd name="connsiteY394" fmla="*/ 2034549 h 6857999"/>
              <a:gd name="connsiteX395" fmla="*/ 3001316 w 4724400"/>
              <a:gd name="connsiteY395" fmla="*/ 2032338 h 6857999"/>
              <a:gd name="connsiteX396" fmla="*/ 2953880 w 4724400"/>
              <a:gd name="connsiteY396" fmla="*/ 2185446 h 6857999"/>
              <a:gd name="connsiteX397" fmla="*/ 2883664 w 4724400"/>
              <a:gd name="connsiteY397" fmla="*/ 2591574 h 6857999"/>
              <a:gd name="connsiteX398" fmla="*/ 2826885 w 4724400"/>
              <a:gd name="connsiteY398" fmla="*/ 2991809 h 6857999"/>
              <a:gd name="connsiteX399" fmla="*/ 2860250 w 4724400"/>
              <a:gd name="connsiteY399" fmla="*/ 2826310 h 6857999"/>
              <a:gd name="connsiteX400" fmla="*/ 2896499 w 4724400"/>
              <a:gd name="connsiteY400" fmla="*/ 2660098 h 6857999"/>
              <a:gd name="connsiteX401" fmla="*/ 2937125 w 4724400"/>
              <a:gd name="connsiteY401" fmla="*/ 2516991 h 6857999"/>
              <a:gd name="connsiteX402" fmla="*/ 3010471 w 4724400"/>
              <a:gd name="connsiteY402" fmla="*/ 2114122 h 6857999"/>
              <a:gd name="connsiteX403" fmla="*/ 3001316 w 4724400"/>
              <a:gd name="connsiteY403" fmla="*/ 2032338 h 6857999"/>
              <a:gd name="connsiteX404" fmla="*/ 3105532 w 4724400"/>
              <a:gd name="connsiteY404" fmla="*/ 1991479 h 6857999"/>
              <a:gd name="connsiteX405" fmla="*/ 3599280 w 4724400"/>
              <a:gd name="connsiteY405" fmla="*/ 2371770 h 6857999"/>
              <a:gd name="connsiteX406" fmla="*/ 3105532 w 4724400"/>
              <a:gd name="connsiteY406" fmla="*/ 1991479 h 6857999"/>
              <a:gd name="connsiteX407" fmla="*/ 3111169 w 4724400"/>
              <a:gd name="connsiteY407" fmla="*/ 1962963 h 6857999"/>
              <a:gd name="connsiteX408" fmla="*/ 3606223 w 4724400"/>
              <a:gd name="connsiteY408" fmla="*/ 2338658 h 6857999"/>
              <a:gd name="connsiteX409" fmla="*/ 3111169 w 4724400"/>
              <a:gd name="connsiteY409" fmla="*/ 1962963 h 6857999"/>
              <a:gd name="connsiteX410" fmla="*/ 2050698 w 4724400"/>
              <a:gd name="connsiteY410" fmla="*/ 1338235 h 6857999"/>
              <a:gd name="connsiteX411" fmla="*/ 2370409 w 4724400"/>
              <a:gd name="connsiteY411" fmla="*/ 2272553 h 6857999"/>
              <a:gd name="connsiteX412" fmla="*/ 2338306 w 4724400"/>
              <a:gd name="connsiteY412" fmla="*/ 2159819 h 6857999"/>
              <a:gd name="connsiteX413" fmla="*/ 2334023 w 4724400"/>
              <a:gd name="connsiteY413" fmla="*/ 2142555 h 6857999"/>
              <a:gd name="connsiteX414" fmla="*/ 2161071 w 4724400"/>
              <a:gd name="connsiteY414" fmla="*/ 1617375 h 6857999"/>
              <a:gd name="connsiteX415" fmla="*/ 2130699 w 4724400"/>
              <a:gd name="connsiteY415" fmla="*/ 1544643 h 6857999"/>
              <a:gd name="connsiteX416" fmla="*/ 2050698 w 4724400"/>
              <a:gd name="connsiteY416" fmla="*/ 1338235 h 6857999"/>
              <a:gd name="connsiteX417" fmla="*/ 2060478 w 4724400"/>
              <a:gd name="connsiteY417" fmla="*/ 1278636 h 6857999"/>
              <a:gd name="connsiteX418" fmla="*/ 2156346 w 4724400"/>
              <a:gd name="connsiteY418" fmla="*/ 1534260 h 6857999"/>
              <a:gd name="connsiteX419" fmla="*/ 2187258 w 4724400"/>
              <a:gd name="connsiteY419" fmla="*/ 1607218 h 6857999"/>
              <a:gd name="connsiteX420" fmla="*/ 2358704 w 4724400"/>
              <a:gd name="connsiteY420" fmla="*/ 2125320 h 6857999"/>
              <a:gd name="connsiteX421" fmla="*/ 2233598 w 4724400"/>
              <a:gd name="connsiteY421" fmla="*/ 1646797 h 6857999"/>
              <a:gd name="connsiteX422" fmla="*/ 2060478 w 4724400"/>
              <a:gd name="connsiteY422" fmla="*/ 1278636 h 6857999"/>
              <a:gd name="connsiteX423" fmla="*/ 1974152 w 4724400"/>
              <a:gd name="connsiteY423" fmla="*/ 1245311 h 6857999"/>
              <a:gd name="connsiteX424" fmla="*/ 1811379 w 4724400"/>
              <a:gd name="connsiteY424" fmla="*/ 1406236 h 6857999"/>
              <a:gd name="connsiteX425" fmla="*/ 1767940 w 4724400"/>
              <a:gd name="connsiteY425" fmla="*/ 1546869 h 6857999"/>
              <a:gd name="connsiteX426" fmla="*/ 1796474 w 4724400"/>
              <a:gd name="connsiteY426" fmla="*/ 1557016 h 6857999"/>
              <a:gd name="connsiteX427" fmla="*/ 1974152 w 4724400"/>
              <a:gd name="connsiteY427" fmla="*/ 1245311 h 6857999"/>
              <a:gd name="connsiteX428" fmla="*/ 4681531 w 4724400"/>
              <a:gd name="connsiteY428" fmla="*/ 959050 h 6857999"/>
              <a:gd name="connsiteX429" fmla="*/ 4638064 w 4724400"/>
              <a:gd name="connsiteY429" fmla="*/ 1006960 h 6857999"/>
              <a:gd name="connsiteX430" fmla="*/ 4415502 w 4724400"/>
              <a:gd name="connsiteY430" fmla="*/ 1184424 h 6857999"/>
              <a:gd name="connsiteX431" fmla="*/ 4197574 w 4724400"/>
              <a:gd name="connsiteY431" fmla="*/ 1317493 h 6857999"/>
              <a:gd name="connsiteX432" fmla="*/ 4122737 w 4724400"/>
              <a:gd name="connsiteY432" fmla="*/ 1348256 h 6857999"/>
              <a:gd name="connsiteX433" fmla="*/ 4024988 w 4724400"/>
              <a:gd name="connsiteY433" fmla="*/ 1390573 h 6857999"/>
              <a:gd name="connsiteX434" fmla="*/ 4421265 w 4724400"/>
              <a:gd name="connsiteY434" fmla="*/ 1220988 h 6857999"/>
              <a:gd name="connsiteX435" fmla="*/ 4681531 w 4724400"/>
              <a:gd name="connsiteY435" fmla="*/ 959050 h 6857999"/>
              <a:gd name="connsiteX436" fmla="*/ 4722484 w 4724400"/>
              <a:gd name="connsiteY436" fmla="*/ 854709 h 6857999"/>
              <a:gd name="connsiteX437" fmla="*/ 4695347 w 4724400"/>
              <a:gd name="connsiteY437" fmla="*/ 879275 h 6857999"/>
              <a:gd name="connsiteX438" fmla="*/ 4253878 w 4724400"/>
              <a:gd name="connsiteY438" fmla="*/ 1216434 h 6857999"/>
              <a:gd name="connsiteX439" fmla="*/ 4213112 w 4724400"/>
              <a:gd name="connsiteY439" fmla="*/ 1239730 h 6857999"/>
              <a:gd name="connsiteX440" fmla="*/ 4037747 w 4724400"/>
              <a:gd name="connsiteY440" fmla="*/ 1352837 h 6857999"/>
              <a:gd name="connsiteX441" fmla="*/ 4113362 w 4724400"/>
              <a:gd name="connsiteY441" fmla="*/ 1321759 h 6857999"/>
              <a:gd name="connsiteX442" fmla="*/ 4186634 w 4724400"/>
              <a:gd name="connsiteY442" fmla="*/ 1291618 h 6857999"/>
              <a:gd name="connsiteX443" fmla="*/ 4399674 w 4724400"/>
              <a:gd name="connsiteY443" fmla="*/ 1160983 h 6857999"/>
              <a:gd name="connsiteX444" fmla="*/ 4618435 w 4724400"/>
              <a:gd name="connsiteY444" fmla="*/ 986418 h 6857999"/>
              <a:gd name="connsiteX445" fmla="*/ 4722484 w 4724400"/>
              <a:gd name="connsiteY445" fmla="*/ 854709 h 6857999"/>
              <a:gd name="connsiteX446" fmla="*/ 1456504 w 4724400"/>
              <a:gd name="connsiteY446" fmla="*/ 777000 h 6857999"/>
              <a:gd name="connsiteX447" fmla="*/ 1454399 w 4724400"/>
              <a:gd name="connsiteY447" fmla="*/ 794136 h 6857999"/>
              <a:gd name="connsiteX448" fmla="*/ 1448466 w 4724400"/>
              <a:gd name="connsiteY448" fmla="*/ 843129 h 6857999"/>
              <a:gd name="connsiteX449" fmla="*/ 1442252 w 4724400"/>
              <a:gd name="connsiteY449" fmla="*/ 1005313 h 6857999"/>
              <a:gd name="connsiteX450" fmla="*/ 1469382 w 4724400"/>
              <a:gd name="connsiteY450" fmla="*/ 1614896 h 6857999"/>
              <a:gd name="connsiteX451" fmla="*/ 1472106 w 4724400"/>
              <a:gd name="connsiteY451" fmla="*/ 1632791 h 6857999"/>
              <a:gd name="connsiteX452" fmla="*/ 1479091 w 4724400"/>
              <a:gd name="connsiteY452" fmla="*/ 1680170 h 6857999"/>
              <a:gd name="connsiteX453" fmla="*/ 1480043 w 4724400"/>
              <a:gd name="connsiteY453" fmla="*/ 1649028 h 6857999"/>
              <a:gd name="connsiteX454" fmla="*/ 1464087 w 4724400"/>
              <a:gd name="connsiteY454" fmla="*/ 871628 h 6857999"/>
              <a:gd name="connsiteX455" fmla="*/ 1462204 w 4724400"/>
              <a:gd name="connsiteY455" fmla="*/ 850229 h 6857999"/>
              <a:gd name="connsiteX456" fmla="*/ 1456504 w 4724400"/>
              <a:gd name="connsiteY456" fmla="*/ 777000 h 6857999"/>
              <a:gd name="connsiteX457" fmla="*/ 1483619 w 4724400"/>
              <a:gd name="connsiteY457" fmla="*/ 764662 h 6857999"/>
              <a:gd name="connsiteX458" fmla="*/ 1489670 w 4724400"/>
              <a:gd name="connsiteY458" fmla="*/ 847698 h 6857999"/>
              <a:gd name="connsiteX459" fmla="*/ 1491553 w 4724400"/>
              <a:gd name="connsiteY459" fmla="*/ 869097 h 6857999"/>
              <a:gd name="connsiteX460" fmla="*/ 1508481 w 4724400"/>
              <a:gd name="connsiteY460" fmla="*/ 1619865 h 6857999"/>
              <a:gd name="connsiteX461" fmla="*/ 1483619 w 4724400"/>
              <a:gd name="connsiteY461" fmla="*/ 764662 h 6857999"/>
              <a:gd name="connsiteX462" fmla="*/ 1430481 w 4724400"/>
              <a:gd name="connsiteY462" fmla="*/ 630137 h 6857999"/>
              <a:gd name="connsiteX463" fmla="*/ 1442495 w 4724400"/>
              <a:gd name="connsiteY463" fmla="*/ 1626691 h 6857999"/>
              <a:gd name="connsiteX464" fmla="*/ 1441222 w 4724400"/>
              <a:gd name="connsiteY464" fmla="*/ 1619067 h 6857999"/>
              <a:gd name="connsiteX465" fmla="*/ 1414069 w 4724400"/>
              <a:gd name="connsiteY465" fmla="*/ 1004967 h 6857999"/>
              <a:gd name="connsiteX466" fmla="*/ 1420665 w 4724400"/>
              <a:gd name="connsiteY466" fmla="*/ 840369 h 6857999"/>
              <a:gd name="connsiteX467" fmla="*/ 1426829 w 4724400"/>
              <a:gd name="connsiteY467" fmla="*/ 790831 h 6857999"/>
              <a:gd name="connsiteX468" fmla="*/ 1430481 w 4724400"/>
              <a:gd name="connsiteY468" fmla="*/ 630137 h 6857999"/>
              <a:gd name="connsiteX469" fmla="*/ 4023796 w 4724400"/>
              <a:gd name="connsiteY469" fmla="*/ 623931 h 6857999"/>
              <a:gd name="connsiteX470" fmla="*/ 3945729 w 4724400"/>
              <a:gd name="connsiteY470" fmla="*/ 662344 h 6857999"/>
              <a:gd name="connsiteX471" fmla="*/ 3498947 w 4724400"/>
              <a:gd name="connsiteY471" fmla="*/ 818916 h 6857999"/>
              <a:gd name="connsiteX472" fmla="*/ 3031283 w 4724400"/>
              <a:gd name="connsiteY472" fmla="*/ 1111507 h 6857999"/>
              <a:gd name="connsiteX473" fmla="*/ 3203692 w 4724400"/>
              <a:gd name="connsiteY473" fmla="*/ 1035777 h 6857999"/>
              <a:gd name="connsiteX474" fmla="*/ 3218294 w 4724400"/>
              <a:gd name="connsiteY474" fmla="*/ 1027151 h 6857999"/>
              <a:gd name="connsiteX475" fmla="*/ 3636737 w 4724400"/>
              <a:gd name="connsiteY475" fmla="*/ 817377 h 6857999"/>
              <a:gd name="connsiteX476" fmla="*/ 4023796 w 4724400"/>
              <a:gd name="connsiteY476" fmla="*/ 623931 h 6857999"/>
              <a:gd name="connsiteX477" fmla="*/ 3311704 w 4724400"/>
              <a:gd name="connsiteY477" fmla="*/ 584486 h 6857999"/>
              <a:gd name="connsiteX478" fmla="*/ 3190778 w 4724400"/>
              <a:gd name="connsiteY478" fmla="*/ 772788 h 6857999"/>
              <a:gd name="connsiteX479" fmla="*/ 3007981 w 4724400"/>
              <a:gd name="connsiteY479" fmla="*/ 1070739 h 6857999"/>
              <a:gd name="connsiteX480" fmla="*/ 3267578 w 4724400"/>
              <a:gd name="connsiteY480" fmla="*/ 693281 h 6857999"/>
              <a:gd name="connsiteX481" fmla="*/ 2664888 w 4724400"/>
              <a:gd name="connsiteY481" fmla="*/ 518596 h 6857999"/>
              <a:gd name="connsiteX482" fmla="*/ 2411865 w 4724400"/>
              <a:gd name="connsiteY482" fmla="*/ 567273 h 6857999"/>
              <a:gd name="connsiteX483" fmla="*/ 1896643 w 4724400"/>
              <a:gd name="connsiteY483" fmla="*/ 809468 h 6857999"/>
              <a:gd name="connsiteX484" fmla="*/ 1899055 w 4724400"/>
              <a:gd name="connsiteY484" fmla="*/ 809848 h 6857999"/>
              <a:gd name="connsiteX485" fmla="*/ 2446633 w 4724400"/>
              <a:gd name="connsiteY485" fmla="*/ 596159 h 6857999"/>
              <a:gd name="connsiteX486" fmla="*/ 2796924 w 4724400"/>
              <a:gd name="connsiteY486" fmla="*/ 501747 h 6857999"/>
              <a:gd name="connsiteX487" fmla="*/ 2455237 w 4724400"/>
              <a:gd name="connsiteY487" fmla="*/ 622979 h 6857999"/>
              <a:gd name="connsiteX488" fmla="*/ 1949308 w 4724400"/>
              <a:gd name="connsiteY488" fmla="*/ 818889 h 6857999"/>
              <a:gd name="connsiteX489" fmla="*/ 1950634 w 4724400"/>
              <a:gd name="connsiteY489" fmla="*/ 818810 h 6857999"/>
              <a:gd name="connsiteX490" fmla="*/ 2796924 w 4724400"/>
              <a:gd name="connsiteY490" fmla="*/ 501747 h 6857999"/>
              <a:gd name="connsiteX491" fmla="*/ 3335099 w 4724400"/>
              <a:gd name="connsiteY491" fmla="*/ 488163 h 6857999"/>
              <a:gd name="connsiteX492" fmla="*/ 3151139 w 4724400"/>
              <a:gd name="connsiteY492" fmla="*/ 734118 h 6857999"/>
              <a:gd name="connsiteX493" fmla="*/ 3136980 w 4724400"/>
              <a:gd name="connsiteY493" fmla="*/ 753877 h 6857999"/>
              <a:gd name="connsiteX494" fmla="*/ 3062043 w 4724400"/>
              <a:gd name="connsiteY494" fmla="*/ 867004 h 6857999"/>
              <a:gd name="connsiteX495" fmla="*/ 2994594 w 4724400"/>
              <a:gd name="connsiteY495" fmla="*/ 1035452 h 6857999"/>
              <a:gd name="connsiteX496" fmla="*/ 3167517 w 4724400"/>
              <a:gd name="connsiteY496" fmla="*/ 757788 h 6857999"/>
              <a:gd name="connsiteX497" fmla="*/ 3335099 w 4724400"/>
              <a:gd name="connsiteY497" fmla="*/ 488163 h 6857999"/>
              <a:gd name="connsiteX498" fmla="*/ 2891507 w 4724400"/>
              <a:gd name="connsiteY498" fmla="*/ 485136 h 6857999"/>
              <a:gd name="connsiteX499" fmla="*/ 2047508 w 4724400"/>
              <a:gd name="connsiteY499" fmla="*/ 825701 h 6857999"/>
              <a:gd name="connsiteX500" fmla="*/ 2891507 w 4724400"/>
              <a:gd name="connsiteY500" fmla="*/ 485136 h 6857999"/>
              <a:gd name="connsiteX501" fmla="*/ 4418489 w 4724400"/>
              <a:gd name="connsiteY501" fmla="*/ 483936 h 6857999"/>
              <a:gd name="connsiteX502" fmla="*/ 4155290 w 4724400"/>
              <a:gd name="connsiteY502" fmla="*/ 661575 h 6857999"/>
              <a:gd name="connsiteX503" fmla="*/ 3571040 w 4724400"/>
              <a:gd name="connsiteY503" fmla="*/ 996875 h 6857999"/>
              <a:gd name="connsiteX504" fmla="*/ 3093710 w 4724400"/>
              <a:gd name="connsiteY504" fmla="*/ 1145020 h 6857999"/>
              <a:gd name="connsiteX505" fmla="*/ 3207527 w 4724400"/>
              <a:gd name="connsiteY505" fmla="*/ 1163586 h 6857999"/>
              <a:gd name="connsiteX506" fmla="*/ 3652751 w 4724400"/>
              <a:gd name="connsiteY506" fmla="*/ 990907 h 6857999"/>
              <a:gd name="connsiteX507" fmla="*/ 4180906 w 4724400"/>
              <a:gd name="connsiteY507" fmla="*/ 680145 h 6857999"/>
              <a:gd name="connsiteX508" fmla="*/ 4418489 w 4724400"/>
              <a:gd name="connsiteY508" fmla="*/ 483936 h 6857999"/>
              <a:gd name="connsiteX509" fmla="*/ 3316944 w 4724400"/>
              <a:gd name="connsiteY509" fmla="*/ 465669 h 6857999"/>
              <a:gd name="connsiteX510" fmla="*/ 2958819 w 4724400"/>
              <a:gd name="connsiteY510" fmla="*/ 1062158 h 6857999"/>
              <a:gd name="connsiteX511" fmla="*/ 3004132 w 4724400"/>
              <a:gd name="connsiteY511" fmla="*/ 921679 h 6857999"/>
              <a:gd name="connsiteX512" fmla="*/ 3037224 w 4724400"/>
              <a:gd name="connsiteY512" fmla="*/ 852631 h 6857999"/>
              <a:gd name="connsiteX513" fmla="*/ 3114637 w 4724400"/>
              <a:gd name="connsiteY513" fmla="*/ 736692 h 6857999"/>
              <a:gd name="connsiteX514" fmla="*/ 3128801 w 4724400"/>
              <a:gd name="connsiteY514" fmla="*/ 716935 h 6857999"/>
              <a:gd name="connsiteX515" fmla="*/ 3316944 w 4724400"/>
              <a:gd name="connsiteY515" fmla="*/ 465669 h 6857999"/>
              <a:gd name="connsiteX516" fmla="*/ 4448894 w 4724400"/>
              <a:gd name="connsiteY516" fmla="*/ 422768 h 6857999"/>
              <a:gd name="connsiteX517" fmla="*/ 4235585 w 4724400"/>
              <a:gd name="connsiteY517" fmla="*/ 528178 h 6857999"/>
              <a:gd name="connsiteX518" fmla="*/ 4213155 w 4724400"/>
              <a:gd name="connsiteY518" fmla="*/ 543149 h 6857999"/>
              <a:gd name="connsiteX519" fmla="*/ 3649218 w 4724400"/>
              <a:gd name="connsiteY519" fmla="*/ 842623 h 6857999"/>
              <a:gd name="connsiteX520" fmla="*/ 3232564 w 4724400"/>
              <a:gd name="connsiteY520" fmla="*/ 1051220 h 6857999"/>
              <a:gd name="connsiteX521" fmla="*/ 3217970 w 4724400"/>
              <a:gd name="connsiteY521" fmla="*/ 1059849 h 6857999"/>
              <a:gd name="connsiteX522" fmla="*/ 3116688 w 4724400"/>
              <a:gd name="connsiteY522" fmla="*/ 1113543 h 6857999"/>
              <a:gd name="connsiteX523" fmla="*/ 3559098 w 4724400"/>
              <a:gd name="connsiteY523" fmla="*/ 971858 h 6857999"/>
              <a:gd name="connsiteX524" fmla="*/ 4140004 w 4724400"/>
              <a:gd name="connsiteY524" fmla="*/ 638368 h 6857999"/>
              <a:gd name="connsiteX525" fmla="*/ 4451852 w 4724400"/>
              <a:gd name="connsiteY525" fmla="*/ 423380 h 6857999"/>
              <a:gd name="connsiteX526" fmla="*/ 4448894 w 4724400"/>
              <a:gd name="connsiteY526" fmla="*/ 422768 h 6857999"/>
              <a:gd name="connsiteX527" fmla="*/ 680568 w 4724400"/>
              <a:gd name="connsiteY527" fmla="*/ 416949 h 6857999"/>
              <a:gd name="connsiteX528" fmla="*/ 394452 w 4724400"/>
              <a:gd name="connsiteY528" fmla="*/ 694330 h 6857999"/>
              <a:gd name="connsiteX529" fmla="*/ 340402 w 4724400"/>
              <a:gd name="connsiteY529" fmla="*/ 759654 h 6857999"/>
              <a:gd name="connsiteX530" fmla="*/ 827699 w 4724400"/>
              <a:gd name="connsiteY530" fmla="*/ 416143 h 6857999"/>
              <a:gd name="connsiteX531" fmla="*/ 841524 w 4724400"/>
              <a:gd name="connsiteY531" fmla="*/ 534021 h 6857999"/>
              <a:gd name="connsiteX532" fmla="*/ 825554 w 4724400"/>
              <a:gd name="connsiteY532" fmla="*/ 672115 h 6857999"/>
              <a:gd name="connsiteX533" fmla="*/ 811499 w 4724400"/>
              <a:gd name="connsiteY533" fmla="*/ 769176 h 6857999"/>
              <a:gd name="connsiteX534" fmla="*/ 841586 w 4724400"/>
              <a:gd name="connsiteY534" fmla="*/ 1060039 h 6857999"/>
              <a:gd name="connsiteX535" fmla="*/ 942912 w 4724400"/>
              <a:gd name="connsiteY535" fmla="*/ 1511108 h 6857999"/>
              <a:gd name="connsiteX536" fmla="*/ 884057 w 4724400"/>
              <a:gd name="connsiteY536" fmla="*/ 521768 h 6857999"/>
              <a:gd name="connsiteX537" fmla="*/ 827699 w 4724400"/>
              <a:gd name="connsiteY537" fmla="*/ 416143 h 6857999"/>
              <a:gd name="connsiteX538" fmla="*/ 798883 w 4724400"/>
              <a:gd name="connsiteY538" fmla="*/ 414244 h 6857999"/>
              <a:gd name="connsiteX539" fmla="*/ 875825 w 4724400"/>
              <a:gd name="connsiteY539" fmla="*/ 1357811 h 6857999"/>
              <a:gd name="connsiteX540" fmla="*/ 814514 w 4724400"/>
              <a:gd name="connsiteY540" fmla="*/ 1064671 h 6857999"/>
              <a:gd name="connsiteX541" fmla="*/ 783698 w 4724400"/>
              <a:gd name="connsiteY541" fmla="*/ 766414 h 6857999"/>
              <a:gd name="connsiteX542" fmla="*/ 798129 w 4724400"/>
              <a:gd name="connsiteY542" fmla="*/ 666939 h 6857999"/>
              <a:gd name="connsiteX543" fmla="*/ 813894 w 4724400"/>
              <a:gd name="connsiteY543" fmla="*/ 533909 h 6857999"/>
              <a:gd name="connsiteX544" fmla="*/ 798883 w 4724400"/>
              <a:gd name="connsiteY544" fmla="*/ 414244 h 6857999"/>
              <a:gd name="connsiteX545" fmla="*/ 673202 w 4724400"/>
              <a:gd name="connsiteY545" fmla="*/ 388720 h 6857999"/>
              <a:gd name="connsiteX546" fmla="*/ 392779 w 4724400"/>
              <a:gd name="connsiteY546" fmla="*/ 596411 h 6857999"/>
              <a:gd name="connsiteX547" fmla="*/ 270088 w 4724400"/>
              <a:gd name="connsiteY547" fmla="*/ 790400 h 6857999"/>
              <a:gd name="connsiteX548" fmla="*/ 259285 w 4724400"/>
              <a:gd name="connsiteY548" fmla="*/ 812869 h 6857999"/>
              <a:gd name="connsiteX549" fmla="*/ 372890 w 4724400"/>
              <a:gd name="connsiteY549" fmla="*/ 676832 h 6857999"/>
              <a:gd name="connsiteX550" fmla="*/ 673202 w 4724400"/>
              <a:gd name="connsiteY550" fmla="*/ 388720 h 6857999"/>
              <a:gd name="connsiteX551" fmla="*/ 1628210 w 4724400"/>
              <a:gd name="connsiteY551" fmla="*/ 0 h 6857999"/>
              <a:gd name="connsiteX552" fmla="*/ 1748399 w 4724400"/>
              <a:gd name="connsiteY552" fmla="*/ 0 h 6857999"/>
              <a:gd name="connsiteX553" fmla="*/ 1783391 w 4724400"/>
              <a:gd name="connsiteY553" fmla="*/ 17650 h 6857999"/>
              <a:gd name="connsiteX554" fmla="*/ 2084193 w 4724400"/>
              <a:gd name="connsiteY554" fmla="*/ 69947 h 6857999"/>
              <a:gd name="connsiteX555" fmla="*/ 2744101 w 4724400"/>
              <a:gd name="connsiteY555" fmla="*/ 15192 h 6857999"/>
              <a:gd name="connsiteX556" fmla="*/ 2197414 w 4724400"/>
              <a:gd name="connsiteY556" fmla="*/ 41266 h 6857999"/>
              <a:gd name="connsiteX557" fmla="*/ 1914967 w 4724400"/>
              <a:gd name="connsiteY557" fmla="*/ 18583 h 6857999"/>
              <a:gd name="connsiteX558" fmla="*/ 1815559 w 4724400"/>
              <a:gd name="connsiteY558" fmla="*/ 0 h 6857999"/>
              <a:gd name="connsiteX559" fmla="*/ 2001666 w 4724400"/>
              <a:gd name="connsiteY559" fmla="*/ 0 h 6857999"/>
              <a:gd name="connsiteX560" fmla="*/ 2036517 w 4724400"/>
              <a:gd name="connsiteY560" fmla="*/ 4274 h 6857999"/>
              <a:gd name="connsiteX561" fmla="*/ 2199623 w 4724400"/>
              <a:gd name="connsiteY561" fmla="*/ 13232 h 6857999"/>
              <a:gd name="connsiteX562" fmla="*/ 2420103 w 4724400"/>
              <a:gd name="connsiteY562" fmla="*/ 12601 h 6857999"/>
              <a:gd name="connsiteX563" fmla="*/ 2621330 w 4724400"/>
              <a:gd name="connsiteY563" fmla="*/ 0 h 6857999"/>
              <a:gd name="connsiteX564" fmla="*/ 3076571 w 4724400"/>
              <a:gd name="connsiteY564" fmla="*/ 0 h 6857999"/>
              <a:gd name="connsiteX565" fmla="*/ 2924796 w 4724400"/>
              <a:gd name="connsiteY565" fmla="*/ 36772 h 6857999"/>
              <a:gd name="connsiteX566" fmla="*/ 1946203 w 4724400"/>
              <a:gd name="connsiteY566" fmla="*/ 131277 h 6857999"/>
              <a:gd name="connsiteX567" fmla="*/ 1707026 w 4724400"/>
              <a:gd name="connsiteY567" fmla="*/ 44983 h 6857999"/>
              <a:gd name="connsiteX568" fmla="*/ 1007398 w 4724400"/>
              <a:gd name="connsiteY568" fmla="*/ 0 h 6857999"/>
              <a:gd name="connsiteX569" fmla="*/ 1105902 w 4724400"/>
              <a:gd name="connsiteY569" fmla="*/ 0 h 6857999"/>
              <a:gd name="connsiteX570" fmla="*/ 1191939 w 4724400"/>
              <a:gd name="connsiteY570" fmla="*/ 117664 h 6857999"/>
              <a:gd name="connsiteX571" fmla="*/ 1780907 w 4724400"/>
              <a:gd name="connsiteY571" fmla="*/ 743734 h 6857999"/>
              <a:gd name="connsiteX572" fmla="*/ 1841857 w 4724400"/>
              <a:gd name="connsiteY572" fmla="*/ 795932 h 6857999"/>
              <a:gd name="connsiteX573" fmla="*/ 2317896 w 4724400"/>
              <a:gd name="connsiteY573" fmla="*/ 530713 h 6857999"/>
              <a:gd name="connsiteX574" fmla="*/ 3015228 w 4724400"/>
              <a:gd name="connsiteY574" fmla="*/ 399738 h 6857999"/>
              <a:gd name="connsiteX575" fmla="*/ 3000782 w 4724400"/>
              <a:gd name="connsiteY575" fmla="*/ 461219 h 6857999"/>
              <a:gd name="connsiteX576" fmla="*/ 1963190 w 4724400"/>
              <a:gd name="connsiteY576" fmla="*/ 895589 h 6857999"/>
              <a:gd name="connsiteX577" fmla="*/ 2552180 w 4724400"/>
              <a:gd name="connsiteY577" fmla="*/ 1298815 h 6857999"/>
              <a:gd name="connsiteX578" fmla="*/ 2904618 w 4724400"/>
              <a:gd name="connsiteY578" fmla="*/ 1146081 h 6857999"/>
              <a:gd name="connsiteX579" fmla="*/ 3428829 w 4724400"/>
              <a:gd name="connsiteY579" fmla="*/ 310883 h 6857999"/>
              <a:gd name="connsiteX580" fmla="*/ 3452135 w 4724400"/>
              <a:gd name="connsiteY580" fmla="*/ 318176 h 6857999"/>
              <a:gd name="connsiteX581" fmla="*/ 3169464 w 4724400"/>
              <a:gd name="connsiteY581" fmla="*/ 935661 h 6857999"/>
              <a:gd name="connsiteX582" fmla="*/ 3049395 w 4724400"/>
              <a:gd name="connsiteY582" fmla="*/ 1070245 h 6857999"/>
              <a:gd name="connsiteX583" fmla="*/ 3401235 w 4724400"/>
              <a:gd name="connsiteY583" fmla="*/ 815534 h 6857999"/>
              <a:gd name="connsiteX584" fmla="*/ 4236947 w 4724400"/>
              <a:gd name="connsiteY584" fmla="*/ 465665 h 6857999"/>
              <a:gd name="connsiteX585" fmla="*/ 4565962 w 4724400"/>
              <a:gd name="connsiteY585" fmla="*/ 350012 h 6857999"/>
              <a:gd name="connsiteX586" fmla="*/ 4557937 w 4724400"/>
              <a:gd name="connsiteY586" fmla="*/ 382666 h 6857999"/>
              <a:gd name="connsiteX587" fmla="*/ 3621049 w 4724400"/>
              <a:gd name="connsiteY587" fmla="*/ 1056676 h 6857999"/>
              <a:gd name="connsiteX588" fmla="*/ 3094000 w 4724400"/>
              <a:gd name="connsiteY588" fmla="*/ 1229477 h 6857999"/>
              <a:gd name="connsiteX589" fmla="*/ 2813197 w 4724400"/>
              <a:gd name="connsiteY589" fmla="*/ 1263181 h 6857999"/>
              <a:gd name="connsiteX590" fmla="*/ 2615776 w 4724400"/>
              <a:gd name="connsiteY590" fmla="*/ 1334114 h 6857999"/>
              <a:gd name="connsiteX591" fmla="*/ 3364982 w 4724400"/>
              <a:gd name="connsiteY591" fmla="*/ 1687356 h 6857999"/>
              <a:gd name="connsiteX592" fmla="*/ 3371663 w 4724400"/>
              <a:gd name="connsiteY592" fmla="*/ 1683743 h 6857999"/>
              <a:gd name="connsiteX593" fmla="*/ 3883310 w 4724400"/>
              <a:gd name="connsiteY593" fmla="*/ 1443899 h 6857999"/>
              <a:gd name="connsiteX594" fmla="*/ 3892746 w 4724400"/>
              <a:gd name="connsiteY594" fmla="*/ 1429225 h 6857999"/>
              <a:gd name="connsiteX595" fmla="*/ 4699980 w 4724400"/>
              <a:gd name="connsiteY595" fmla="*/ 789523 h 6857999"/>
              <a:gd name="connsiteX596" fmla="*/ 4724400 w 4724400"/>
              <a:gd name="connsiteY596" fmla="*/ 769876 h 6857999"/>
              <a:gd name="connsiteX597" fmla="*/ 4724400 w 4724400"/>
              <a:gd name="connsiteY597" fmla="*/ 802845 h 6857999"/>
              <a:gd name="connsiteX598" fmla="*/ 4705958 w 4724400"/>
              <a:gd name="connsiteY598" fmla="*/ 821317 h 6857999"/>
              <a:gd name="connsiteX599" fmla="*/ 4649798 w 4724400"/>
              <a:gd name="connsiteY599" fmla="*/ 877374 h 6857999"/>
              <a:gd name="connsiteX600" fmla="*/ 4005326 w 4724400"/>
              <a:gd name="connsiteY600" fmla="*/ 1344259 h 6857999"/>
              <a:gd name="connsiteX601" fmla="*/ 4199378 w 4724400"/>
              <a:gd name="connsiteY601" fmla="*/ 1215889 h 6857999"/>
              <a:gd name="connsiteX602" fmla="*/ 4239600 w 4724400"/>
              <a:gd name="connsiteY602" fmla="*/ 1192361 h 6857999"/>
              <a:gd name="connsiteX603" fmla="*/ 4677037 w 4724400"/>
              <a:gd name="connsiteY603" fmla="*/ 858646 h 6857999"/>
              <a:gd name="connsiteX604" fmla="*/ 4724400 w 4724400"/>
              <a:gd name="connsiteY604" fmla="*/ 810414 h 6857999"/>
              <a:gd name="connsiteX605" fmla="*/ 4724400 w 4724400"/>
              <a:gd name="connsiteY605" fmla="*/ 916439 h 6857999"/>
              <a:gd name="connsiteX606" fmla="*/ 4683030 w 4724400"/>
              <a:gd name="connsiteY606" fmla="*/ 982925 h 6857999"/>
              <a:gd name="connsiteX607" fmla="*/ 3921884 w 4724400"/>
              <a:gd name="connsiteY607" fmla="*/ 1469889 h 6857999"/>
              <a:gd name="connsiteX608" fmla="*/ 3456136 w 4724400"/>
              <a:gd name="connsiteY608" fmla="*/ 1721439 h 6857999"/>
              <a:gd name="connsiteX609" fmla="*/ 3624313 w 4724400"/>
              <a:gd name="connsiteY609" fmla="*/ 1780406 h 6857999"/>
              <a:gd name="connsiteX610" fmla="*/ 4303638 w 4724400"/>
              <a:gd name="connsiteY610" fmla="*/ 1944400 h 6857999"/>
              <a:gd name="connsiteX611" fmla="*/ 4315566 w 4724400"/>
              <a:gd name="connsiteY611" fmla="*/ 1931422 h 6857999"/>
              <a:gd name="connsiteX612" fmla="*/ 4664388 w 4724400"/>
              <a:gd name="connsiteY612" fmla="*/ 1574357 h 6857999"/>
              <a:gd name="connsiteX613" fmla="*/ 4724400 w 4724400"/>
              <a:gd name="connsiteY613" fmla="*/ 1537429 h 6857999"/>
              <a:gd name="connsiteX614" fmla="*/ 4724400 w 4724400"/>
              <a:gd name="connsiteY614" fmla="*/ 1589108 h 6857999"/>
              <a:gd name="connsiteX615" fmla="*/ 4644505 w 4724400"/>
              <a:gd name="connsiteY615" fmla="*/ 1640352 h 6857999"/>
              <a:gd name="connsiteX616" fmla="*/ 4381603 w 4724400"/>
              <a:gd name="connsiteY616" fmla="*/ 1900149 h 6857999"/>
              <a:gd name="connsiteX617" fmla="*/ 4478726 w 4724400"/>
              <a:gd name="connsiteY617" fmla="*/ 1822808 h 6857999"/>
              <a:gd name="connsiteX618" fmla="*/ 4588263 w 4724400"/>
              <a:gd name="connsiteY618" fmla="*/ 1735914 h 6857999"/>
              <a:gd name="connsiteX619" fmla="*/ 4683216 w 4724400"/>
              <a:gd name="connsiteY619" fmla="*/ 1678902 h 6857999"/>
              <a:gd name="connsiteX620" fmla="*/ 4724400 w 4724400"/>
              <a:gd name="connsiteY620" fmla="*/ 1655121 h 6857999"/>
              <a:gd name="connsiteX621" fmla="*/ 4724400 w 4724400"/>
              <a:gd name="connsiteY621" fmla="*/ 1686869 h 6857999"/>
              <a:gd name="connsiteX622" fmla="*/ 4696172 w 4724400"/>
              <a:gd name="connsiteY622" fmla="*/ 1703058 h 6857999"/>
              <a:gd name="connsiteX623" fmla="*/ 4602997 w 4724400"/>
              <a:gd name="connsiteY623" fmla="*/ 1758893 h 6857999"/>
              <a:gd name="connsiteX624" fmla="*/ 4496021 w 4724400"/>
              <a:gd name="connsiteY624" fmla="*/ 1844299 h 6857999"/>
              <a:gd name="connsiteX625" fmla="*/ 4419004 w 4724400"/>
              <a:gd name="connsiteY625" fmla="*/ 1907617 h 6857999"/>
              <a:gd name="connsiteX626" fmla="*/ 4685975 w 4724400"/>
              <a:gd name="connsiteY626" fmla="*/ 1786372 h 6857999"/>
              <a:gd name="connsiteX627" fmla="*/ 4724400 w 4724400"/>
              <a:gd name="connsiteY627" fmla="*/ 1759693 h 6857999"/>
              <a:gd name="connsiteX628" fmla="*/ 4724400 w 4724400"/>
              <a:gd name="connsiteY628" fmla="*/ 1809459 h 6857999"/>
              <a:gd name="connsiteX629" fmla="*/ 4653762 w 4724400"/>
              <a:gd name="connsiteY629" fmla="*/ 1857561 h 6857999"/>
              <a:gd name="connsiteX630" fmla="*/ 4428349 w 4724400"/>
              <a:gd name="connsiteY630" fmla="*/ 1963079 h 6857999"/>
              <a:gd name="connsiteX631" fmla="*/ 4724400 w 4724400"/>
              <a:gd name="connsiteY631" fmla="*/ 1990579 h 6857999"/>
              <a:gd name="connsiteX632" fmla="*/ 4724400 w 4724400"/>
              <a:gd name="connsiteY632" fmla="*/ 2065582 h 6857999"/>
              <a:gd name="connsiteX633" fmla="*/ 4686318 w 4724400"/>
              <a:gd name="connsiteY633" fmla="*/ 2063926 h 6857999"/>
              <a:gd name="connsiteX634" fmla="*/ 4724400 w 4724400"/>
              <a:gd name="connsiteY634" fmla="*/ 2085104 h 6857999"/>
              <a:gd name="connsiteX635" fmla="*/ 4724400 w 4724400"/>
              <a:gd name="connsiteY635" fmla="*/ 2178471 h 6857999"/>
              <a:gd name="connsiteX636" fmla="*/ 4617755 w 4724400"/>
              <a:gd name="connsiteY636" fmla="*/ 2122457 h 6857999"/>
              <a:gd name="connsiteX637" fmla="*/ 4724400 w 4724400"/>
              <a:gd name="connsiteY637" fmla="*/ 2196158 h 6857999"/>
              <a:gd name="connsiteX638" fmla="*/ 4724400 w 4724400"/>
              <a:gd name="connsiteY638" fmla="*/ 2230374 h 6857999"/>
              <a:gd name="connsiteX639" fmla="*/ 4573637 w 4724400"/>
              <a:gd name="connsiteY639" fmla="*/ 2126309 h 6857999"/>
              <a:gd name="connsiteX640" fmla="*/ 4706850 w 4724400"/>
              <a:gd name="connsiteY640" fmla="*/ 2262541 h 6857999"/>
              <a:gd name="connsiteX641" fmla="*/ 4724400 w 4724400"/>
              <a:gd name="connsiteY641" fmla="*/ 2275857 h 6857999"/>
              <a:gd name="connsiteX642" fmla="*/ 4724400 w 4724400"/>
              <a:gd name="connsiteY642" fmla="*/ 2377131 h 6857999"/>
              <a:gd name="connsiteX643" fmla="*/ 4688201 w 4724400"/>
              <a:gd name="connsiteY643" fmla="*/ 2349925 h 6857999"/>
              <a:gd name="connsiteX644" fmla="*/ 4462564 w 4724400"/>
              <a:gd name="connsiteY644" fmla="*/ 2041945 h 6857999"/>
              <a:gd name="connsiteX645" fmla="*/ 4094167 w 4724400"/>
              <a:gd name="connsiteY645" fmla="*/ 1984479 h 6857999"/>
              <a:gd name="connsiteX646" fmla="*/ 4520397 w 4724400"/>
              <a:gd name="connsiteY646" fmla="*/ 3153822 h 6857999"/>
              <a:gd name="connsiteX647" fmla="*/ 4458958 w 4724400"/>
              <a:gd name="connsiteY647" fmla="*/ 3203134 h 6857999"/>
              <a:gd name="connsiteX648" fmla="*/ 3972830 w 4724400"/>
              <a:gd name="connsiteY648" fmla="*/ 1973028 h 6857999"/>
              <a:gd name="connsiteX649" fmla="*/ 3979154 w 4724400"/>
              <a:gd name="connsiteY649" fmla="*/ 1959605 h 6857999"/>
              <a:gd name="connsiteX650" fmla="*/ 3583051 w 4724400"/>
              <a:gd name="connsiteY650" fmla="*/ 1850495 h 6857999"/>
              <a:gd name="connsiteX651" fmla="*/ 2922360 w 4724400"/>
              <a:gd name="connsiteY651" fmla="*/ 1586232 h 6857999"/>
              <a:gd name="connsiteX652" fmla="*/ 3033099 w 4724400"/>
              <a:gd name="connsiteY652" fmla="*/ 1913175 h 6857999"/>
              <a:gd name="connsiteX653" fmla="*/ 3040214 w 4724400"/>
              <a:gd name="connsiteY653" fmla="*/ 1920694 h 6857999"/>
              <a:gd name="connsiteX654" fmla="*/ 3051308 w 4724400"/>
              <a:gd name="connsiteY654" fmla="*/ 1911226 h 6857999"/>
              <a:gd name="connsiteX655" fmla="*/ 3791335 w 4724400"/>
              <a:gd name="connsiteY655" fmla="*/ 2442781 h 6857999"/>
              <a:gd name="connsiteX656" fmla="*/ 3744063 w 4724400"/>
              <a:gd name="connsiteY656" fmla="*/ 2510325 h 6857999"/>
              <a:gd name="connsiteX657" fmla="*/ 3103695 w 4724400"/>
              <a:gd name="connsiteY657" fmla="*/ 2105302 h 6857999"/>
              <a:gd name="connsiteX658" fmla="*/ 2968137 w 4724400"/>
              <a:gd name="connsiteY658" fmla="*/ 2805672 h 6857999"/>
              <a:gd name="connsiteX659" fmla="*/ 2739231 w 4724400"/>
              <a:gd name="connsiteY659" fmla="*/ 3151701 h 6857999"/>
              <a:gd name="connsiteX660" fmla="*/ 2728882 w 4724400"/>
              <a:gd name="connsiteY660" fmla="*/ 3135084 h 6857999"/>
              <a:gd name="connsiteX661" fmla="*/ 2914282 w 4724400"/>
              <a:gd name="connsiteY661" fmla="*/ 2155807 h 6857999"/>
              <a:gd name="connsiteX662" fmla="*/ 2971660 w 4724400"/>
              <a:gd name="connsiteY662" fmla="*/ 1962486 h 6857999"/>
              <a:gd name="connsiteX663" fmla="*/ 2971809 w 4724400"/>
              <a:gd name="connsiteY663" fmla="*/ 1960615 h 6857999"/>
              <a:gd name="connsiteX664" fmla="*/ 2972315 w 4724400"/>
              <a:gd name="connsiteY664" fmla="*/ 1951821 h 6857999"/>
              <a:gd name="connsiteX665" fmla="*/ 2846641 w 4724400"/>
              <a:gd name="connsiteY665" fmla="*/ 1556749 h 6857999"/>
              <a:gd name="connsiteX666" fmla="*/ 2847461 w 4724400"/>
              <a:gd name="connsiteY666" fmla="*/ 1548729 h 6857999"/>
              <a:gd name="connsiteX667" fmla="*/ 2058558 w 4724400"/>
              <a:gd name="connsiteY667" fmla="*/ 1071804 h 6857999"/>
              <a:gd name="connsiteX668" fmla="*/ 2291089 w 4724400"/>
              <a:gd name="connsiteY668" fmla="*/ 1585512 h 6857999"/>
              <a:gd name="connsiteX669" fmla="*/ 2473792 w 4724400"/>
              <a:gd name="connsiteY669" fmla="*/ 2432858 h 6857999"/>
              <a:gd name="connsiteX670" fmla="*/ 2420124 w 4724400"/>
              <a:gd name="connsiteY670" fmla="*/ 2495762 h 6857999"/>
              <a:gd name="connsiteX671" fmla="*/ 2119846 w 4724400"/>
              <a:gd name="connsiteY671" fmla="*/ 1872898 h 6857999"/>
              <a:gd name="connsiteX672" fmla="*/ 1995210 w 4724400"/>
              <a:gd name="connsiteY672" fmla="*/ 1288346 h 6857999"/>
              <a:gd name="connsiteX673" fmla="*/ 1850975 w 4724400"/>
              <a:gd name="connsiteY673" fmla="*/ 1540820 h 6857999"/>
              <a:gd name="connsiteX674" fmla="*/ 1723490 w 4724400"/>
              <a:gd name="connsiteY674" fmla="*/ 1688355 h 6857999"/>
              <a:gd name="connsiteX675" fmla="*/ 1710157 w 4724400"/>
              <a:gd name="connsiteY675" fmla="*/ 1683354 h 6857999"/>
              <a:gd name="connsiteX676" fmla="*/ 1807265 w 4724400"/>
              <a:gd name="connsiteY676" fmla="*/ 1336896 h 6857999"/>
              <a:gd name="connsiteX677" fmla="*/ 2011049 w 4724400"/>
              <a:gd name="connsiteY677" fmla="*/ 1173376 h 6857999"/>
              <a:gd name="connsiteX678" fmla="*/ 2014681 w 4724400"/>
              <a:gd name="connsiteY678" fmla="*/ 1167830 h 6857999"/>
              <a:gd name="connsiteX679" fmla="*/ 1971037 w 4724400"/>
              <a:gd name="connsiteY679" fmla="*/ 1015438 h 6857999"/>
              <a:gd name="connsiteX680" fmla="*/ 1971858 w 4724400"/>
              <a:gd name="connsiteY680" fmla="*/ 1007420 h 6857999"/>
              <a:gd name="connsiteX681" fmla="*/ 1729505 w 4724400"/>
              <a:gd name="connsiteY681" fmla="*/ 808882 h 6857999"/>
              <a:gd name="connsiteX682" fmla="*/ 1506007 w 4724400"/>
              <a:gd name="connsiteY682" fmla="*/ 597733 h 6857999"/>
              <a:gd name="connsiteX683" fmla="*/ 1499912 w 4724400"/>
              <a:gd name="connsiteY683" fmla="*/ 1795211 h 6857999"/>
              <a:gd name="connsiteX684" fmla="*/ 1444926 w 4724400"/>
              <a:gd name="connsiteY684" fmla="*/ 1841464 h 6857999"/>
              <a:gd name="connsiteX685" fmla="*/ 1425791 w 4724400"/>
              <a:gd name="connsiteY685" fmla="*/ 572788 h 6857999"/>
              <a:gd name="connsiteX686" fmla="*/ 1435390 w 4724400"/>
              <a:gd name="connsiteY686" fmla="*/ 560750 h 6857999"/>
              <a:gd name="connsiteX687" fmla="*/ 1451502 w 4724400"/>
              <a:gd name="connsiteY687" fmla="*/ 542471 h 6857999"/>
              <a:gd name="connsiteX688" fmla="*/ 1194128 w 4724400"/>
              <a:gd name="connsiteY688" fmla="*/ 250903 h 6857999"/>
              <a:gd name="connsiteX689" fmla="*/ 890158 w 4724400"/>
              <a:gd name="connsiteY689" fmla="*/ 0 h 6857999"/>
              <a:gd name="connsiteX690" fmla="*/ 937892 w 4724400"/>
              <a:gd name="connsiteY690" fmla="*/ 0 h 6857999"/>
              <a:gd name="connsiteX691" fmla="*/ 924483 w 4724400"/>
              <a:gd name="connsiteY691" fmla="*/ 30495 h 6857999"/>
              <a:gd name="connsiteX692" fmla="*/ 872288 w 4724400"/>
              <a:gd name="connsiteY692" fmla="*/ 306259 h 6857999"/>
              <a:gd name="connsiteX693" fmla="*/ 1006247 w 4724400"/>
              <a:gd name="connsiteY693" fmla="*/ 727373 h 6857999"/>
              <a:gd name="connsiteX694" fmla="*/ 986481 w 4724400"/>
              <a:gd name="connsiteY694" fmla="*/ 1611960 h 6857999"/>
              <a:gd name="connsiteX695" fmla="*/ 928400 w 4724400"/>
              <a:gd name="connsiteY695" fmla="*/ 1663986 h 6857999"/>
              <a:gd name="connsiteX696" fmla="*/ 771281 w 4724400"/>
              <a:gd name="connsiteY696" fmla="*/ 368438 h 6857999"/>
              <a:gd name="connsiteX697" fmla="*/ 200540 w 4724400"/>
              <a:gd name="connsiteY697" fmla="*/ 942511 h 6857999"/>
              <a:gd name="connsiteX698" fmla="*/ 170253 w 4724400"/>
              <a:gd name="connsiteY698" fmla="*/ 942567 h 6857999"/>
              <a:gd name="connsiteX699" fmla="*/ 442049 w 4724400"/>
              <a:gd name="connsiteY699" fmla="*/ 489150 h 6857999"/>
              <a:gd name="connsiteX700" fmla="*/ 788582 w 4724400"/>
              <a:gd name="connsiteY700" fmla="*/ 301724 h 6857999"/>
              <a:gd name="connsiteX701" fmla="*/ 788312 w 4724400"/>
              <a:gd name="connsiteY701" fmla="*/ 276498 h 6857999"/>
              <a:gd name="connsiteX702" fmla="*/ 847625 w 4724400"/>
              <a:gd name="connsiteY702" fmla="*/ 89075 h 6857999"/>
              <a:gd name="connsiteX703" fmla="*/ 29788 w 4724400"/>
              <a:gd name="connsiteY703" fmla="*/ 0 h 6857999"/>
              <a:gd name="connsiteX704" fmla="*/ 93321 w 4724400"/>
              <a:gd name="connsiteY704" fmla="*/ 0 h 6857999"/>
              <a:gd name="connsiteX705" fmla="*/ 79142 w 4724400"/>
              <a:gd name="connsiteY705" fmla="*/ 68966 h 6857999"/>
              <a:gd name="connsiteX706" fmla="*/ 21253 w 4724400"/>
              <a:gd name="connsiteY706" fmla="*/ 535687 h 6857999"/>
              <a:gd name="connsiteX707" fmla="*/ 61909 w 4724400"/>
              <a:gd name="connsiteY707" fmla="*/ 380358 h 6857999"/>
              <a:gd name="connsiteX708" fmla="*/ 118339 w 4724400"/>
              <a:gd name="connsiteY708" fmla="*/ 184712 h 6857999"/>
              <a:gd name="connsiteX709" fmla="*/ 154192 w 4724400"/>
              <a:gd name="connsiteY709" fmla="*/ 87864 h 6857999"/>
              <a:gd name="connsiteX710" fmla="*/ 186604 w 4724400"/>
              <a:gd name="connsiteY710" fmla="*/ 0 h 6857999"/>
              <a:gd name="connsiteX711" fmla="*/ 216386 w 4724400"/>
              <a:gd name="connsiteY711" fmla="*/ 0 h 6857999"/>
              <a:gd name="connsiteX712" fmla="*/ 180314 w 4724400"/>
              <a:gd name="connsiteY712" fmla="*/ 97640 h 6857999"/>
              <a:gd name="connsiteX713" fmla="*/ 144924 w 4724400"/>
              <a:gd name="connsiteY713" fmla="*/ 193392 h 6857999"/>
              <a:gd name="connsiteX714" fmla="*/ 89413 w 4724400"/>
              <a:gd name="connsiteY714" fmla="*/ 386853 h 6857999"/>
              <a:gd name="connsiteX715" fmla="*/ 49686 w 4724400"/>
              <a:gd name="connsiteY715" fmla="*/ 539999 h 6857999"/>
              <a:gd name="connsiteX716" fmla="*/ 236604 w 4724400"/>
              <a:gd name="connsiteY716" fmla="*/ 152292 h 6857999"/>
              <a:gd name="connsiteX717" fmla="*/ 289375 w 4724400"/>
              <a:gd name="connsiteY717" fmla="*/ 0 h 6857999"/>
              <a:gd name="connsiteX718" fmla="*/ 369729 w 4724400"/>
              <a:gd name="connsiteY718" fmla="*/ 0 h 6857999"/>
              <a:gd name="connsiteX719" fmla="*/ 354160 w 4724400"/>
              <a:gd name="connsiteY719" fmla="*/ 65656 h 6857999"/>
              <a:gd name="connsiteX720" fmla="*/ 21325 w 4724400"/>
              <a:gd name="connsiteY720" fmla="*/ 763628 h 6857999"/>
              <a:gd name="connsiteX721" fmla="*/ 6426 w 4724400"/>
              <a:gd name="connsiteY721" fmla="*/ 785104 h 6857999"/>
              <a:gd name="connsiteX722" fmla="*/ 0 w 4724400"/>
              <a:gd name="connsiteY722" fmla="*/ 789215 h 6857999"/>
              <a:gd name="connsiteX723" fmla="*/ 0 w 4724400"/>
              <a:gd name="connsiteY723" fmla="*/ 163142 h 6857999"/>
              <a:gd name="connsiteX724" fmla="*/ 20220 w 4724400"/>
              <a:gd name="connsiteY724" fmla="*/ 3741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Lst>
            <a:rect l="l" t="t" r="r" b="b"/>
            <a:pathLst>
              <a:path w="4724400" h="6857999">
                <a:moveTo>
                  <a:pt x="0" y="6805948"/>
                </a:moveTo>
                <a:lnTo>
                  <a:pt x="15600" y="6813099"/>
                </a:lnTo>
                <a:cubicBezTo>
                  <a:pt x="48179" y="6826367"/>
                  <a:pt x="82589" y="6838841"/>
                  <a:pt x="117632" y="6850060"/>
                </a:cubicBezTo>
                <a:lnTo>
                  <a:pt x="146175" y="6857998"/>
                </a:lnTo>
                <a:lnTo>
                  <a:pt x="54597" y="6857998"/>
                </a:lnTo>
                <a:lnTo>
                  <a:pt x="0" y="6831490"/>
                </a:lnTo>
                <a:close/>
                <a:moveTo>
                  <a:pt x="0" y="6736157"/>
                </a:moveTo>
                <a:lnTo>
                  <a:pt x="114811" y="6784122"/>
                </a:lnTo>
                <a:lnTo>
                  <a:pt x="138159" y="6793465"/>
                </a:lnTo>
                <a:cubicBezTo>
                  <a:pt x="184756" y="6812785"/>
                  <a:pt x="226800" y="6829482"/>
                  <a:pt x="270310" y="6840638"/>
                </a:cubicBezTo>
                <a:lnTo>
                  <a:pt x="358932" y="6857999"/>
                </a:lnTo>
                <a:lnTo>
                  <a:pt x="228496" y="6857999"/>
                </a:lnTo>
                <a:lnTo>
                  <a:pt x="126481" y="6821149"/>
                </a:lnTo>
                <a:lnTo>
                  <a:pt x="103134" y="6811799"/>
                </a:lnTo>
                <a:lnTo>
                  <a:pt x="0" y="6767913"/>
                </a:lnTo>
                <a:close/>
                <a:moveTo>
                  <a:pt x="2460543" y="6515312"/>
                </a:moveTo>
                <a:lnTo>
                  <a:pt x="2286201" y="6525103"/>
                </a:lnTo>
                <a:cubicBezTo>
                  <a:pt x="2228694" y="6528458"/>
                  <a:pt x="2169369" y="6531530"/>
                  <a:pt x="2110427" y="6532104"/>
                </a:cubicBezTo>
                <a:cubicBezTo>
                  <a:pt x="2058946" y="6532538"/>
                  <a:pt x="2007242" y="6530381"/>
                  <a:pt x="1956742" y="6528403"/>
                </a:cubicBezTo>
                <a:cubicBezTo>
                  <a:pt x="1815643" y="6523421"/>
                  <a:pt x="1669606" y="6518329"/>
                  <a:pt x="1534307" y="6560369"/>
                </a:cubicBezTo>
                <a:cubicBezTo>
                  <a:pt x="1506964" y="6568983"/>
                  <a:pt x="1480544" y="6579668"/>
                  <a:pt x="1454538" y="6591702"/>
                </a:cubicBezTo>
                <a:cubicBezTo>
                  <a:pt x="1508795" y="6597451"/>
                  <a:pt x="1564033" y="6600803"/>
                  <a:pt x="1619950" y="6599765"/>
                </a:cubicBezTo>
                <a:cubicBezTo>
                  <a:pt x="1760796" y="6598297"/>
                  <a:pt x="1904212" y="6576077"/>
                  <a:pt x="2044875" y="6563693"/>
                </a:cubicBezTo>
                <a:cubicBezTo>
                  <a:pt x="2158459" y="6554204"/>
                  <a:pt x="2431086" y="6537707"/>
                  <a:pt x="2460543" y="6515312"/>
                </a:cubicBezTo>
                <a:close/>
                <a:moveTo>
                  <a:pt x="1883620" y="6459370"/>
                </a:moveTo>
                <a:cubicBezTo>
                  <a:pt x="1757800" y="6463303"/>
                  <a:pt x="1630678" y="6481291"/>
                  <a:pt x="1532156" y="6529929"/>
                </a:cubicBezTo>
                <a:cubicBezTo>
                  <a:pt x="1670483" y="6488352"/>
                  <a:pt x="1816519" y="6493450"/>
                  <a:pt x="1958230" y="6498517"/>
                </a:cubicBezTo>
                <a:cubicBezTo>
                  <a:pt x="2008720" y="6500495"/>
                  <a:pt x="2060523" y="6502029"/>
                  <a:pt x="2110707" y="6502035"/>
                </a:cubicBezTo>
                <a:cubicBezTo>
                  <a:pt x="2168940" y="6501999"/>
                  <a:pt x="2227759" y="6498204"/>
                  <a:pt x="2285171" y="6495471"/>
                </a:cubicBezTo>
                <a:lnTo>
                  <a:pt x="2385179" y="6489665"/>
                </a:lnTo>
                <a:cubicBezTo>
                  <a:pt x="2348158" y="6484629"/>
                  <a:pt x="2296424" y="6478620"/>
                  <a:pt x="2227262" y="6473140"/>
                </a:cubicBezTo>
                <a:cubicBezTo>
                  <a:pt x="2133953" y="6465560"/>
                  <a:pt x="2009438" y="6455438"/>
                  <a:pt x="1883620" y="6459370"/>
                </a:cubicBezTo>
                <a:close/>
                <a:moveTo>
                  <a:pt x="1611255" y="5884754"/>
                </a:moveTo>
                <a:cubicBezTo>
                  <a:pt x="1475034" y="6070158"/>
                  <a:pt x="1320332" y="6315508"/>
                  <a:pt x="1357588" y="6496752"/>
                </a:cubicBezTo>
                <a:cubicBezTo>
                  <a:pt x="1404118" y="6270055"/>
                  <a:pt x="1507631" y="6063621"/>
                  <a:pt x="1611255" y="5884754"/>
                </a:cubicBezTo>
                <a:close/>
                <a:moveTo>
                  <a:pt x="1646205" y="5883072"/>
                </a:moveTo>
                <a:cubicBezTo>
                  <a:pt x="1542170" y="6060592"/>
                  <a:pt x="1436044" y="6267900"/>
                  <a:pt x="1387600" y="6494950"/>
                </a:cubicBezTo>
                <a:cubicBezTo>
                  <a:pt x="1504199" y="6300136"/>
                  <a:pt x="1601945" y="6103069"/>
                  <a:pt x="1646205" y="5883072"/>
                </a:cubicBezTo>
                <a:close/>
                <a:moveTo>
                  <a:pt x="0" y="5845526"/>
                </a:moveTo>
                <a:lnTo>
                  <a:pt x="23370" y="5869422"/>
                </a:lnTo>
                <a:cubicBezTo>
                  <a:pt x="131924" y="5985784"/>
                  <a:pt x="231640" y="6107018"/>
                  <a:pt x="321428" y="6212316"/>
                </a:cubicBezTo>
                <a:cubicBezTo>
                  <a:pt x="452682" y="6366340"/>
                  <a:pt x="578409" y="6507973"/>
                  <a:pt x="626000" y="6710671"/>
                </a:cubicBezTo>
                <a:cubicBezTo>
                  <a:pt x="638757" y="6764837"/>
                  <a:pt x="647619" y="6810078"/>
                  <a:pt x="661825" y="6854298"/>
                </a:cubicBezTo>
                <a:lnTo>
                  <a:pt x="663298" y="6857998"/>
                </a:lnTo>
                <a:lnTo>
                  <a:pt x="431765" y="6857998"/>
                </a:lnTo>
                <a:lnTo>
                  <a:pt x="293576" y="6816656"/>
                </a:lnTo>
                <a:cubicBezTo>
                  <a:pt x="240014" y="6798833"/>
                  <a:pt x="187020" y="6779815"/>
                  <a:pt x="134480" y="6760867"/>
                </a:cubicBezTo>
                <a:lnTo>
                  <a:pt x="0" y="6714215"/>
                </a:lnTo>
                <a:lnTo>
                  <a:pt x="0" y="6683873"/>
                </a:lnTo>
                <a:lnTo>
                  <a:pt x="143737" y="6732821"/>
                </a:lnTo>
                <a:cubicBezTo>
                  <a:pt x="255889" y="6773078"/>
                  <a:pt x="371066" y="6813801"/>
                  <a:pt x="488162" y="6842006"/>
                </a:cubicBezTo>
                <a:cubicBezTo>
                  <a:pt x="358293" y="6763794"/>
                  <a:pt x="187560" y="6705586"/>
                  <a:pt x="44855" y="6674734"/>
                </a:cubicBezTo>
                <a:lnTo>
                  <a:pt x="0" y="6668575"/>
                </a:lnTo>
                <a:lnTo>
                  <a:pt x="0" y="6628217"/>
                </a:lnTo>
                <a:lnTo>
                  <a:pt x="144942" y="6657611"/>
                </a:lnTo>
                <a:cubicBezTo>
                  <a:pt x="201726" y="6672044"/>
                  <a:pt x="257694" y="6689595"/>
                  <a:pt x="312446" y="6711283"/>
                </a:cubicBezTo>
                <a:cubicBezTo>
                  <a:pt x="343371" y="6723712"/>
                  <a:pt x="523593" y="6837187"/>
                  <a:pt x="477357" y="6799347"/>
                </a:cubicBezTo>
                <a:cubicBezTo>
                  <a:pt x="362978" y="6704934"/>
                  <a:pt x="237571" y="6617800"/>
                  <a:pt x="134228" y="6503934"/>
                </a:cubicBezTo>
                <a:lnTo>
                  <a:pt x="0" y="6334256"/>
                </a:lnTo>
                <a:lnTo>
                  <a:pt x="0" y="6221686"/>
                </a:lnTo>
                <a:lnTo>
                  <a:pt x="113296" y="6402069"/>
                </a:lnTo>
                <a:cubicBezTo>
                  <a:pt x="227569" y="6561808"/>
                  <a:pt x="381603" y="6676399"/>
                  <a:pt x="523262" y="6807025"/>
                </a:cubicBezTo>
                <a:cubicBezTo>
                  <a:pt x="495103" y="6748256"/>
                  <a:pt x="449573" y="6697712"/>
                  <a:pt x="404364" y="6649139"/>
                </a:cubicBezTo>
                <a:lnTo>
                  <a:pt x="392074" y="6636358"/>
                </a:lnTo>
                <a:cubicBezTo>
                  <a:pt x="280930" y="6516822"/>
                  <a:pt x="177660" y="6386311"/>
                  <a:pt x="77450" y="6260110"/>
                </a:cubicBezTo>
                <a:lnTo>
                  <a:pt x="0" y="6163634"/>
                </a:lnTo>
                <a:lnTo>
                  <a:pt x="0" y="6117703"/>
                </a:lnTo>
                <a:lnTo>
                  <a:pt x="99669" y="6240461"/>
                </a:lnTo>
                <a:cubicBezTo>
                  <a:pt x="199276" y="6366562"/>
                  <a:pt x="302033" y="6496348"/>
                  <a:pt x="412670" y="6615176"/>
                </a:cubicBezTo>
                <a:lnTo>
                  <a:pt x="424960" y="6627949"/>
                </a:lnTo>
                <a:cubicBezTo>
                  <a:pt x="452087" y="6657095"/>
                  <a:pt x="479817" y="6686334"/>
                  <a:pt x="504043" y="6718236"/>
                </a:cubicBezTo>
                <a:cubicBezTo>
                  <a:pt x="434583" y="6569208"/>
                  <a:pt x="350187" y="6428779"/>
                  <a:pt x="251759" y="6299011"/>
                </a:cubicBezTo>
                <a:cubicBezTo>
                  <a:pt x="180915" y="6205508"/>
                  <a:pt x="102557" y="6117579"/>
                  <a:pt x="21191" y="6033111"/>
                </a:cubicBezTo>
                <a:lnTo>
                  <a:pt x="0" y="6012219"/>
                </a:lnTo>
                <a:lnTo>
                  <a:pt x="0" y="5971257"/>
                </a:lnTo>
                <a:lnTo>
                  <a:pt x="41571" y="6012292"/>
                </a:lnTo>
                <a:cubicBezTo>
                  <a:pt x="123333" y="6097220"/>
                  <a:pt x="202225" y="6185713"/>
                  <a:pt x="273883" y="6279980"/>
                </a:cubicBezTo>
                <a:cubicBezTo>
                  <a:pt x="380040" y="6419905"/>
                  <a:pt x="469472" y="6571994"/>
                  <a:pt x="541341" y="6733560"/>
                </a:cubicBezTo>
                <a:cubicBezTo>
                  <a:pt x="542355" y="6694639"/>
                  <a:pt x="542948" y="6654374"/>
                  <a:pt x="531634" y="6610993"/>
                </a:cubicBezTo>
                <a:cubicBezTo>
                  <a:pt x="490540" y="6454784"/>
                  <a:pt x="347902" y="6314397"/>
                  <a:pt x="247554" y="6197148"/>
                </a:cubicBezTo>
                <a:cubicBezTo>
                  <a:pt x="178265" y="6115731"/>
                  <a:pt x="107245" y="6035491"/>
                  <a:pt x="33651" y="5957901"/>
                </a:cubicBezTo>
                <a:lnTo>
                  <a:pt x="0" y="5925131"/>
                </a:lnTo>
                <a:close/>
                <a:moveTo>
                  <a:pt x="1656340" y="5825040"/>
                </a:moveTo>
                <a:cubicBezTo>
                  <a:pt x="1655542" y="5826205"/>
                  <a:pt x="1654747" y="5827360"/>
                  <a:pt x="1653246" y="5829053"/>
                </a:cubicBezTo>
                <a:lnTo>
                  <a:pt x="1655667" y="5829425"/>
                </a:lnTo>
                <a:close/>
                <a:moveTo>
                  <a:pt x="2630124" y="5591852"/>
                </a:moveTo>
                <a:cubicBezTo>
                  <a:pt x="2477082" y="5593954"/>
                  <a:pt x="2324114" y="5611746"/>
                  <a:pt x="2177648" y="5630119"/>
                </a:cubicBezTo>
                <a:cubicBezTo>
                  <a:pt x="2143127" y="5634568"/>
                  <a:pt x="2109856" y="5639754"/>
                  <a:pt x="2076258" y="5650510"/>
                </a:cubicBezTo>
                <a:cubicBezTo>
                  <a:pt x="2082463" y="5662642"/>
                  <a:pt x="2162157" y="5633895"/>
                  <a:pt x="2214048" y="5629828"/>
                </a:cubicBezTo>
                <a:cubicBezTo>
                  <a:pt x="2501741" y="5609845"/>
                  <a:pt x="2805089" y="5655720"/>
                  <a:pt x="3090246" y="5601337"/>
                </a:cubicBezTo>
                <a:cubicBezTo>
                  <a:pt x="3006333" y="5611321"/>
                  <a:pt x="2919037" y="5605065"/>
                  <a:pt x="2834104" y="5598847"/>
                </a:cubicBezTo>
                <a:cubicBezTo>
                  <a:pt x="2816936" y="5597562"/>
                  <a:pt x="2799771" y="5596280"/>
                  <a:pt x="2782953" y="5595539"/>
                </a:cubicBezTo>
                <a:cubicBezTo>
                  <a:pt x="2732159" y="5592194"/>
                  <a:pt x="2681137" y="5591152"/>
                  <a:pt x="2630124" y="5591852"/>
                </a:cubicBezTo>
                <a:close/>
                <a:moveTo>
                  <a:pt x="2751064" y="5525300"/>
                </a:moveTo>
                <a:cubicBezTo>
                  <a:pt x="2704155" y="5524070"/>
                  <a:pt x="2658863" y="5525064"/>
                  <a:pt x="2618554" y="5525937"/>
                </a:cubicBezTo>
                <a:cubicBezTo>
                  <a:pt x="2508038" y="5528402"/>
                  <a:pt x="2408741" y="5531370"/>
                  <a:pt x="2311014" y="5550189"/>
                </a:cubicBezTo>
                <a:cubicBezTo>
                  <a:pt x="2246417" y="5562376"/>
                  <a:pt x="2186894" y="5581286"/>
                  <a:pt x="2134103" y="5605852"/>
                </a:cubicBezTo>
                <a:cubicBezTo>
                  <a:pt x="2147385" y="5603489"/>
                  <a:pt x="2160456" y="5602024"/>
                  <a:pt x="2174084" y="5600203"/>
                </a:cubicBezTo>
                <a:cubicBezTo>
                  <a:pt x="2370475" y="5575001"/>
                  <a:pt x="2579125" y="5551921"/>
                  <a:pt x="2785199" y="5564971"/>
                </a:cubicBezTo>
                <a:lnTo>
                  <a:pt x="2836697" y="5568822"/>
                </a:lnTo>
                <a:cubicBezTo>
                  <a:pt x="2913331" y="5574228"/>
                  <a:pt x="2991761" y="5580014"/>
                  <a:pt x="3066345" y="5573703"/>
                </a:cubicBezTo>
                <a:cubicBezTo>
                  <a:pt x="3036778" y="5568851"/>
                  <a:pt x="3007621" y="5562210"/>
                  <a:pt x="2978461" y="5555562"/>
                </a:cubicBezTo>
                <a:cubicBezTo>
                  <a:pt x="2950203" y="5549116"/>
                  <a:pt x="2921945" y="5542665"/>
                  <a:pt x="2893277" y="5538004"/>
                </a:cubicBezTo>
                <a:cubicBezTo>
                  <a:pt x="2846501" y="5529982"/>
                  <a:pt x="2797974" y="5526529"/>
                  <a:pt x="2751064" y="5525300"/>
                </a:cubicBezTo>
                <a:close/>
                <a:moveTo>
                  <a:pt x="2636807" y="5458317"/>
                </a:moveTo>
                <a:cubicBezTo>
                  <a:pt x="2511188" y="5456650"/>
                  <a:pt x="2361021" y="5479881"/>
                  <a:pt x="2236775" y="5536349"/>
                </a:cubicBezTo>
                <a:cubicBezTo>
                  <a:pt x="2259387" y="5530319"/>
                  <a:pt x="2281995" y="5524291"/>
                  <a:pt x="2306204" y="5519543"/>
                </a:cubicBezTo>
                <a:cubicBezTo>
                  <a:pt x="2406280" y="5500749"/>
                  <a:pt x="2506685" y="5497081"/>
                  <a:pt x="2619005" y="5494992"/>
                </a:cubicBezTo>
                <a:cubicBezTo>
                  <a:pt x="2701072" y="5493085"/>
                  <a:pt x="2803428" y="5491236"/>
                  <a:pt x="2899676" y="5507848"/>
                </a:cubicBezTo>
                <a:cubicBezTo>
                  <a:pt x="2928691" y="5513052"/>
                  <a:pt x="2957502" y="5519151"/>
                  <a:pt x="2986662" y="5525798"/>
                </a:cubicBezTo>
                <a:cubicBezTo>
                  <a:pt x="3025723" y="5534530"/>
                  <a:pt x="3063542" y="5542536"/>
                  <a:pt x="3101623" y="5547311"/>
                </a:cubicBezTo>
                <a:cubicBezTo>
                  <a:pt x="2954636" y="5490328"/>
                  <a:pt x="2792455" y="5460700"/>
                  <a:pt x="2636807" y="5458317"/>
                </a:cubicBezTo>
                <a:close/>
                <a:moveTo>
                  <a:pt x="0" y="5142496"/>
                </a:moveTo>
                <a:lnTo>
                  <a:pt x="127996" y="5201004"/>
                </a:lnTo>
                <a:cubicBezTo>
                  <a:pt x="360812" y="5325151"/>
                  <a:pt x="547980" y="5518563"/>
                  <a:pt x="661087" y="5790959"/>
                </a:cubicBezTo>
                <a:cubicBezTo>
                  <a:pt x="808965" y="5905246"/>
                  <a:pt x="932653" y="6044012"/>
                  <a:pt x="1029402" y="6204913"/>
                </a:cubicBezTo>
                <a:cubicBezTo>
                  <a:pt x="1035975" y="6141856"/>
                  <a:pt x="1034897" y="6159666"/>
                  <a:pt x="1046692" y="6015372"/>
                </a:cubicBezTo>
                <a:cubicBezTo>
                  <a:pt x="1068452" y="5749157"/>
                  <a:pt x="1080160" y="5533819"/>
                  <a:pt x="1024238" y="5336275"/>
                </a:cubicBezTo>
                <a:cubicBezTo>
                  <a:pt x="1039478" y="5267180"/>
                  <a:pt x="1107861" y="5351481"/>
                  <a:pt x="1138131" y="5600804"/>
                </a:cubicBezTo>
                <a:cubicBezTo>
                  <a:pt x="1140750" y="5745349"/>
                  <a:pt x="1138236" y="5891029"/>
                  <a:pt x="1127280" y="6039262"/>
                </a:cubicBezTo>
                <a:cubicBezTo>
                  <a:pt x="1108357" y="6291971"/>
                  <a:pt x="1074713" y="6543716"/>
                  <a:pt x="1026642" y="6792600"/>
                </a:cubicBezTo>
                <a:cubicBezTo>
                  <a:pt x="1130130" y="6727745"/>
                  <a:pt x="1224262" y="6639036"/>
                  <a:pt x="1327075" y="6590735"/>
                </a:cubicBezTo>
                <a:cubicBezTo>
                  <a:pt x="1328762" y="6587786"/>
                  <a:pt x="1331155" y="6584312"/>
                  <a:pt x="1332848" y="6581371"/>
                </a:cubicBezTo>
                <a:cubicBezTo>
                  <a:pt x="1327684" y="6578656"/>
                  <a:pt x="1322621" y="6575317"/>
                  <a:pt x="1320586" y="6572441"/>
                </a:cubicBezTo>
                <a:cubicBezTo>
                  <a:pt x="1127046" y="6311498"/>
                  <a:pt x="1526112" y="5858248"/>
                  <a:pt x="1669632" y="5665639"/>
                </a:cubicBezTo>
                <a:cubicBezTo>
                  <a:pt x="1682895" y="5647816"/>
                  <a:pt x="1749910" y="5675384"/>
                  <a:pt x="1749165" y="5696416"/>
                </a:cubicBezTo>
                <a:cubicBezTo>
                  <a:pt x="1740476" y="5983368"/>
                  <a:pt x="1637864" y="6228377"/>
                  <a:pt x="1502249" y="6466405"/>
                </a:cubicBezTo>
                <a:cubicBezTo>
                  <a:pt x="1725190" y="6382070"/>
                  <a:pt x="2047033" y="6424367"/>
                  <a:pt x="2238637" y="6419148"/>
                </a:cubicBezTo>
                <a:cubicBezTo>
                  <a:pt x="2408385" y="6415062"/>
                  <a:pt x="2531389" y="6424957"/>
                  <a:pt x="2642775" y="6563116"/>
                </a:cubicBezTo>
                <a:cubicBezTo>
                  <a:pt x="2652137" y="6574800"/>
                  <a:pt x="2636747" y="6578204"/>
                  <a:pt x="2628681" y="6578254"/>
                </a:cubicBezTo>
                <a:cubicBezTo>
                  <a:pt x="2285142" y="6584519"/>
                  <a:pt x="1943610" y="6642343"/>
                  <a:pt x="1600072" y="6648608"/>
                </a:cubicBezTo>
                <a:cubicBezTo>
                  <a:pt x="1541036" y="6649807"/>
                  <a:pt x="1450884" y="6627657"/>
                  <a:pt x="1391841" y="6641028"/>
                </a:cubicBezTo>
                <a:cubicBezTo>
                  <a:pt x="1391239" y="6640935"/>
                  <a:pt x="1390538" y="6641468"/>
                  <a:pt x="1389928" y="6641375"/>
                </a:cubicBezTo>
                <a:cubicBezTo>
                  <a:pt x="1386712" y="6642158"/>
                  <a:pt x="1383592" y="6642319"/>
                  <a:pt x="1380979" y="6643204"/>
                </a:cubicBezTo>
                <a:cubicBezTo>
                  <a:pt x="1295418" y="6670925"/>
                  <a:pt x="1201880" y="6759768"/>
                  <a:pt x="1108685" y="6824788"/>
                </a:cubicBezTo>
                <a:lnTo>
                  <a:pt x="1051559" y="6857998"/>
                </a:lnTo>
                <a:lnTo>
                  <a:pt x="925940" y="6857998"/>
                </a:lnTo>
                <a:lnTo>
                  <a:pt x="949746" y="6745652"/>
                </a:lnTo>
                <a:cubicBezTo>
                  <a:pt x="977694" y="6600749"/>
                  <a:pt x="1000382" y="6454800"/>
                  <a:pt x="1017902" y="6308216"/>
                </a:cubicBezTo>
                <a:cubicBezTo>
                  <a:pt x="1015769" y="6305964"/>
                  <a:pt x="1013539" y="6304343"/>
                  <a:pt x="1012614" y="6302278"/>
                </a:cubicBezTo>
                <a:cubicBezTo>
                  <a:pt x="921548" y="6120471"/>
                  <a:pt x="798037" y="5964433"/>
                  <a:pt x="644615" y="5837768"/>
                </a:cubicBezTo>
                <a:cubicBezTo>
                  <a:pt x="639869" y="5836403"/>
                  <a:pt x="633910" y="5834843"/>
                  <a:pt x="627546" y="5831943"/>
                </a:cubicBezTo>
                <a:cubicBezTo>
                  <a:pt x="440473" y="5751050"/>
                  <a:pt x="281887" y="5620709"/>
                  <a:pt x="128963" y="5481226"/>
                </a:cubicBezTo>
                <a:lnTo>
                  <a:pt x="0" y="5361850"/>
                </a:lnTo>
                <a:lnTo>
                  <a:pt x="0" y="5297634"/>
                </a:lnTo>
                <a:lnTo>
                  <a:pt x="40861" y="5333413"/>
                </a:lnTo>
                <a:cubicBezTo>
                  <a:pt x="193141" y="5476012"/>
                  <a:pt x="339724" y="5631340"/>
                  <a:pt x="514278" y="5738345"/>
                </a:cubicBezTo>
                <a:cubicBezTo>
                  <a:pt x="449538" y="5691903"/>
                  <a:pt x="392547" y="5631267"/>
                  <a:pt x="337180" y="5572174"/>
                </a:cubicBezTo>
                <a:cubicBezTo>
                  <a:pt x="326006" y="5560210"/>
                  <a:pt x="314833" y="5548247"/>
                  <a:pt x="303564" y="5536908"/>
                </a:cubicBezTo>
                <a:cubicBezTo>
                  <a:pt x="236878" y="5466783"/>
                  <a:pt x="163817" y="5402889"/>
                  <a:pt x="88496" y="5343132"/>
                </a:cubicBezTo>
                <a:lnTo>
                  <a:pt x="0" y="5277736"/>
                </a:lnTo>
                <a:lnTo>
                  <a:pt x="0" y="5241225"/>
                </a:lnTo>
                <a:lnTo>
                  <a:pt x="106479" y="5319780"/>
                </a:lnTo>
                <a:cubicBezTo>
                  <a:pt x="182485" y="5380123"/>
                  <a:pt x="256358" y="5444782"/>
                  <a:pt x="324159" y="5515717"/>
                </a:cubicBezTo>
                <a:lnTo>
                  <a:pt x="357680" y="5551608"/>
                </a:lnTo>
                <a:cubicBezTo>
                  <a:pt x="407763" y="5604773"/>
                  <a:pt x="458863" y="5659374"/>
                  <a:pt x="514810" y="5702551"/>
                </a:cubicBezTo>
                <a:cubicBezTo>
                  <a:pt x="497209" y="5679989"/>
                  <a:pt x="481008" y="5656366"/>
                  <a:pt x="464808" y="5632736"/>
                </a:cubicBezTo>
                <a:cubicBezTo>
                  <a:pt x="449112" y="5609836"/>
                  <a:pt x="433420" y="5586930"/>
                  <a:pt x="416327" y="5565087"/>
                </a:cubicBezTo>
                <a:cubicBezTo>
                  <a:pt x="361064" y="5493188"/>
                  <a:pt x="289546" y="5430331"/>
                  <a:pt x="232232" y="5379904"/>
                </a:cubicBezTo>
                <a:cubicBezTo>
                  <a:pt x="153617" y="5310828"/>
                  <a:pt x="82516" y="5249322"/>
                  <a:pt x="2640" y="5200559"/>
                </a:cubicBezTo>
                <a:lnTo>
                  <a:pt x="0" y="5199146"/>
                </a:lnTo>
                <a:lnTo>
                  <a:pt x="0" y="5164774"/>
                </a:lnTo>
                <a:lnTo>
                  <a:pt x="18363" y="5174783"/>
                </a:lnTo>
                <a:cubicBezTo>
                  <a:pt x="99860" y="5225071"/>
                  <a:pt x="172172" y="5286770"/>
                  <a:pt x="251810" y="5357281"/>
                </a:cubicBezTo>
                <a:cubicBezTo>
                  <a:pt x="310235" y="5408518"/>
                  <a:pt x="382775" y="5472816"/>
                  <a:pt x="439563" y="5546863"/>
                </a:cubicBezTo>
                <a:cubicBezTo>
                  <a:pt x="456560" y="5569331"/>
                  <a:pt x="472857" y="5592330"/>
                  <a:pt x="489056" y="5615961"/>
                </a:cubicBezTo>
                <a:cubicBezTo>
                  <a:pt x="510864" y="5647485"/>
                  <a:pt x="532257" y="5677676"/>
                  <a:pt x="555845" y="5705642"/>
                </a:cubicBezTo>
                <a:cubicBezTo>
                  <a:pt x="488800" y="5569150"/>
                  <a:pt x="394131" y="5443166"/>
                  <a:pt x="287056" y="5341546"/>
                </a:cubicBezTo>
                <a:cubicBezTo>
                  <a:pt x="222125" y="5280178"/>
                  <a:pt x="138844" y="5220320"/>
                  <a:pt x="49874" y="5178238"/>
                </a:cubicBezTo>
                <a:lnTo>
                  <a:pt x="0" y="5158623"/>
                </a:lnTo>
                <a:close/>
                <a:moveTo>
                  <a:pt x="4076694" y="4944364"/>
                </a:moveTo>
                <a:cubicBezTo>
                  <a:pt x="4092586" y="5180994"/>
                  <a:pt x="4134286" y="5476223"/>
                  <a:pt x="4287610" y="5588157"/>
                </a:cubicBezTo>
                <a:cubicBezTo>
                  <a:pt x="4171130" y="5382912"/>
                  <a:pt x="4114497" y="5153179"/>
                  <a:pt x="4076694" y="4944364"/>
                </a:cubicBezTo>
                <a:close/>
                <a:moveTo>
                  <a:pt x="4103808" y="4918599"/>
                </a:moveTo>
                <a:cubicBezTo>
                  <a:pt x="4140363" y="5126676"/>
                  <a:pt x="4195478" y="5358905"/>
                  <a:pt x="4310650" y="5565760"/>
                </a:cubicBezTo>
                <a:cubicBezTo>
                  <a:pt x="4272496" y="5335710"/>
                  <a:pt x="4217566" y="5117152"/>
                  <a:pt x="4103808" y="4918599"/>
                </a:cubicBezTo>
                <a:close/>
                <a:moveTo>
                  <a:pt x="4072554" y="4867303"/>
                </a:moveTo>
                <a:cubicBezTo>
                  <a:pt x="4072702" y="4868748"/>
                  <a:pt x="4072843" y="4870186"/>
                  <a:pt x="4072780" y="4872526"/>
                </a:cubicBezTo>
                <a:lnTo>
                  <a:pt x="4074990" y="4871112"/>
                </a:lnTo>
                <a:close/>
                <a:moveTo>
                  <a:pt x="3100062" y="4866948"/>
                </a:moveTo>
                <a:cubicBezTo>
                  <a:pt x="3054598" y="4867672"/>
                  <a:pt x="3008663" y="4872522"/>
                  <a:pt x="2963625" y="4877568"/>
                </a:cubicBezTo>
                <a:cubicBezTo>
                  <a:pt x="2913679" y="4883457"/>
                  <a:pt x="2861381" y="4889314"/>
                  <a:pt x="2809956" y="4889247"/>
                </a:cubicBezTo>
                <a:cubicBezTo>
                  <a:pt x="2768849" y="4889475"/>
                  <a:pt x="2727662" y="4885932"/>
                  <a:pt x="2688275" y="4882769"/>
                </a:cubicBezTo>
                <a:cubicBezTo>
                  <a:pt x="2660443" y="4880639"/>
                  <a:pt x="2632820" y="4877611"/>
                  <a:pt x="2605133" y="4876924"/>
                </a:cubicBezTo>
                <a:cubicBezTo>
                  <a:pt x="2542005" y="4874377"/>
                  <a:pt x="2477453" y="4878112"/>
                  <a:pt x="2414900" y="4881330"/>
                </a:cubicBezTo>
                <a:cubicBezTo>
                  <a:pt x="2350347" y="4885065"/>
                  <a:pt x="2283431" y="4888772"/>
                  <a:pt x="2217605" y="4885650"/>
                </a:cubicBezTo>
                <a:lnTo>
                  <a:pt x="2199332" y="4885075"/>
                </a:lnTo>
                <a:cubicBezTo>
                  <a:pt x="2179813" y="4883768"/>
                  <a:pt x="2160089" y="4883349"/>
                  <a:pt x="2141062" y="4884027"/>
                </a:cubicBezTo>
                <a:cubicBezTo>
                  <a:pt x="2279340" y="4906717"/>
                  <a:pt x="2418587" y="4927258"/>
                  <a:pt x="2558630" y="4938088"/>
                </a:cubicBezTo>
                <a:cubicBezTo>
                  <a:pt x="2750317" y="4954217"/>
                  <a:pt x="2921561" y="4921336"/>
                  <a:pt x="3100062" y="4866948"/>
                </a:cubicBezTo>
                <a:close/>
                <a:moveTo>
                  <a:pt x="2753415" y="4783657"/>
                </a:moveTo>
                <a:cubicBezTo>
                  <a:pt x="2715812" y="4782731"/>
                  <a:pt x="2677745" y="4783278"/>
                  <a:pt x="2639521" y="4785091"/>
                </a:cubicBezTo>
                <a:cubicBezTo>
                  <a:pt x="2486624" y="4792347"/>
                  <a:pt x="2331226" y="4819883"/>
                  <a:pt x="2193068" y="4854595"/>
                </a:cubicBezTo>
                <a:cubicBezTo>
                  <a:pt x="2196324" y="4854814"/>
                  <a:pt x="2198676" y="4854838"/>
                  <a:pt x="2201931" y="4855057"/>
                </a:cubicBezTo>
                <a:lnTo>
                  <a:pt x="2219654" y="4855986"/>
                </a:lnTo>
                <a:cubicBezTo>
                  <a:pt x="2283679" y="4858722"/>
                  <a:pt x="2350037" y="4855370"/>
                  <a:pt x="2413690" y="4851445"/>
                </a:cubicBezTo>
                <a:cubicBezTo>
                  <a:pt x="2476795" y="4847874"/>
                  <a:pt x="2542257" y="4844334"/>
                  <a:pt x="2606832" y="4846715"/>
                </a:cubicBezTo>
                <a:cubicBezTo>
                  <a:pt x="2634866" y="4847944"/>
                  <a:pt x="2663590" y="4850269"/>
                  <a:pt x="2691769" y="4852935"/>
                </a:cubicBezTo>
                <a:cubicBezTo>
                  <a:pt x="2730608" y="4856456"/>
                  <a:pt x="2771445" y="4859459"/>
                  <a:pt x="2811106" y="4859393"/>
                </a:cubicBezTo>
                <a:cubicBezTo>
                  <a:pt x="2860724" y="4859079"/>
                  <a:pt x="2912124" y="4853023"/>
                  <a:pt x="2961520" y="4847493"/>
                </a:cubicBezTo>
                <a:cubicBezTo>
                  <a:pt x="2997835" y="4843425"/>
                  <a:pt x="3034156" y="4839354"/>
                  <a:pt x="3070965" y="4837270"/>
                </a:cubicBezTo>
                <a:cubicBezTo>
                  <a:pt x="2974850" y="4802463"/>
                  <a:pt x="2866224" y="4786435"/>
                  <a:pt x="2753415" y="4783657"/>
                </a:cubicBezTo>
                <a:close/>
                <a:moveTo>
                  <a:pt x="2389654" y="4275904"/>
                </a:moveTo>
                <a:cubicBezTo>
                  <a:pt x="2058380" y="4300770"/>
                  <a:pt x="1773879" y="4364703"/>
                  <a:pt x="1522266" y="4472742"/>
                </a:cubicBezTo>
                <a:lnTo>
                  <a:pt x="1464014" y="4498508"/>
                </a:lnTo>
                <a:cubicBezTo>
                  <a:pt x="1435059" y="4511659"/>
                  <a:pt x="1405759" y="4524268"/>
                  <a:pt x="1376111" y="4536334"/>
                </a:cubicBezTo>
                <a:cubicBezTo>
                  <a:pt x="1422294" y="4522124"/>
                  <a:pt x="1470274" y="4508296"/>
                  <a:pt x="1498493" y="4502509"/>
                </a:cubicBezTo>
                <a:cubicBezTo>
                  <a:pt x="1608595" y="4481142"/>
                  <a:pt x="1719912" y="4468967"/>
                  <a:pt x="1831627" y="4454994"/>
                </a:cubicBezTo>
                <a:cubicBezTo>
                  <a:pt x="2034733" y="4429326"/>
                  <a:pt x="2186680" y="4317586"/>
                  <a:pt x="2389654" y="4275904"/>
                </a:cubicBezTo>
                <a:close/>
                <a:moveTo>
                  <a:pt x="2147582" y="4220499"/>
                </a:moveTo>
                <a:cubicBezTo>
                  <a:pt x="1947585" y="4228027"/>
                  <a:pt x="1746826" y="4329700"/>
                  <a:pt x="1556088" y="4425819"/>
                </a:cubicBezTo>
                <a:cubicBezTo>
                  <a:pt x="1788857" y="4332127"/>
                  <a:pt x="2048945" y="4273854"/>
                  <a:pt x="2346927" y="4248048"/>
                </a:cubicBezTo>
                <a:cubicBezTo>
                  <a:pt x="2280831" y="4225943"/>
                  <a:pt x="2214248" y="4217991"/>
                  <a:pt x="2147582" y="4220499"/>
                </a:cubicBezTo>
                <a:close/>
                <a:moveTo>
                  <a:pt x="1790494" y="3958602"/>
                </a:moveTo>
                <a:cubicBezTo>
                  <a:pt x="1546078" y="4006086"/>
                  <a:pt x="1301131" y="4060051"/>
                  <a:pt x="1059112" y="4119804"/>
                </a:cubicBezTo>
                <a:cubicBezTo>
                  <a:pt x="1314148" y="4123003"/>
                  <a:pt x="1558894" y="4069940"/>
                  <a:pt x="1790494" y="3958602"/>
                </a:cubicBezTo>
                <a:close/>
                <a:moveTo>
                  <a:pt x="3757613" y="3936722"/>
                </a:moveTo>
                <a:cubicBezTo>
                  <a:pt x="3739428" y="4022695"/>
                  <a:pt x="3726993" y="4110355"/>
                  <a:pt x="3715314" y="4196771"/>
                </a:cubicBezTo>
                <a:cubicBezTo>
                  <a:pt x="3696476" y="4335276"/>
                  <a:pt x="3677516" y="4478465"/>
                  <a:pt x="3631611" y="4613594"/>
                </a:cubicBezTo>
                <a:cubicBezTo>
                  <a:pt x="3620645" y="4645134"/>
                  <a:pt x="3608778" y="4676477"/>
                  <a:pt x="3596909" y="4707830"/>
                </a:cubicBezTo>
                <a:lnTo>
                  <a:pt x="3581749" y="4747418"/>
                </a:lnTo>
                <a:cubicBezTo>
                  <a:pt x="3554523" y="4819250"/>
                  <a:pt x="3531238" y="4892390"/>
                  <a:pt x="3510660" y="4966094"/>
                </a:cubicBezTo>
                <a:cubicBezTo>
                  <a:pt x="3748857" y="4678857"/>
                  <a:pt x="3755323" y="4300706"/>
                  <a:pt x="3757613" y="3936722"/>
                </a:cubicBezTo>
                <a:close/>
                <a:moveTo>
                  <a:pt x="1701387" y="3919232"/>
                </a:moveTo>
                <a:cubicBezTo>
                  <a:pt x="1507766" y="3912045"/>
                  <a:pt x="1320741" y="3989836"/>
                  <a:pt x="1136310" y="4068895"/>
                </a:cubicBezTo>
                <a:cubicBezTo>
                  <a:pt x="1350954" y="4017452"/>
                  <a:pt x="1568376" y="3970366"/>
                  <a:pt x="1784782" y="3927759"/>
                </a:cubicBezTo>
                <a:cubicBezTo>
                  <a:pt x="1756841" y="3923020"/>
                  <a:pt x="1729046" y="3920259"/>
                  <a:pt x="1701387" y="3919232"/>
                </a:cubicBezTo>
                <a:close/>
                <a:moveTo>
                  <a:pt x="3733405" y="3900089"/>
                </a:moveTo>
                <a:cubicBezTo>
                  <a:pt x="3597105" y="4216426"/>
                  <a:pt x="3490805" y="4541932"/>
                  <a:pt x="3500832" y="4885010"/>
                </a:cubicBezTo>
                <a:cubicBezTo>
                  <a:pt x="3516996" y="4834817"/>
                  <a:pt x="3533505" y="4785171"/>
                  <a:pt x="3552367" y="4735553"/>
                </a:cubicBezTo>
                <a:lnTo>
                  <a:pt x="3567525" y="4695966"/>
                </a:lnTo>
                <a:cubicBezTo>
                  <a:pt x="3579742" y="4665154"/>
                  <a:pt x="3591404" y="4634706"/>
                  <a:pt x="3602372" y="4603168"/>
                </a:cubicBezTo>
                <a:cubicBezTo>
                  <a:pt x="3647108" y="4471083"/>
                  <a:pt x="3666211" y="4329343"/>
                  <a:pt x="3684639" y="4192628"/>
                </a:cubicBezTo>
                <a:cubicBezTo>
                  <a:pt x="3697672" y="4096160"/>
                  <a:pt x="3710761" y="3997344"/>
                  <a:pt x="3733405" y="3900089"/>
                </a:cubicBezTo>
                <a:close/>
                <a:moveTo>
                  <a:pt x="2800959" y="3871054"/>
                </a:moveTo>
                <a:cubicBezTo>
                  <a:pt x="2809421" y="4100939"/>
                  <a:pt x="2907977" y="4306148"/>
                  <a:pt x="3026569" y="4520780"/>
                </a:cubicBezTo>
                <a:cubicBezTo>
                  <a:pt x="2979577" y="4399850"/>
                  <a:pt x="2933143" y="4278562"/>
                  <a:pt x="2889061" y="4157302"/>
                </a:cubicBezTo>
                <a:cubicBezTo>
                  <a:pt x="2854271" y="4061517"/>
                  <a:pt x="2821632" y="3966669"/>
                  <a:pt x="2800959" y="3871054"/>
                </a:cubicBezTo>
                <a:close/>
                <a:moveTo>
                  <a:pt x="2809929" y="3701307"/>
                </a:moveTo>
                <a:cubicBezTo>
                  <a:pt x="2809867" y="3703640"/>
                  <a:pt x="2809253" y="3706334"/>
                  <a:pt x="2809197" y="3708672"/>
                </a:cubicBezTo>
                <a:cubicBezTo>
                  <a:pt x="2816609" y="3854149"/>
                  <a:pt x="2864235" y="3999199"/>
                  <a:pt x="2918306" y="4147031"/>
                </a:cubicBezTo>
                <a:cubicBezTo>
                  <a:pt x="2966436" y="4279493"/>
                  <a:pt x="3017273" y="4412529"/>
                  <a:pt x="3068858" y="4544310"/>
                </a:cubicBezTo>
                <a:cubicBezTo>
                  <a:pt x="3069715" y="4408107"/>
                  <a:pt x="3008952" y="4266858"/>
                  <a:pt x="2968879" y="4144570"/>
                </a:cubicBezTo>
                <a:cubicBezTo>
                  <a:pt x="2919376" y="3995354"/>
                  <a:pt x="2865655" y="3848072"/>
                  <a:pt x="2809929" y="3701307"/>
                </a:cubicBezTo>
                <a:close/>
                <a:moveTo>
                  <a:pt x="1867196" y="3456584"/>
                </a:moveTo>
                <a:cubicBezTo>
                  <a:pt x="1939275" y="3608228"/>
                  <a:pt x="2036188" y="3758542"/>
                  <a:pt x="2183970" y="3826505"/>
                </a:cubicBezTo>
                <a:cubicBezTo>
                  <a:pt x="2092208" y="3686686"/>
                  <a:pt x="1989300" y="3564734"/>
                  <a:pt x="1867196" y="3456584"/>
                </a:cubicBezTo>
                <a:close/>
                <a:moveTo>
                  <a:pt x="2322880" y="3078533"/>
                </a:moveTo>
                <a:cubicBezTo>
                  <a:pt x="2314902" y="3134217"/>
                  <a:pt x="2306026" y="3189710"/>
                  <a:pt x="2295695" y="3245370"/>
                </a:cubicBezTo>
                <a:cubicBezTo>
                  <a:pt x="2262659" y="3421320"/>
                  <a:pt x="2225570" y="3586065"/>
                  <a:pt x="2268858" y="3758413"/>
                </a:cubicBezTo>
                <a:cubicBezTo>
                  <a:pt x="2273785" y="3680922"/>
                  <a:pt x="2284872" y="3603320"/>
                  <a:pt x="2295899" y="3528057"/>
                </a:cubicBezTo>
                <a:cubicBezTo>
                  <a:pt x="2310584" y="3430521"/>
                  <a:pt x="2325878" y="3330298"/>
                  <a:pt x="2326306" y="3231157"/>
                </a:cubicBezTo>
                <a:cubicBezTo>
                  <a:pt x="2326349" y="3202011"/>
                  <a:pt x="2325135" y="3172131"/>
                  <a:pt x="2324274" y="3142788"/>
                </a:cubicBezTo>
                <a:cubicBezTo>
                  <a:pt x="2323575" y="3121009"/>
                  <a:pt x="2323232" y="3099770"/>
                  <a:pt x="2322880" y="3078533"/>
                </a:cubicBezTo>
                <a:close/>
                <a:moveTo>
                  <a:pt x="912797" y="2896659"/>
                </a:moveTo>
                <a:cubicBezTo>
                  <a:pt x="987675" y="3038078"/>
                  <a:pt x="1077553" y="3173735"/>
                  <a:pt x="1167201" y="3304169"/>
                </a:cubicBezTo>
                <a:cubicBezTo>
                  <a:pt x="1258595" y="3437326"/>
                  <a:pt x="1353896" y="3600936"/>
                  <a:pt x="1503848" y="3675946"/>
                </a:cubicBezTo>
                <a:cubicBezTo>
                  <a:pt x="1443175" y="3621244"/>
                  <a:pt x="1397337" y="3553231"/>
                  <a:pt x="1353091" y="3486482"/>
                </a:cubicBezTo>
                <a:cubicBezTo>
                  <a:pt x="1348731" y="3480073"/>
                  <a:pt x="1344372" y="3473665"/>
                  <a:pt x="1340012" y="3467256"/>
                </a:cubicBezTo>
                <a:cubicBezTo>
                  <a:pt x="1259674" y="3347730"/>
                  <a:pt x="1172762" y="3230102"/>
                  <a:pt x="1089196" y="3116474"/>
                </a:cubicBezTo>
                <a:cubicBezTo>
                  <a:pt x="1048102" y="3060746"/>
                  <a:pt x="1005067" y="3003195"/>
                  <a:pt x="959418" y="2948853"/>
                </a:cubicBezTo>
                <a:cubicBezTo>
                  <a:pt x="944128" y="2931040"/>
                  <a:pt x="928639" y="2914119"/>
                  <a:pt x="912797" y="2896659"/>
                </a:cubicBezTo>
                <a:close/>
                <a:moveTo>
                  <a:pt x="2363420" y="2871730"/>
                </a:moveTo>
                <a:lnTo>
                  <a:pt x="2360107" y="2915231"/>
                </a:lnTo>
                <a:cubicBezTo>
                  <a:pt x="2356940" y="2960178"/>
                  <a:pt x="2353568" y="3006017"/>
                  <a:pt x="2353099" y="3051540"/>
                </a:cubicBezTo>
                <a:cubicBezTo>
                  <a:pt x="2352858" y="3081589"/>
                  <a:pt x="2354064" y="3111470"/>
                  <a:pt x="2354925" y="3140814"/>
                </a:cubicBezTo>
                <a:cubicBezTo>
                  <a:pt x="2356138" y="3170696"/>
                  <a:pt x="2357347" y="3200579"/>
                  <a:pt x="2357104" y="3230628"/>
                </a:cubicBezTo>
                <a:cubicBezTo>
                  <a:pt x="2356269" y="3331557"/>
                  <a:pt x="2341112" y="3433224"/>
                  <a:pt x="2326221" y="3531652"/>
                </a:cubicBezTo>
                <a:cubicBezTo>
                  <a:pt x="2315466" y="3603683"/>
                  <a:pt x="2304846" y="3677150"/>
                  <a:pt x="2299836" y="3750864"/>
                </a:cubicBezTo>
                <a:cubicBezTo>
                  <a:pt x="2315186" y="3724954"/>
                  <a:pt x="2331840" y="3697443"/>
                  <a:pt x="2346877" y="3662531"/>
                </a:cubicBezTo>
                <a:cubicBezTo>
                  <a:pt x="2459154" y="3406015"/>
                  <a:pt x="2424454" y="3133900"/>
                  <a:pt x="2363420" y="2871730"/>
                </a:cubicBezTo>
                <a:close/>
                <a:moveTo>
                  <a:pt x="912921" y="2850596"/>
                </a:moveTo>
                <a:cubicBezTo>
                  <a:pt x="936881" y="2875897"/>
                  <a:pt x="961194" y="2901731"/>
                  <a:pt x="983846" y="2928627"/>
                </a:cubicBezTo>
                <a:cubicBezTo>
                  <a:pt x="1029846" y="2983517"/>
                  <a:pt x="1073228" y="3041610"/>
                  <a:pt x="1114669" y="3097880"/>
                </a:cubicBezTo>
                <a:cubicBezTo>
                  <a:pt x="1199144" y="3211700"/>
                  <a:pt x="1286398" y="3329876"/>
                  <a:pt x="1366183" y="3449753"/>
                </a:cubicBezTo>
                <a:cubicBezTo>
                  <a:pt x="1370543" y="3456162"/>
                  <a:pt x="1374903" y="3462572"/>
                  <a:pt x="1379263" y="3468981"/>
                </a:cubicBezTo>
                <a:cubicBezTo>
                  <a:pt x="1414114" y="3521040"/>
                  <a:pt x="1450010" y="3574725"/>
                  <a:pt x="1492446" y="3620389"/>
                </a:cubicBezTo>
                <a:cubicBezTo>
                  <a:pt x="1379640" y="3316219"/>
                  <a:pt x="1197433" y="3014288"/>
                  <a:pt x="912921" y="2850596"/>
                </a:cubicBezTo>
                <a:close/>
                <a:moveTo>
                  <a:pt x="2386551" y="2642862"/>
                </a:moveTo>
                <a:cubicBezTo>
                  <a:pt x="2394776" y="2644690"/>
                  <a:pt x="2401148" y="2649859"/>
                  <a:pt x="2403741" y="2659697"/>
                </a:cubicBezTo>
                <a:cubicBezTo>
                  <a:pt x="2468949" y="2907705"/>
                  <a:pt x="2536818" y="3164740"/>
                  <a:pt x="2499078" y="3423399"/>
                </a:cubicBezTo>
                <a:cubicBezTo>
                  <a:pt x="2484124" y="3524170"/>
                  <a:pt x="2447241" y="3605244"/>
                  <a:pt x="2413232" y="3700562"/>
                </a:cubicBezTo>
                <a:cubicBezTo>
                  <a:pt x="2350039" y="3880472"/>
                  <a:pt x="2357716" y="4002022"/>
                  <a:pt x="2428424" y="4178295"/>
                </a:cubicBezTo>
                <a:cubicBezTo>
                  <a:pt x="2600434" y="4289020"/>
                  <a:pt x="2768104" y="4406341"/>
                  <a:pt x="2927779" y="4531843"/>
                </a:cubicBezTo>
                <a:cubicBezTo>
                  <a:pt x="2760215" y="4223610"/>
                  <a:pt x="2637267" y="3926696"/>
                  <a:pt x="2758380" y="3561061"/>
                </a:cubicBezTo>
                <a:cubicBezTo>
                  <a:pt x="2765639" y="3539559"/>
                  <a:pt x="2835782" y="3509255"/>
                  <a:pt x="2846610" y="3538353"/>
                </a:cubicBezTo>
                <a:cubicBezTo>
                  <a:pt x="2941134" y="3779872"/>
                  <a:pt x="3029996" y="4023472"/>
                  <a:pt x="3106063" y="4271430"/>
                </a:cubicBezTo>
                <a:cubicBezTo>
                  <a:pt x="3150638" y="4415363"/>
                  <a:pt x="3185704" y="4549296"/>
                  <a:pt x="3116136" y="4688819"/>
                </a:cubicBezTo>
                <a:cubicBezTo>
                  <a:pt x="3218309" y="4776757"/>
                  <a:pt x="3317100" y="4869157"/>
                  <a:pt x="3412872" y="4966558"/>
                </a:cubicBezTo>
                <a:cubicBezTo>
                  <a:pt x="3381456" y="4499967"/>
                  <a:pt x="3566630" y="4066538"/>
                  <a:pt x="3763612" y="3645474"/>
                </a:cubicBezTo>
                <a:cubicBezTo>
                  <a:pt x="3774538" y="3622394"/>
                  <a:pt x="3852109" y="3598841"/>
                  <a:pt x="3850165" y="3638405"/>
                </a:cubicBezTo>
                <a:cubicBezTo>
                  <a:pt x="3828358" y="4125233"/>
                  <a:pt x="3904636" y="4676562"/>
                  <a:pt x="3515311" y="5051260"/>
                </a:cubicBezTo>
                <a:cubicBezTo>
                  <a:pt x="3511789" y="5054277"/>
                  <a:pt x="3506819" y="5057456"/>
                  <a:pt x="3501147" y="5059552"/>
                </a:cubicBezTo>
                <a:cubicBezTo>
                  <a:pt x="3601520" y="5167803"/>
                  <a:pt x="3698516" y="5280511"/>
                  <a:pt x="3790420" y="5401078"/>
                </a:cubicBezTo>
                <a:cubicBezTo>
                  <a:pt x="3946901" y="5606795"/>
                  <a:pt x="4090825" y="5822089"/>
                  <a:pt x="4221141" y="6045312"/>
                </a:cubicBezTo>
                <a:cubicBezTo>
                  <a:pt x="4260726" y="5923422"/>
                  <a:pt x="4276533" y="5789920"/>
                  <a:pt x="4326825" y="5681109"/>
                </a:cubicBezTo>
                <a:cubicBezTo>
                  <a:pt x="4326185" y="5677682"/>
                  <a:pt x="4325759" y="5673360"/>
                  <a:pt x="4325127" y="5669934"/>
                </a:cubicBezTo>
                <a:cubicBezTo>
                  <a:pt x="4319106" y="5671483"/>
                  <a:pt x="4312744" y="5672486"/>
                  <a:pt x="4309144" y="5671723"/>
                </a:cubicBezTo>
                <a:cubicBezTo>
                  <a:pt x="3975286" y="5608574"/>
                  <a:pt x="3989836" y="4983823"/>
                  <a:pt x="3974946" y="4736592"/>
                </a:cubicBezTo>
                <a:cubicBezTo>
                  <a:pt x="3973555" y="4713728"/>
                  <a:pt x="4046476" y="4687776"/>
                  <a:pt x="4060171" y="4704317"/>
                </a:cubicBezTo>
                <a:cubicBezTo>
                  <a:pt x="4248204" y="4928943"/>
                  <a:pt x="4331788" y="5187422"/>
                  <a:pt x="4383942" y="5463703"/>
                </a:cubicBezTo>
                <a:cubicBezTo>
                  <a:pt x="4445404" y="5353500"/>
                  <a:pt x="4548377" y="5250086"/>
                  <a:pt x="4654905" y="5156948"/>
                </a:cubicBezTo>
                <a:lnTo>
                  <a:pt x="4724400" y="5098975"/>
                </a:lnTo>
                <a:lnTo>
                  <a:pt x="4724400" y="5160063"/>
                </a:lnTo>
                <a:lnTo>
                  <a:pt x="4687505" y="5191181"/>
                </a:lnTo>
                <a:cubicBezTo>
                  <a:pt x="4588452" y="5282318"/>
                  <a:pt x="4497898" y="5385071"/>
                  <a:pt x="4451303" y="5491132"/>
                </a:cubicBezTo>
                <a:cubicBezTo>
                  <a:pt x="4493091" y="5426848"/>
                  <a:pt x="4544370" y="5370101"/>
                  <a:pt x="4599954" y="5317498"/>
                </a:cubicBezTo>
                <a:lnTo>
                  <a:pt x="4724400" y="5211392"/>
                </a:lnTo>
                <a:lnTo>
                  <a:pt x="4724400" y="5251559"/>
                </a:lnTo>
                <a:lnTo>
                  <a:pt x="4619898" y="5340764"/>
                </a:lnTo>
                <a:cubicBezTo>
                  <a:pt x="4564729" y="5393102"/>
                  <a:pt x="4514142" y="5449408"/>
                  <a:pt x="4473735" y="5512809"/>
                </a:cubicBezTo>
                <a:cubicBezTo>
                  <a:pt x="4457482" y="5538523"/>
                  <a:pt x="4443385" y="5565169"/>
                  <a:pt x="4430539" y="5592553"/>
                </a:cubicBezTo>
                <a:cubicBezTo>
                  <a:pt x="4478314" y="5558922"/>
                  <a:pt x="4525254" y="5522778"/>
                  <a:pt x="4569759" y="5482816"/>
                </a:cubicBezTo>
                <a:lnTo>
                  <a:pt x="4724400" y="5330891"/>
                </a:lnTo>
                <a:lnTo>
                  <a:pt x="4724400" y="5402912"/>
                </a:lnTo>
                <a:lnTo>
                  <a:pt x="4586888" y="5533939"/>
                </a:lnTo>
                <a:cubicBezTo>
                  <a:pt x="4539970" y="5576210"/>
                  <a:pt x="4452025" y="5622495"/>
                  <a:pt x="4413377" y="5674040"/>
                </a:cubicBezTo>
                <a:cubicBezTo>
                  <a:pt x="4412828" y="5674391"/>
                  <a:pt x="4412623" y="5675288"/>
                  <a:pt x="4412066" y="5675644"/>
                </a:cubicBezTo>
                <a:cubicBezTo>
                  <a:pt x="4409999" y="5678494"/>
                  <a:pt x="4407586" y="5680803"/>
                  <a:pt x="4406074" y="5683306"/>
                </a:cubicBezTo>
                <a:cubicBezTo>
                  <a:pt x="4338963" y="5791374"/>
                  <a:pt x="4334247" y="5992131"/>
                  <a:pt x="4271008" y="6118417"/>
                </a:cubicBezTo>
                <a:cubicBezTo>
                  <a:pt x="4270042" y="6120562"/>
                  <a:pt x="4267634" y="6122876"/>
                  <a:pt x="4265220" y="6125184"/>
                </a:cubicBezTo>
                <a:cubicBezTo>
                  <a:pt x="4388620" y="6344593"/>
                  <a:pt x="4497559" y="6571523"/>
                  <a:pt x="4590463" y="6805045"/>
                </a:cubicBezTo>
                <a:lnTo>
                  <a:pt x="4610122" y="6857999"/>
                </a:lnTo>
                <a:lnTo>
                  <a:pt x="4513231" y="6857999"/>
                </a:lnTo>
                <a:lnTo>
                  <a:pt x="4374770" y="6532596"/>
                </a:lnTo>
                <a:lnTo>
                  <a:pt x="4339518" y="6461642"/>
                </a:lnTo>
                <a:cubicBezTo>
                  <a:pt x="4208274" y="6190726"/>
                  <a:pt x="4055763" y="5930353"/>
                  <a:pt x="3884810" y="5682534"/>
                </a:cubicBezTo>
                <a:cubicBezTo>
                  <a:pt x="3881554" y="5682314"/>
                  <a:pt x="3878648" y="5682642"/>
                  <a:pt x="3876498" y="5681717"/>
                </a:cubicBezTo>
                <a:cubicBezTo>
                  <a:pt x="3679284" y="5607050"/>
                  <a:pt x="3473354" y="5574737"/>
                  <a:pt x="3263209" y="5585749"/>
                </a:cubicBezTo>
                <a:cubicBezTo>
                  <a:pt x="3258445" y="5588034"/>
                  <a:pt x="3252566" y="5591021"/>
                  <a:pt x="3245450" y="5593271"/>
                </a:cubicBezTo>
                <a:cubicBezTo>
                  <a:pt x="2832970" y="5732161"/>
                  <a:pt x="2378174" y="5640588"/>
                  <a:pt x="1952592" y="5692050"/>
                </a:cubicBezTo>
                <a:cubicBezTo>
                  <a:pt x="1937512" y="5694029"/>
                  <a:pt x="1912708" y="5686903"/>
                  <a:pt x="1936466" y="5671708"/>
                </a:cubicBezTo>
                <a:cubicBezTo>
                  <a:pt x="2343705" y="5415077"/>
                  <a:pt x="2802129" y="5333413"/>
                  <a:pt x="3244709" y="5538562"/>
                </a:cubicBezTo>
                <a:cubicBezTo>
                  <a:pt x="3441959" y="5522006"/>
                  <a:pt x="3636288" y="5541041"/>
                  <a:pt x="3823886" y="5595804"/>
                </a:cubicBezTo>
                <a:cubicBezTo>
                  <a:pt x="3786337" y="5543176"/>
                  <a:pt x="3748232" y="5490905"/>
                  <a:pt x="3709024" y="5439340"/>
                </a:cubicBezTo>
                <a:cubicBezTo>
                  <a:pt x="3551844" y="5232532"/>
                  <a:pt x="3380544" y="5046247"/>
                  <a:pt x="3198362" y="4874588"/>
                </a:cubicBezTo>
                <a:cubicBezTo>
                  <a:pt x="3191800" y="4876493"/>
                  <a:pt x="3185778" y="4878043"/>
                  <a:pt x="3179417" y="4879047"/>
                </a:cubicBezTo>
                <a:cubicBezTo>
                  <a:pt x="3002241" y="4937947"/>
                  <a:pt x="2827252" y="4989315"/>
                  <a:pt x="2639496" y="4989072"/>
                </a:cubicBezTo>
                <a:cubicBezTo>
                  <a:pt x="2416792" y="4988955"/>
                  <a:pt x="2191177" y="4947776"/>
                  <a:pt x="1972353" y="4909921"/>
                </a:cubicBezTo>
                <a:cubicBezTo>
                  <a:pt x="1940984" y="4904693"/>
                  <a:pt x="1996456" y="4874580"/>
                  <a:pt x="2002679" y="4872131"/>
                </a:cubicBezTo>
                <a:cubicBezTo>
                  <a:pt x="2309478" y="4772480"/>
                  <a:pt x="2760385" y="4680296"/>
                  <a:pt x="3097424" y="4781269"/>
                </a:cubicBezTo>
                <a:cubicBezTo>
                  <a:pt x="2895349" y="4601638"/>
                  <a:pt x="2680528" y="4438593"/>
                  <a:pt x="2454890" y="4287833"/>
                </a:cubicBezTo>
                <a:cubicBezTo>
                  <a:pt x="2454338" y="4288186"/>
                  <a:pt x="2453432" y="4287993"/>
                  <a:pt x="2452881" y="4288346"/>
                </a:cubicBezTo>
                <a:cubicBezTo>
                  <a:pt x="2451433" y="4288508"/>
                  <a:pt x="2449426" y="4289026"/>
                  <a:pt x="2448527" y="4288836"/>
                </a:cubicBezTo>
                <a:cubicBezTo>
                  <a:pt x="2435306" y="4288860"/>
                  <a:pt x="2328295" y="4364971"/>
                  <a:pt x="2323525" y="4367248"/>
                </a:cubicBezTo>
                <a:cubicBezTo>
                  <a:pt x="2239575" y="4406384"/>
                  <a:pt x="2150175" y="4432133"/>
                  <a:pt x="2060764" y="4451767"/>
                </a:cubicBezTo>
                <a:cubicBezTo>
                  <a:pt x="1760632" y="4518029"/>
                  <a:pt x="1460022" y="4526349"/>
                  <a:pt x="1162250" y="4613329"/>
                </a:cubicBezTo>
                <a:cubicBezTo>
                  <a:pt x="1141991" y="4619390"/>
                  <a:pt x="1086625" y="4618011"/>
                  <a:pt x="1132639" y="4596243"/>
                </a:cubicBezTo>
                <a:cubicBezTo>
                  <a:pt x="1461250" y="4438196"/>
                  <a:pt x="1900100" y="4136057"/>
                  <a:pt x="2293970" y="4182283"/>
                </a:cubicBezTo>
                <a:cubicBezTo>
                  <a:pt x="2166077" y="4101602"/>
                  <a:pt x="2034669" y="4023929"/>
                  <a:pt x="1900637" y="3949470"/>
                </a:cubicBezTo>
                <a:cubicBezTo>
                  <a:pt x="1896077" y="3950852"/>
                  <a:pt x="1891168" y="3951697"/>
                  <a:pt x="1887014" y="3951288"/>
                </a:cubicBezTo>
                <a:cubicBezTo>
                  <a:pt x="1578066" y="4112095"/>
                  <a:pt x="1243908" y="4184792"/>
                  <a:pt x="896751" y="4159267"/>
                </a:cubicBezTo>
                <a:cubicBezTo>
                  <a:pt x="855005" y="4156073"/>
                  <a:pt x="905428" y="4125362"/>
                  <a:pt x="918967" y="4119760"/>
                </a:cubicBezTo>
                <a:cubicBezTo>
                  <a:pt x="1194342" y="4017222"/>
                  <a:pt x="1471034" y="3857115"/>
                  <a:pt x="1764113" y="3873539"/>
                </a:cubicBezTo>
                <a:cubicBezTo>
                  <a:pt x="1695196" y="3836374"/>
                  <a:pt x="1625724" y="3799562"/>
                  <a:pt x="1555701" y="3763109"/>
                </a:cubicBezTo>
                <a:cubicBezTo>
                  <a:pt x="1550645" y="3762512"/>
                  <a:pt x="1546699" y="3761207"/>
                  <a:pt x="1542956" y="3758998"/>
                </a:cubicBezTo>
                <a:cubicBezTo>
                  <a:pt x="1350426" y="3719652"/>
                  <a:pt x="1247288" y="3571783"/>
                  <a:pt x="1136724" y="3417171"/>
                </a:cubicBezTo>
                <a:cubicBezTo>
                  <a:pt x="993337" y="3216099"/>
                  <a:pt x="846020" y="2999153"/>
                  <a:pt x="750977" y="2770227"/>
                </a:cubicBezTo>
                <a:cubicBezTo>
                  <a:pt x="747611" y="2762227"/>
                  <a:pt x="749771" y="2755481"/>
                  <a:pt x="755174" y="2749954"/>
                </a:cubicBezTo>
                <a:cubicBezTo>
                  <a:pt x="771390" y="2733370"/>
                  <a:pt x="816824" y="2727735"/>
                  <a:pt x="830023" y="2731935"/>
                </a:cubicBezTo>
                <a:cubicBezTo>
                  <a:pt x="1258787" y="2883841"/>
                  <a:pt x="1497280" y="3311498"/>
                  <a:pt x="1623018" y="3716225"/>
                </a:cubicBezTo>
                <a:cubicBezTo>
                  <a:pt x="1853470" y="3835548"/>
                  <a:pt x="2078531" y="3959850"/>
                  <a:pt x="2294841" y="4093587"/>
                </a:cubicBezTo>
                <a:cubicBezTo>
                  <a:pt x="2272291" y="4035197"/>
                  <a:pt x="2253055" y="3974696"/>
                  <a:pt x="2250226" y="3916719"/>
                </a:cubicBezTo>
                <a:cubicBezTo>
                  <a:pt x="2248779" y="3916883"/>
                  <a:pt x="2246771" y="3917401"/>
                  <a:pt x="2245523" y="3916663"/>
                </a:cubicBezTo>
                <a:cubicBezTo>
                  <a:pt x="1951808" y="3876118"/>
                  <a:pt x="1808968" y="3571232"/>
                  <a:pt x="1707994" y="3326950"/>
                </a:cubicBezTo>
                <a:cubicBezTo>
                  <a:pt x="1694877" y="3295477"/>
                  <a:pt x="1766980" y="3273123"/>
                  <a:pt x="1786341" y="3287566"/>
                </a:cubicBezTo>
                <a:cubicBezTo>
                  <a:pt x="1929395" y="3390749"/>
                  <a:pt x="2051663" y="3506453"/>
                  <a:pt x="2158071" y="3639960"/>
                </a:cubicBezTo>
                <a:cubicBezTo>
                  <a:pt x="2154892" y="3540061"/>
                  <a:pt x="2170197" y="3439839"/>
                  <a:pt x="2189281" y="3333361"/>
                </a:cubicBezTo>
                <a:cubicBezTo>
                  <a:pt x="2229372" y="3116116"/>
                  <a:pt x="2246120" y="2891570"/>
                  <a:pt x="2314466" y="2680771"/>
                </a:cubicBezTo>
                <a:cubicBezTo>
                  <a:pt x="2320529" y="2661952"/>
                  <a:pt x="2361878" y="2637374"/>
                  <a:pt x="2386551" y="2642862"/>
                </a:cubicBezTo>
                <a:close/>
                <a:moveTo>
                  <a:pt x="3646699" y="2390555"/>
                </a:moveTo>
                <a:lnTo>
                  <a:pt x="3645773" y="2392739"/>
                </a:lnTo>
                <a:lnTo>
                  <a:pt x="3649597" y="2394358"/>
                </a:lnTo>
                <a:cubicBezTo>
                  <a:pt x="3648733" y="2393349"/>
                  <a:pt x="3647874" y="2392343"/>
                  <a:pt x="3646699" y="2390555"/>
                </a:cubicBezTo>
                <a:close/>
                <a:moveTo>
                  <a:pt x="3038676" y="2118977"/>
                </a:moveTo>
                <a:cubicBezTo>
                  <a:pt x="3042950" y="2257918"/>
                  <a:pt x="3002907" y="2393544"/>
                  <a:pt x="2963942" y="2525128"/>
                </a:cubicBezTo>
                <a:cubicBezTo>
                  <a:pt x="2949902" y="2571972"/>
                  <a:pt x="2935948" y="2620144"/>
                  <a:pt x="2923775" y="2667145"/>
                </a:cubicBezTo>
                <a:cubicBezTo>
                  <a:pt x="2909690" y="2721696"/>
                  <a:pt x="2898881" y="2777642"/>
                  <a:pt x="2887447" y="2832031"/>
                </a:cubicBezTo>
                <a:lnTo>
                  <a:pt x="2868480" y="2927011"/>
                </a:lnTo>
                <a:cubicBezTo>
                  <a:pt x="2882036" y="2893472"/>
                  <a:pt x="2900043" y="2846374"/>
                  <a:pt x="2921794" y="2782834"/>
                </a:cubicBezTo>
                <a:cubicBezTo>
                  <a:pt x="2980827" y="2611467"/>
                  <a:pt x="3079367" y="2325483"/>
                  <a:pt x="3038676" y="2118977"/>
                </a:cubicBezTo>
                <a:close/>
                <a:moveTo>
                  <a:pt x="4070579" y="2090376"/>
                </a:moveTo>
                <a:cubicBezTo>
                  <a:pt x="4084637" y="2136248"/>
                  <a:pt x="4098150" y="2181883"/>
                  <a:pt x="4109879" y="2228695"/>
                </a:cubicBezTo>
                <a:lnTo>
                  <a:pt x="4119154" y="2266098"/>
                </a:lnTo>
                <a:cubicBezTo>
                  <a:pt x="4126056" y="2295423"/>
                  <a:pt x="4133187" y="2324193"/>
                  <a:pt x="4141411" y="2353427"/>
                </a:cubicBezTo>
                <a:cubicBezTo>
                  <a:pt x="4176749" y="2475257"/>
                  <a:pt x="4236423" y="2591295"/>
                  <a:pt x="4293979" y="2703223"/>
                </a:cubicBezTo>
                <a:cubicBezTo>
                  <a:pt x="4334570" y="2782214"/>
                  <a:pt x="4376344" y="2862994"/>
                  <a:pt x="4410111" y="2947465"/>
                </a:cubicBezTo>
                <a:cubicBezTo>
                  <a:pt x="4347417" y="2640863"/>
                  <a:pt x="4257356" y="2342636"/>
                  <a:pt x="4070579" y="2090376"/>
                </a:cubicBezTo>
                <a:close/>
                <a:moveTo>
                  <a:pt x="4020821" y="2034549"/>
                </a:moveTo>
                <a:cubicBezTo>
                  <a:pt x="3991634" y="2371132"/>
                  <a:pt x="4184325" y="2658088"/>
                  <a:pt x="4372756" y="2932293"/>
                </a:cubicBezTo>
                <a:cubicBezTo>
                  <a:pt x="4341528" y="2858555"/>
                  <a:pt x="4305088" y="2786473"/>
                  <a:pt x="4268731" y="2715710"/>
                </a:cubicBezTo>
                <a:cubicBezTo>
                  <a:pt x="4210547" y="2602235"/>
                  <a:pt x="4150011" y="2485181"/>
                  <a:pt x="4113960" y="2360474"/>
                </a:cubicBezTo>
                <a:cubicBezTo>
                  <a:pt x="4105734" y="2331239"/>
                  <a:pt x="4098289" y="2301693"/>
                  <a:pt x="4090842" y="2272139"/>
                </a:cubicBezTo>
                <a:lnTo>
                  <a:pt x="4081569" y="2234734"/>
                </a:lnTo>
                <a:cubicBezTo>
                  <a:pt x="4064530" y="2167007"/>
                  <a:pt x="4043843" y="2100302"/>
                  <a:pt x="4020821" y="2034549"/>
                </a:cubicBezTo>
                <a:close/>
                <a:moveTo>
                  <a:pt x="3001316" y="2032338"/>
                </a:moveTo>
                <a:cubicBezTo>
                  <a:pt x="2982933" y="2081859"/>
                  <a:pt x="2966493" y="2132840"/>
                  <a:pt x="2953880" y="2185446"/>
                </a:cubicBezTo>
                <a:cubicBezTo>
                  <a:pt x="2921068" y="2317695"/>
                  <a:pt x="2906505" y="2457032"/>
                  <a:pt x="2883664" y="2591574"/>
                </a:cubicBezTo>
                <a:cubicBezTo>
                  <a:pt x="2864755" y="2700098"/>
                  <a:pt x="2813661" y="2959166"/>
                  <a:pt x="2826885" y="2991809"/>
                </a:cubicBezTo>
                <a:lnTo>
                  <a:pt x="2860250" y="2826310"/>
                </a:lnTo>
                <a:cubicBezTo>
                  <a:pt x="2871141" y="2771690"/>
                  <a:pt x="2882731" y="2715434"/>
                  <a:pt x="2896499" y="2660098"/>
                </a:cubicBezTo>
                <a:cubicBezTo>
                  <a:pt x="2908585" y="2611783"/>
                  <a:pt x="2923082" y="2563843"/>
                  <a:pt x="2937125" y="2516991"/>
                </a:cubicBezTo>
                <a:cubicBezTo>
                  <a:pt x="2975863" y="2385961"/>
                  <a:pt x="3015900" y="2250332"/>
                  <a:pt x="3010471" y="2114122"/>
                </a:cubicBezTo>
                <a:cubicBezTo>
                  <a:pt x="3009267" y="2086568"/>
                  <a:pt x="3005955" y="2059413"/>
                  <a:pt x="3001316" y="2032338"/>
                </a:cubicBezTo>
                <a:close/>
                <a:moveTo>
                  <a:pt x="3105532" y="1991479"/>
                </a:moveTo>
                <a:cubicBezTo>
                  <a:pt x="3254427" y="2144650"/>
                  <a:pt x="3409943" y="2280670"/>
                  <a:pt x="3599280" y="2371770"/>
                </a:cubicBezTo>
                <a:cubicBezTo>
                  <a:pt x="3463064" y="2234271"/>
                  <a:pt x="3300266" y="2088089"/>
                  <a:pt x="3105532" y="1991479"/>
                </a:cubicBezTo>
                <a:close/>
                <a:moveTo>
                  <a:pt x="3111169" y="1962963"/>
                </a:moveTo>
                <a:cubicBezTo>
                  <a:pt x="3306049" y="2057701"/>
                  <a:pt x="3468685" y="2201237"/>
                  <a:pt x="3606223" y="2338658"/>
                </a:cubicBezTo>
                <a:cubicBezTo>
                  <a:pt x="3470641" y="2169232"/>
                  <a:pt x="3285027" y="1968969"/>
                  <a:pt x="3111169" y="1962963"/>
                </a:cubicBezTo>
                <a:close/>
                <a:moveTo>
                  <a:pt x="2050698" y="1338235"/>
                </a:moveTo>
                <a:cubicBezTo>
                  <a:pt x="2064377" y="1651120"/>
                  <a:pt x="2209927" y="1999242"/>
                  <a:pt x="2370409" y="2272553"/>
                </a:cubicBezTo>
                <a:cubicBezTo>
                  <a:pt x="2357712" y="2235634"/>
                  <a:pt x="2347580" y="2197225"/>
                  <a:pt x="2338306" y="2159819"/>
                </a:cubicBezTo>
                <a:lnTo>
                  <a:pt x="2334023" y="2142555"/>
                </a:lnTo>
                <a:cubicBezTo>
                  <a:pt x="2289026" y="1964482"/>
                  <a:pt x="2230790" y="1787247"/>
                  <a:pt x="2161071" y="1617375"/>
                </a:cubicBezTo>
                <a:cubicBezTo>
                  <a:pt x="2150764" y="1593060"/>
                  <a:pt x="2141003" y="1568967"/>
                  <a:pt x="2130699" y="1544643"/>
                </a:cubicBezTo>
                <a:cubicBezTo>
                  <a:pt x="2102533" y="1477354"/>
                  <a:pt x="2073739" y="1408510"/>
                  <a:pt x="2050698" y="1338235"/>
                </a:cubicBezTo>
                <a:close/>
                <a:moveTo>
                  <a:pt x="2060478" y="1278636"/>
                </a:moveTo>
                <a:cubicBezTo>
                  <a:pt x="2085382" y="1365794"/>
                  <a:pt x="2121337" y="1451189"/>
                  <a:pt x="2156346" y="1534260"/>
                </a:cubicBezTo>
                <a:lnTo>
                  <a:pt x="2187258" y="1607218"/>
                </a:lnTo>
                <a:cubicBezTo>
                  <a:pt x="2256583" y="1774989"/>
                  <a:pt x="2314102" y="1949347"/>
                  <a:pt x="2358704" y="2125320"/>
                </a:cubicBezTo>
                <a:cubicBezTo>
                  <a:pt x="2326696" y="1963695"/>
                  <a:pt x="2286060" y="1804203"/>
                  <a:pt x="2233598" y="1646797"/>
                </a:cubicBezTo>
                <a:cubicBezTo>
                  <a:pt x="2188082" y="1511000"/>
                  <a:pt x="2118450" y="1397178"/>
                  <a:pt x="2060478" y="1278636"/>
                </a:cubicBezTo>
                <a:close/>
                <a:moveTo>
                  <a:pt x="1974152" y="1245311"/>
                </a:moveTo>
                <a:cubicBezTo>
                  <a:pt x="1899849" y="1271794"/>
                  <a:pt x="1845607" y="1329954"/>
                  <a:pt x="1811379" y="1406236"/>
                </a:cubicBezTo>
                <a:cubicBezTo>
                  <a:pt x="1793417" y="1445630"/>
                  <a:pt x="1774985" y="1502850"/>
                  <a:pt x="1767940" y="1546869"/>
                </a:cubicBezTo>
                <a:cubicBezTo>
                  <a:pt x="1756267" y="1618535"/>
                  <a:pt x="1762401" y="1614698"/>
                  <a:pt x="1796474" y="1557016"/>
                </a:cubicBezTo>
                <a:cubicBezTo>
                  <a:pt x="1857987" y="1454296"/>
                  <a:pt x="1917005" y="1349880"/>
                  <a:pt x="1974152" y="1245311"/>
                </a:cubicBezTo>
                <a:close/>
                <a:moveTo>
                  <a:pt x="4681531" y="959050"/>
                </a:moveTo>
                <a:cubicBezTo>
                  <a:pt x="4667665" y="975072"/>
                  <a:pt x="4653801" y="991089"/>
                  <a:pt x="4638064" y="1006960"/>
                </a:cubicBezTo>
                <a:cubicBezTo>
                  <a:pt x="4572574" y="1071943"/>
                  <a:pt x="4498932" y="1125748"/>
                  <a:pt x="4415502" y="1184424"/>
                </a:cubicBezTo>
                <a:cubicBezTo>
                  <a:pt x="4354739" y="1227583"/>
                  <a:pt x="4278681" y="1281016"/>
                  <a:pt x="4197574" y="1317493"/>
                </a:cubicBezTo>
                <a:cubicBezTo>
                  <a:pt x="4173020" y="1328342"/>
                  <a:pt x="4148153" y="1338416"/>
                  <a:pt x="4122737" y="1348256"/>
                </a:cubicBezTo>
                <a:cubicBezTo>
                  <a:pt x="4088783" y="1361567"/>
                  <a:pt x="4056139" y="1374791"/>
                  <a:pt x="4024988" y="1390573"/>
                </a:cubicBezTo>
                <a:cubicBezTo>
                  <a:pt x="4165369" y="1358579"/>
                  <a:pt x="4302892" y="1298342"/>
                  <a:pt x="4421265" y="1220988"/>
                </a:cubicBezTo>
                <a:cubicBezTo>
                  <a:pt x="4516666" y="1158366"/>
                  <a:pt x="4617535" y="1064584"/>
                  <a:pt x="4681531" y="959050"/>
                </a:cubicBezTo>
                <a:close/>
                <a:moveTo>
                  <a:pt x="4722484" y="854709"/>
                </a:moveTo>
                <a:cubicBezTo>
                  <a:pt x="4713724" y="863235"/>
                  <a:pt x="4704652" y="870980"/>
                  <a:pt x="4695347" y="879275"/>
                </a:cubicBezTo>
                <a:cubicBezTo>
                  <a:pt x="4560726" y="998039"/>
                  <a:pt x="4415771" y="1121443"/>
                  <a:pt x="4253878" y="1216434"/>
                </a:cubicBezTo>
                <a:lnTo>
                  <a:pt x="4213112" y="1239730"/>
                </a:lnTo>
                <a:cubicBezTo>
                  <a:pt x="4152620" y="1274640"/>
                  <a:pt x="4090577" y="1310180"/>
                  <a:pt x="4037747" y="1352837"/>
                </a:cubicBezTo>
                <a:cubicBezTo>
                  <a:pt x="4062533" y="1341442"/>
                  <a:pt x="4087944" y="1331600"/>
                  <a:pt x="4113362" y="1321759"/>
                </a:cubicBezTo>
                <a:cubicBezTo>
                  <a:pt x="4137990" y="1312227"/>
                  <a:pt x="4162627" y="1302697"/>
                  <a:pt x="4186634" y="1291618"/>
                </a:cubicBezTo>
                <a:cubicBezTo>
                  <a:pt x="4265418" y="1256083"/>
                  <a:pt x="4339921" y="1203284"/>
                  <a:pt x="4399674" y="1160983"/>
                </a:cubicBezTo>
                <a:cubicBezTo>
                  <a:pt x="4481551" y="1102940"/>
                  <a:pt x="4554724" y="1050225"/>
                  <a:pt x="4618435" y="986418"/>
                </a:cubicBezTo>
                <a:cubicBezTo>
                  <a:pt x="4660678" y="944429"/>
                  <a:pt x="4695591" y="899980"/>
                  <a:pt x="4722484" y="854709"/>
                </a:cubicBezTo>
                <a:close/>
                <a:moveTo>
                  <a:pt x="1456504" y="777000"/>
                </a:moveTo>
                <a:cubicBezTo>
                  <a:pt x="1456064" y="782606"/>
                  <a:pt x="1455073" y="787979"/>
                  <a:pt x="1454399" y="794136"/>
                </a:cubicBezTo>
                <a:cubicBezTo>
                  <a:pt x="1451982" y="810498"/>
                  <a:pt x="1450340" y="826538"/>
                  <a:pt x="1448466" y="843129"/>
                </a:cubicBezTo>
                <a:cubicBezTo>
                  <a:pt x="1443098" y="896870"/>
                  <a:pt x="1442326" y="951907"/>
                  <a:pt x="1442252" y="1005313"/>
                </a:cubicBezTo>
                <a:cubicBezTo>
                  <a:pt x="1440336" y="1206014"/>
                  <a:pt x="1438833" y="1413328"/>
                  <a:pt x="1469382" y="1614896"/>
                </a:cubicBezTo>
                <a:lnTo>
                  <a:pt x="1472106" y="1632791"/>
                </a:lnTo>
                <a:lnTo>
                  <a:pt x="1479091" y="1680170"/>
                </a:lnTo>
                <a:cubicBezTo>
                  <a:pt x="1479741" y="1669501"/>
                  <a:pt x="1479617" y="1659149"/>
                  <a:pt x="1480043" y="1649028"/>
                </a:cubicBezTo>
                <a:cubicBezTo>
                  <a:pt x="1483046" y="1394060"/>
                  <a:pt x="1486555" y="1130296"/>
                  <a:pt x="1464087" y="871628"/>
                </a:cubicBezTo>
                <a:lnTo>
                  <a:pt x="1462204" y="850229"/>
                </a:lnTo>
                <a:cubicBezTo>
                  <a:pt x="1460150" y="826182"/>
                  <a:pt x="1458096" y="802134"/>
                  <a:pt x="1456504" y="777000"/>
                </a:cubicBezTo>
                <a:close/>
                <a:moveTo>
                  <a:pt x="1483619" y="764662"/>
                </a:moveTo>
                <a:cubicBezTo>
                  <a:pt x="1484834" y="792211"/>
                  <a:pt x="1487677" y="820458"/>
                  <a:pt x="1489670" y="847698"/>
                </a:cubicBezTo>
                <a:lnTo>
                  <a:pt x="1491553" y="869097"/>
                </a:lnTo>
                <a:cubicBezTo>
                  <a:pt x="1513754" y="1119277"/>
                  <a:pt x="1511208" y="1373147"/>
                  <a:pt x="1508481" y="1619865"/>
                </a:cubicBezTo>
                <a:cubicBezTo>
                  <a:pt x="1576046" y="1335574"/>
                  <a:pt x="1567527" y="1045475"/>
                  <a:pt x="1483619" y="764662"/>
                </a:cubicBezTo>
                <a:close/>
                <a:moveTo>
                  <a:pt x="1430481" y="630137"/>
                </a:moveTo>
                <a:cubicBezTo>
                  <a:pt x="1267590" y="940376"/>
                  <a:pt x="1333252" y="1302315"/>
                  <a:pt x="1442495" y="1626691"/>
                </a:cubicBezTo>
                <a:lnTo>
                  <a:pt x="1441222" y="1619067"/>
                </a:lnTo>
                <a:cubicBezTo>
                  <a:pt x="1410273" y="1415398"/>
                  <a:pt x="1411692" y="1206762"/>
                  <a:pt x="1414069" y="1004967"/>
                </a:cubicBezTo>
                <a:cubicBezTo>
                  <a:pt x="1414375" y="951016"/>
                  <a:pt x="1414834" y="895204"/>
                  <a:pt x="1420665" y="840369"/>
                </a:cubicBezTo>
                <a:cubicBezTo>
                  <a:pt x="1422537" y="823783"/>
                  <a:pt x="1424411" y="807192"/>
                  <a:pt x="1426829" y="790831"/>
                </a:cubicBezTo>
                <a:cubicBezTo>
                  <a:pt x="1433522" y="737010"/>
                  <a:pt x="1440125" y="681866"/>
                  <a:pt x="1430481" y="630137"/>
                </a:cubicBezTo>
                <a:close/>
                <a:moveTo>
                  <a:pt x="4023796" y="623931"/>
                </a:moveTo>
                <a:cubicBezTo>
                  <a:pt x="3998086" y="637515"/>
                  <a:pt x="3972609" y="650546"/>
                  <a:pt x="3945729" y="662344"/>
                </a:cubicBezTo>
                <a:cubicBezTo>
                  <a:pt x="3801060" y="727282"/>
                  <a:pt x="3645502" y="758642"/>
                  <a:pt x="3498947" y="818916"/>
                </a:cubicBezTo>
                <a:cubicBezTo>
                  <a:pt x="3325974" y="889896"/>
                  <a:pt x="3184420" y="1008307"/>
                  <a:pt x="3031283" y="1111507"/>
                </a:cubicBezTo>
                <a:cubicBezTo>
                  <a:pt x="3091555" y="1098395"/>
                  <a:pt x="3148558" y="1067158"/>
                  <a:pt x="3203692" y="1035777"/>
                </a:cubicBezTo>
                <a:lnTo>
                  <a:pt x="3218294" y="1027151"/>
                </a:lnTo>
                <a:cubicBezTo>
                  <a:pt x="3353948" y="950027"/>
                  <a:pt x="3497672" y="882756"/>
                  <a:pt x="3636737" y="817377"/>
                </a:cubicBezTo>
                <a:cubicBezTo>
                  <a:pt x="3765775" y="757414"/>
                  <a:pt x="3897289" y="694633"/>
                  <a:pt x="4023796" y="623931"/>
                </a:cubicBezTo>
                <a:close/>
                <a:moveTo>
                  <a:pt x="3311704" y="584486"/>
                </a:moveTo>
                <a:cubicBezTo>
                  <a:pt x="3272983" y="648568"/>
                  <a:pt x="3231536" y="711502"/>
                  <a:pt x="3190778" y="772788"/>
                </a:cubicBezTo>
                <a:cubicBezTo>
                  <a:pt x="3126979" y="868744"/>
                  <a:pt x="3062020" y="967431"/>
                  <a:pt x="3007981" y="1070739"/>
                </a:cubicBezTo>
                <a:cubicBezTo>
                  <a:pt x="3110594" y="966751"/>
                  <a:pt x="3204922" y="819977"/>
                  <a:pt x="3267578" y="693281"/>
                </a:cubicBezTo>
                <a:close/>
                <a:moveTo>
                  <a:pt x="2664888" y="518596"/>
                </a:moveTo>
                <a:cubicBezTo>
                  <a:pt x="2580256" y="532980"/>
                  <a:pt x="2495702" y="548687"/>
                  <a:pt x="2411865" y="567273"/>
                </a:cubicBezTo>
                <a:cubicBezTo>
                  <a:pt x="2215416" y="611580"/>
                  <a:pt x="2055895" y="697916"/>
                  <a:pt x="1896643" y="809468"/>
                </a:cubicBezTo>
                <a:cubicBezTo>
                  <a:pt x="1897193" y="809701"/>
                  <a:pt x="1897736" y="809931"/>
                  <a:pt x="1899055" y="809848"/>
                </a:cubicBezTo>
                <a:cubicBezTo>
                  <a:pt x="2091065" y="728900"/>
                  <a:pt x="2275399" y="656935"/>
                  <a:pt x="2446633" y="596159"/>
                </a:cubicBezTo>
                <a:close/>
                <a:moveTo>
                  <a:pt x="2796924" y="501747"/>
                </a:moveTo>
                <a:lnTo>
                  <a:pt x="2455237" y="622979"/>
                </a:lnTo>
                <a:cubicBezTo>
                  <a:pt x="2296206" y="679263"/>
                  <a:pt x="2126634" y="745243"/>
                  <a:pt x="1949308" y="818889"/>
                </a:cubicBezTo>
                <a:cubicBezTo>
                  <a:pt x="1950089" y="818579"/>
                  <a:pt x="1950089" y="818579"/>
                  <a:pt x="1950634" y="818810"/>
                </a:cubicBezTo>
                <a:cubicBezTo>
                  <a:pt x="2249794" y="764555"/>
                  <a:pt x="2535304" y="633058"/>
                  <a:pt x="2796924" y="501747"/>
                </a:cubicBezTo>
                <a:close/>
                <a:moveTo>
                  <a:pt x="3335099" y="488163"/>
                </a:moveTo>
                <a:lnTo>
                  <a:pt x="3151139" y="734118"/>
                </a:lnTo>
                <a:lnTo>
                  <a:pt x="3136980" y="753877"/>
                </a:lnTo>
                <a:cubicBezTo>
                  <a:pt x="3108114" y="793161"/>
                  <a:pt x="3082736" y="828772"/>
                  <a:pt x="3062043" y="867004"/>
                </a:cubicBezTo>
                <a:cubicBezTo>
                  <a:pt x="3033701" y="918746"/>
                  <a:pt x="3011684" y="973805"/>
                  <a:pt x="2994594" y="1035452"/>
                </a:cubicBezTo>
                <a:cubicBezTo>
                  <a:pt x="3046947" y="939156"/>
                  <a:pt x="3107576" y="847655"/>
                  <a:pt x="3167517" y="757788"/>
                </a:cubicBezTo>
                <a:cubicBezTo>
                  <a:pt x="3225200" y="670189"/>
                  <a:pt x="3284135" y="581180"/>
                  <a:pt x="3335099" y="488163"/>
                </a:cubicBezTo>
                <a:close/>
                <a:moveTo>
                  <a:pt x="2891507" y="485136"/>
                </a:moveTo>
                <a:cubicBezTo>
                  <a:pt x="2633092" y="616512"/>
                  <a:pt x="2348081" y="755947"/>
                  <a:pt x="2047508" y="825701"/>
                </a:cubicBezTo>
                <a:cubicBezTo>
                  <a:pt x="2357909" y="831572"/>
                  <a:pt x="2636584" y="667562"/>
                  <a:pt x="2891507" y="485136"/>
                </a:cubicBezTo>
                <a:close/>
                <a:moveTo>
                  <a:pt x="4418489" y="483936"/>
                </a:moveTo>
                <a:cubicBezTo>
                  <a:pt x="4332433" y="547295"/>
                  <a:pt x="4242855" y="605296"/>
                  <a:pt x="4155290" y="661575"/>
                </a:cubicBezTo>
                <a:cubicBezTo>
                  <a:pt x="3969451" y="781189"/>
                  <a:pt x="3777243" y="905190"/>
                  <a:pt x="3571040" y="996875"/>
                </a:cubicBezTo>
                <a:cubicBezTo>
                  <a:pt x="3418056" y="1064725"/>
                  <a:pt x="3258062" y="1114166"/>
                  <a:pt x="3093710" y="1145020"/>
                </a:cubicBezTo>
                <a:cubicBezTo>
                  <a:pt x="3128860" y="1154752"/>
                  <a:pt x="3165333" y="1164394"/>
                  <a:pt x="3207527" y="1163586"/>
                </a:cubicBezTo>
                <a:cubicBezTo>
                  <a:pt x="3359545" y="1160350"/>
                  <a:pt x="3521798" y="1058435"/>
                  <a:pt x="3652751" y="990907"/>
                </a:cubicBezTo>
                <a:cubicBezTo>
                  <a:pt x="3834432" y="897860"/>
                  <a:pt x="4013510" y="797268"/>
                  <a:pt x="4180906" y="680145"/>
                </a:cubicBezTo>
                <a:cubicBezTo>
                  <a:pt x="4224133" y="649515"/>
                  <a:pt x="4353624" y="550475"/>
                  <a:pt x="4418489" y="483936"/>
                </a:cubicBezTo>
                <a:close/>
                <a:moveTo>
                  <a:pt x="3316944" y="465669"/>
                </a:moveTo>
                <a:cubicBezTo>
                  <a:pt x="3194809" y="521478"/>
                  <a:pt x="2954579" y="894258"/>
                  <a:pt x="2958819" y="1062158"/>
                </a:cubicBezTo>
                <a:cubicBezTo>
                  <a:pt x="2971057" y="1011968"/>
                  <a:pt x="2985641" y="965354"/>
                  <a:pt x="3004132" y="921679"/>
                </a:cubicBezTo>
                <a:cubicBezTo>
                  <a:pt x="3014072" y="898200"/>
                  <a:pt x="3025105" y="875187"/>
                  <a:pt x="3037224" y="852631"/>
                </a:cubicBezTo>
                <a:cubicBezTo>
                  <a:pt x="3058615" y="812759"/>
                  <a:pt x="3085004" y="776291"/>
                  <a:pt x="3114637" y="736692"/>
                </a:cubicBezTo>
                <a:lnTo>
                  <a:pt x="3128801" y="716935"/>
                </a:lnTo>
                <a:cubicBezTo>
                  <a:pt x="3193882" y="628604"/>
                  <a:pt x="3252848" y="548625"/>
                  <a:pt x="3316944" y="465669"/>
                </a:cubicBezTo>
                <a:close/>
                <a:moveTo>
                  <a:pt x="4448894" y="422768"/>
                </a:moveTo>
                <a:cubicBezTo>
                  <a:pt x="4372745" y="436884"/>
                  <a:pt x="4303112" y="482734"/>
                  <a:pt x="4235585" y="528178"/>
                </a:cubicBezTo>
                <a:lnTo>
                  <a:pt x="4213155" y="543149"/>
                </a:lnTo>
                <a:cubicBezTo>
                  <a:pt x="4035485" y="661715"/>
                  <a:pt x="3839402" y="753816"/>
                  <a:pt x="3649218" y="842623"/>
                </a:cubicBezTo>
                <a:cubicBezTo>
                  <a:pt x="3510392" y="907459"/>
                  <a:pt x="3367451" y="974411"/>
                  <a:pt x="3232564" y="1051220"/>
                </a:cubicBezTo>
                <a:lnTo>
                  <a:pt x="3217970" y="1059849"/>
                </a:lnTo>
                <a:cubicBezTo>
                  <a:pt x="3184886" y="1078679"/>
                  <a:pt x="3151576" y="1098052"/>
                  <a:pt x="3116688" y="1113543"/>
                </a:cubicBezTo>
                <a:cubicBezTo>
                  <a:pt x="3269055" y="1082118"/>
                  <a:pt x="3417223" y="1034762"/>
                  <a:pt x="3559098" y="971858"/>
                </a:cubicBezTo>
                <a:cubicBezTo>
                  <a:pt x="3763514" y="881353"/>
                  <a:pt x="3954942" y="757667"/>
                  <a:pt x="4140004" y="638368"/>
                </a:cubicBezTo>
                <a:cubicBezTo>
                  <a:pt x="4244649" y="570645"/>
                  <a:pt x="4351849" y="501435"/>
                  <a:pt x="4451852" y="423380"/>
                </a:cubicBezTo>
                <a:cubicBezTo>
                  <a:pt x="4450763" y="422918"/>
                  <a:pt x="4450211" y="422686"/>
                  <a:pt x="4448894" y="422768"/>
                </a:cubicBezTo>
                <a:close/>
                <a:moveTo>
                  <a:pt x="680568" y="416949"/>
                </a:moveTo>
                <a:cubicBezTo>
                  <a:pt x="573847" y="489578"/>
                  <a:pt x="483985" y="589312"/>
                  <a:pt x="394452" y="694330"/>
                </a:cubicBezTo>
                <a:lnTo>
                  <a:pt x="340402" y="759654"/>
                </a:lnTo>
                <a:close/>
                <a:moveTo>
                  <a:pt x="827699" y="416143"/>
                </a:moveTo>
                <a:cubicBezTo>
                  <a:pt x="835728" y="454953"/>
                  <a:pt x="841663" y="494162"/>
                  <a:pt x="841524" y="534021"/>
                </a:cubicBezTo>
                <a:cubicBezTo>
                  <a:pt x="841577" y="581042"/>
                  <a:pt x="833611" y="627240"/>
                  <a:pt x="825554" y="672115"/>
                </a:cubicBezTo>
                <a:cubicBezTo>
                  <a:pt x="819855" y="703824"/>
                  <a:pt x="814239" y="736857"/>
                  <a:pt x="811499" y="769176"/>
                </a:cubicBezTo>
                <a:cubicBezTo>
                  <a:pt x="803608" y="866910"/>
                  <a:pt x="822564" y="965070"/>
                  <a:pt x="841586" y="1060039"/>
                </a:cubicBezTo>
                <a:cubicBezTo>
                  <a:pt x="870658" y="1208834"/>
                  <a:pt x="901383" y="1362838"/>
                  <a:pt x="942912" y="1511108"/>
                </a:cubicBezTo>
                <a:cubicBezTo>
                  <a:pt x="977911" y="1186645"/>
                  <a:pt x="995896" y="815698"/>
                  <a:pt x="884057" y="521768"/>
                </a:cubicBezTo>
                <a:cubicBezTo>
                  <a:pt x="868776" y="481820"/>
                  <a:pt x="846755" y="448679"/>
                  <a:pt x="827699" y="416143"/>
                </a:cubicBezTo>
                <a:close/>
                <a:moveTo>
                  <a:pt x="798883" y="414244"/>
                </a:moveTo>
                <a:cubicBezTo>
                  <a:pt x="695211" y="736679"/>
                  <a:pt x="755992" y="1050836"/>
                  <a:pt x="875825" y="1357811"/>
                </a:cubicBezTo>
                <a:cubicBezTo>
                  <a:pt x="852896" y="1259904"/>
                  <a:pt x="833394" y="1161513"/>
                  <a:pt x="814514" y="1064671"/>
                </a:cubicBezTo>
                <a:cubicBezTo>
                  <a:pt x="795638" y="967838"/>
                  <a:pt x="775736" y="867346"/>
                  <a:pt x="783698" y="766414"/>
                </a:cubicBezTo>
                <a:cubicBezTo>
                  <a:pt x="786354" y="732777"/>
                  <a:pt x="792197" y="699198"/>
                  <a:pt x="798129" y="666939"/>
                </a:cubicBezTo>
                <a:cubicBezTo>
                  <a:pt x="805719" y="623158"/>
                  <a:pt x="813776" y="578281"/>
                  <a:pt x="813894" y="533909"/>
                </a:cubicBezTo>
                <a:cubicBezTo>
                  <a:pt x="813480" y="493822"/>
                  <a:pt x="807234" y="453832"/>
                  <a:pt x="798883" y="414244"/>
                </a:cubicBezTo>
                <a:close/>
                <a:moveTo>
                  <a:pt x="673202" y="388720"/>
                </a:moveTo>
                <a:cubicBezTo>
                  <a:pt x="560862" y="422924"/>
                  <a:pt x="473506" y="490876"/>
                  <a:pt x="392779" y="596411"/>
                </a:cubicBezTo>
                <a:cubicBezTo>
                  <a:pt x="345173" y="658663"/>
                  <a:pt x="304966" y="720182"/>
                  <a:pt x="270088" y="790400"/>
                </a:cubicBezTo>
                <a:cubicBezTo>
                  <a:pt x="265839" y="798902"/>
                  <a:pt x="262292" y="805767"/>
                  <a:pt x="259285" y="812869"/>
                </a:cubicBezTo>
                <a:cubicBezTo>
                  <a:pt x="297306" y="767160"/>
                  <a:pt x="334780" y="721219"/>
                  <a:pt x="372890" y="676832"/>
                </a:cubicBezTo>
                <a:cubicBezTo>
                  <a:pt x="466138" y="567590"/>
                  <a:pt x="560501" y="463327"/>
                  <a:pt x="673202" y="388720"/>
                </a:cubicBezTo>
                <a:close/>
                <a:moveTo>
                  <a:pt x="1628210" y="0"/>
                </a:moveTo>
                <a:lnTo>
                  <a:pt x="1748399" y="0"/>
                </a:lnTo>
                <a:lnTo>
                  <a:pt x="1783391" y="17650"/>
                </a:lnTo>
                <a:cubicBezTo>
                  <a:pt x="1878225" y="54329"/>
                  <a:pt x="1980824" y="64330"/>
                  <a:pt x="2084193" y="69947"/>
                </a:cubicBezTo>
                <a:cubicBezTo>
                  <a:pt x="2305723" y="81971"/>
                  <a:pt x="2525917" y="56091"/>
                  <a:pt x="2744101" y="15192"/>
                </a:cubicBezTo>
                <a:cubicBezTo>
                  <a:pt x="2562964" y="37013"/>
                  <a:pt x="2380220" y="45912"/>
                  <a:pt x="2197414" y="41266"/>
                </a:cubicBezTo>
                <a:cubicBezTo>
                  <a:pt x="2092695" y="38460"/>
                  <a:pt x="1999575" y="31066"/>
                  <a:pt x="1914967" y="18583"/>
                </a:cubicBezTo>
                <a:lnTo>
                  <a:pt x="1815559" y="0"/>
                </a:lnTo>
                <a:lnTo>
                  <a:pt x="2001666" y="0"/>
                </a:lnTo>
                <a:lnTo>
                  <a:pt x="2036517" y="4274"/>
                </a:lnTo>
                <a:cubicBezTo>
                  <a:pt x="2087672" y="8689"/>
                  <a:pt x="2141872" y="11637"/>
                  <a:pt x="2199623" y="13232"/>
                </a:cubicBezTo>
                <a:cubicBezTo>
                  <a:pt x="2273140" y="15225"/>
                  <a:pt x="2346666" y="15008"/>
                  <a:pt x="2420103" y="12601"/>
                </a:cubicBezTo>
                <a:lnTo>
                  <a:pt x="2621330" y="0"/>
                </a:lnTo>
                <a:lnTo>
                  <a:pt x="3076571" y="0"/>
                </a:lnTo>
                <a:lnTo>
                  <a:pt x="2924796" y="36772"/>
                </a:lnTo>
                <a:cubicBezTo>
                  <a:pt x="2603232" y="110795"/>
                  <a:pt x="2272273" y="167441"/>
                  <a:pt x="1946203" y="131277"/>
                </a:cubicBezTo>
                <a:cubicBezTo>
                  <a:pt x="1847872" y="120226"/>
                  <a:pt x="1775939" y="84460"/>
                  <a:pt x="1707026" y="44983"/>
                </a:cubicBezTo>
                <a:close/>
                <a:moveTo>
                  <a:pt x="1007398" y="0"/>
                </a:moveTo>
                <a:lnTo>
                  <a:pt x="1105902" y="0"/>
                </a:lnTo>
                <a:lnTo>
                  <a:pt x="1191939" y="117664"/>
                </a:lnTo>
                <a:cubicBezTo>
                  <a:pt x="1366125" y="341427"/>
                  <a:pt x="1562103" y="551148"/>
                  <a:pt x="1780907" y="743734"/>
                </a:cubicBezTo>
                <a:cubicBezTo>
                  <a:pt x="1801144" y="761313"/>
                  <a:pt x="1821617" y="778348"/>
                  <a:pt x="1841857" y="795932"/>
                </a:cubicBezTo>
                <a:cubicBezTo>
                  <a:pt x="1990610" y="686371"/>
                  <a:pt x="2139633" y="585288"/>
                  <a:pt x="2317896" y="530713"/>
                </a:cubicBezTo>
                <a:cubicBezTo>
                  <a:pt x="2542030" y="462073"/>
                  <a:pt x="2783392" y="434854"/>
                  <a:pt x="3015228" y="399738"/>
                </a:cubicBezTo>
                <a:cubicBezTo>
                  <a:pt x="3052333" y="394202"/>
                  <a:pt x="3010950" y="453937"/>
                  <a:pt x="3000782" y="461219"/>
                </a:cubicBezTo>
                <a:cubicBezTo>
                  <a:pt x="2693972" y="688641"/>
                  <a:pt x="2350770" y="924476"/>
                  <a:pt x="1963190" y="895589"/>
                </a:cubicBezTo>
                <a:cubicBezTo>
                  <a:pt x="2149512" y="1044003"/>
                  <a:pt x="2346363" y="1178199"/>
                  <a:pt x="2552180" y="1298815"/>
                </a:cubicBezTo>
                <a:cubicBezTo>
                  <a:pt x="2674551" y="1263712"/>
                  <a:pt x="2789192" y="1186061"/>
                  <a:pt x="2904618" y="1146081"/>
                </a:cubicBezTo>
                <a:cubicBezTo>
                  <a:pt x="2811839" y="901425"/>
                  <a:pt x="3283913" y="443317"/>
                  <a:pt x="3428829" y="310883"/>
                </a:cubicBezTo>
                <a:cubicBezTo>
                  <a:pt x="3440380" y="300321"/>
                  <a:pt x="3459741" y="295643"/>
                  <a:pt x="3452135" y="318176"/>
                </a:cubicBezTo>
                <a:cubicBezTo>
                  <a:pt x="3377952" y="531416"/>
                  <a:pt x="3301457" y="750112"/>
                  <a:pt x="3169464" y="935661"/>
                </a:cubicBezTo>
                <a:cubicBezTo>
                  <a:pt x="3150662" y="961821"/>
                  <a:pt x="3003773" y="1105010"/>
                  <a:pt x="3049395" y="1070245"/>
                </a:cubicBezTo>
                <a:cubicBezTo>
                  <a:pt x="3162985" y="984423"/>
                  <a:pt x="3272630" y="886628"/>
                  <a:pt x="3401235" y="815534"/>
                </a:cubicBezTo>
                <a:cubicBezTo>
                  <a:pt x="3665893" y="669415"/>
                  <a:pt x="3968082" y="612577"/>
                  <a:pt x="4236947" y="465665"/>
                </a:cubicBezTo>
                <a:cubicBezTo>
                  <a:pt x="4280594" y="441649"/>
                  <a:pt x="4494768" y="287033"/>
                  <a:pt x="4565962" y="350012"/>
                </a:cubicBezTo>
                <a:cubicBezTo>
                  <a:pt x="4574408" y="357446"/>
                  <a:pt x="4561570" y="377121"/>
                  <a:pt x="4557937" y="382666"/>
                </a:cubicBezTo>
                <a:cubicBezTo>
                  <a:pt x="4368036" y="694348"/>
                  <a:pt x="3934455" y="895784"/>
                  <a:pt x="3621049" y="1056676"/>
                </a:cubicBezTo>
                <a:cubicBezTo>
                  <a:pt x="3449155" y="1144851"/>
                  <a:pt x="3289873" y="1230645"/>
                  <a:pt x="3094000" y="1229477"/>
                </a:cubicBezTo>
                <a:cubicBezTo>
                  <a:pt x="2989297" y="1228927"/>
                  <a:pt x="2920834" y="1221837"/>
                  <a:pt x="2813197" y="1263181"/>
                </a:cubicBezTo>
                <a:cubicBezTo>
                  <a:pt x="2746514" y="1288380"/>
                  <a:pt x="2682165" y="1312641"/>
                  <a:pt x="2615776" y="1334114"/>
                </a:cubicBezTo>
                <a:cubicBezTo>
                  <a:pt x="2856074" y="1470609"/>
                  <a:pt x="3106867" y="1588379"/>
                  <a:pt x="3364982" y="1687356"/>
                </a:cubicBezTo>
                <a:cubicBezTo>
                  <a:pt x="3367545" y="1685866"/>
                  <a:pt x="3369560" y="1684144"/>
                  <a:pt x="3371663" y="1683743"/>
                </a:cubicBezTo>
                <a:cubicBezTo>
                  <a:pt x="3559080" y="1639479"/>
                  <a:pt x="3730923" y="1559010"/>
                  <a:pt x="3883310" y="1443899"/>
                </a:cubicBezTo>
                <a:cubicBezTo>
                  <a:pt x="3885702" y="1439761"/>
                  <a:pt x="3888566" y="1434532"/>
                  <a:pt x="3892746" y="1429225"/>
                </a:cubicBezTo>
                <a:cubicBezTo>
                  <a:pt x="4100854" y="1154547"/>
                  <a:pt x="4425526" y="995756"/>
                  <a:pt x="4699980" y="789523"/>
                </a:cubicBezTo>
                <a:lnTo>
                  <a:pt x="4724400" y="769876"/>
                </a:lnTo>
                <a:lnTo>
                  <a:pt x="4724400" y="802845"/>
                </a:lnTo>
                <a:lnTo>
                  <a:pt x="4705958" y="821317"/>
                </a:lnTo>
                <a:cubicBezTo>
                  <a:pt x="4688728" y="839775"/>
                  <a:pt x="4668259" y="862655"/>
                  <a:pt x="4649798" y="877374"/>
                </a:cubicBezTo>
                <a:cubicBezTo>
                  <a:pt x="4443742" y="1038644"/>
                  <a:pt x="4191500" y="1158472"/>
                  <a:pt x="4005326" y="1344259"/>
                </a:cubicBezTo>
                <a:cubicBezTo>
                  <a:pt x="4063256" y="1294104"/>
                  <a:pt x="4132215" y="1254410"/>
                  <a:pt x="4199378" y="1215889"/>
                </a:cubicBezTo>
                <a:cubicBezTo>
                  <a:pt x="4212968" y="1208123"/>
                  <a:pt x="4226555" y="1200357"/>
                  <a:pt x="4239600" y="1192361"/>
                </a:cubicBezTo>
                <a:cubicBezTo>
                  <a:pt x="4399481" y="1099094"/>
                  <a:pt x="4542878" y="976320"/>
                  <a:pt x="4677037" y="858646"/>
                </a:cubicBezTo>
                <a:lnTo>
                  <a:pt x="4724400" y="810414"/>
                </a:lnTo>
                <a:lnTo>
                  <a:pt x="4724400" y="916439"/>
                </a:lnTo>
                <a:lnTo>
                  <a:pt x="4683030" y="982925"/>
                </a:lnTo>
                <a:cubicBezTo>
                  <a:pt x="4504646" y="1237618"/>
                  <a:pt x="4252054" y="1416530"/>
                  <a:pt x="3921884" y="1469889"/>
                </a:cubicBezTo>
                <a:cubicBezTo>
                  <a:pt x="3782100" y="1582602"/>
                  <a:pt x="3625917" y="1667134"/>
                  <a:pt x="3456136" y="1721439"/>
                </a:cubicBezTo>
                <a:cubicBezTo>
                  <a:pt x="3511887" y="1741826"/>
                  <a:pt x="3567869" y="1761662"/>
                  <a:pt x="3624313" y="1780406"/>
                </a:cubicBezTo>
                <a:cubicBezTo>
                  <a:pt x="3850637" y="1855623"/>
                  <a:pt x="4076864" y="1908264"/>
                  <a:pt x="4303638" y="1944400"/>
                </a:cubicBezTo>
                <a:cubicBezTo>
                  <a:pt x="4307581" y="1939634"/>
                  <a:pt x="4311304" y="1935410"/>
                  <a:pt x="4315566" y="1931422"/>
                </a:cubicBezTo>
                <a:cubicBezTo>
                  <a:pt x="4418123" y="1797152"/>
                  <a:pt x="4522970" y="1669642"/>
                  <a:pt x="4664388" y="1574357"/>
                </a:cubicBezTo>
                <a:lnTo>
                  <a:pt x="4724400" y="1537429"/>
                </a:lnTo>
                <a:lnTo>
                  <a:pt x="4724400" y="1589108"/>
                </a:lnTo>
                <a:lnTo>
                  <a:pt x="4644505" y="1640352"/>
                </a:lnTo>
                <a:cubicBezTo>
                  <a:pt x="4543719" y="1713959"/>
                  <a:pt x="4461038" y="1801479"/>
                  <a:pt x="4381603" y="1900149"/>
                </a:cubicBezTo>
                <a:cubicBezTo>
                  <a:pt x="4415438" y="1876488"/>
                  <a:pt x="4447471" y="1849494"/>
                  <a:pt x="4478726" y="1822808"/>
                </a:cubicBezTo>
                <a:cubicBezTo>
                  <a:pt x="4513234" y="1792997"/>
                  <a:pt x="4549530" y="1762011"/>
                  <a:pt x="4588263" y="1735914"/>
                </a:cubicBezTo>
                <a:cubicBezTo>
                  <a:pt x="4619078" y="1714840"/>
                  <a:pt x="4651924" y="1696556"/>
                  <a:pt x="4683216" y="1678902"/>
                </a:cubicBezTo>
                <a:lnTo>
                  <a:pt x="4724400" y="1655121"/>
                </a:lnTo>
                <a:lnTo>
                  <a:pt x="4724400" y="1686869"/>
                </a:lnTo>
                <a:lnTo>
                  <a:pt x="4696172" y="1703058"/>
                </a:lnTo>
                <a:cubicBezTo>
                  <a:pt x="4665104" y="1720165"/>
                  <a:pt x="4632805" y="1738677"/>
                  <a:pt x="4602997" y="1758893"/>
                </a:cubicBezTo>
                <a:cubicBezTo>
                  <a:pt x="4565822" y="1784357"/>
                  <a:pt x="4530304" y="1815035"/>
                  <a:pt x="4496021" y="1844299"/>
                </a:cubicBezTo>
                <a:cubicBezTo>
                  <a:pt x="4470821" y="1865816"/>
                  <a:pt x="4445614" y="1887338"/>
                  <a:pt x="4419004" y="1907617"/>
                </a:cubicBezTo>
                <a:cubicBezTo>
                  <a:pt x="4509516" y="1884856"/>
                  <a:pt x="4599633" y="1841647"/>
                  <a:pt x="4685975" y="1786372"/>
                </a:cubicBezTo>
                <a:lnTo>
                  <a:pt x="4724400" y="1759693"/>
                </a:lnTo>
                <a:lnTo>
                  <a:pt x="4724400" y="1809459"/>
                </a:lnTo>
                <a:lnTo>
                  <a:pt x="4653762" y="1857561"/>
                </a:lnTo>
                <a:cubicBezTo>
                  <a:pt x="4580587" y="1902591"/>
                  <a:pt x="4504944" y="1939172"/>
                  <a:pt x="4428349" y="1963079"/>
                </a:cubicBezTo>
                <a:lnTo>
                  <a:pt x="4724400" y="1990579"/>
                </a:lnTo>
                <a:lnTo>
                  <a:pt x="4724400" y="2065582"/>
                </a:lnTo>
                <a:lnTo>
                  <a:pt x="4686318" y="2063926"/>
                </a:lnTo>
                <a:lnTo>
                  <a:pt x="4724400" y="2085104"/>
                </a:lnTo>
                <a:lnTo>
                  <a:pt x="4724400" y="2178471"/>
                </a:lnTo>
                <a:lnTo>
                  <a:pt x="4617755" y="2122457"/>
                </a:lnTo>
                <a:lnTo>
                  <a:pt x="4724400" y="2196158"/>
                </a:lnTo>
                <a:lnTo>
                  <a:pt x="4724400" y="2230374"/>
                </a:lnTo>
                <a:lnTo>
                  <a:pt x="4573637" y="2126309"/>
                </a:lnTo>
                <a:cubicBezTo>
                  <a:pt x="4608893" y="2177612"/>
                  <a:pt x="4656401" y="2222030"/>
                  <a:pt x="4706850" y="2262541"/>
                </a:cubicBezTo>
                <a:lnTo>
                  <a:pt x="4724400" y="2275857"/>
                </a:lnTo>
                <a:lnTo>
                  <a:pt x="4724400" y="2377131"/>
                </a:lnTo>
                <a:lnTo>
                  <a:pt x="4688201" y="2349925"/>
                </a:lnTo>
                <a:cubicBezTo>
                  <a:pt x="4579462" y="2264619"/>
                  <a:pt x="4483104" y="2181979"/>
                  <a:pt x="4462564" y="2041945"/>
                </a:cubicBezTo>
                <a:cubicBezTo>
                  <a:pt x="4339738" y="2027929"/>
                  <a:pt x="4217123" y="2008847"/>
                  <a:pt x="4094167" y="1984479"/>
                </a:cubicBezTo>
                <a:cubicBezTo>
                  <a:pt x="4361568" y="2318516"/>
                  <a:pt x="4448657" y="2737804"/>
                  <a:pt x="4520397" y="3153822"/>
                </a:cubicBezTo>
                <a:cubicBezTo>
                  <a:pt x="4524234" y="3176690"/>
                  <a:pt x="4478166" y="3233800"/>
                  <a:pt x="4458958" y="3203134"/>
                </a:cubicBezTo>
                <a:cubicBezTo>
                  <a:pt x="4221037" y="2826855"/>
                  <a:pt x="3875607" y="2452063"/>
                  <a:pt x="3972830" y="1973028"/>
                </a:cubicBezTo>
                <a:cubicBezTo>
                  <a:pt x="3973903" y="1968973"/>
                  <a:pt x="3975983" y="1964061"/>
                  <a:pt x="3979154" y="1959605"/>
                </a:cubicBezTo>
                <a:cubicBezTo>
                  <a:pt x="3847070" y="1929437"/>
                  <a:pt x="3715197" y="1894208"/>
                  <a:pt x="3583051" y="1850495"/>
                </a:cubicBezTo>
                <a:cubicBezTo>
                  <a:pt x="3357823" y="1775743"/>
                  <a:pt x="3137042" y="1687421"/>
                  <a:pt x="2922360" y="1586232"/>
                </a:cubicBezTo>
                <a:cubicBezTo>
                  <a:pt x="2956249" y="1697796"/>
                  <a:pt x="3014099" y="1805979"/>
                  <a:pt x="3033099" y="1913175"/>
                </a:cubicBezTo>
                <a:cubicBezTo>
                  <a:pt x="3035371" y="1915419"/>
                  <a:pt x="3037950" y="1918445"/>
                  <a:pt x="3040214" y="1920694"/>
                </a:cubicBezTo>
                <a:cubicBezTo>
                  <a:pt x="3043936" y="1916469"/>
                  <a:pt x="3048200" y="1912482"/>
                  <a:pt x="3051308" y="1911226"/>
                </a:cubicBezTo>
                <a:cubicBezTo>
                  <a:pt x="3335533" y="1788841"/>
                  <a:pt x="3650972" y="2264893"/>
                  <a:pt x="3791335" y="2442781"/>
                </a:cubicBezTo>
                <a:cubicBezTo>
                  <a:pt x="3804329" y="2459223"/>
                  <a:pt x="3763010" y="2515770"/>
                  <a:pt x="3744063" y="2510325"/>
                </a:cubicBezTo>
                <a:cubicBezTo>
                  <a:pt x="3485213" y="2437432"/>
                  <a:pt x="3287280" y="2286035"/>
                  <a:pt x="3103695" y="2105302"/>
                </a:cubicBezTo>
                <a:cubicBezTo>
                  <a:pt x="3126339" y="2333141"/>
                  <a:pt x="3009845" y="2625036"/>
                  <a:pt x="2968137" y="2805672"/>
                </a:cubicBezTo>
                <a:cubicBezTo>
                  <a:pt x="2930699" y="2965580"/>
                  <a:pt x="2891878" y="3078554"/>
                  <a:pt x="2739231" y="3151701"/>
                </a:cubicBezTo>
                <a:cubicBezTo>
                  <a:pt x="2726335" y="3157832"/>
                  <a:pt x="2726972" y="3142650"/>
                  <a:pt x="2728882" y="3135084"/>
                </a:cubicBezTo>
                <a:cubicBezTo>
                  <a:pt x="2806473" y="2811909"/>
                  <a:pt x="2836690" y="2478979"/>
                  <a:pt x="2914282" y="2155807"/>
                </a:cubicBezTo>
                <a:cubicBezTo>
                  <a:pt x="2927505" y="2100241"/>
                  <a:pt x="2969504" y="2020803"/>
                  <a:pt x="2971660" y="1962486"/>
                </a:cubicBezTo>
                <a:cubicBezTo>
                  <a:pt x="2971891" y="1961942"/>
                  <a:pt x="2971575" y="1961166"/>
                  <a:pt x="2971809" y="1960615"/>
                </a:cubicBezTo>
                <a:cubicBezTo>
                  <a:pt x="2971875" y="1957427"/>
                  <a:pt x="2972485" y="1954468"/>
                  <a:pt x="2972315" y="1951821"/>
                </a:cubicBezTo>
                <a:cubicBezTo>
                  <a:pt x="2966359" y="1836632"/>
                  <a:pt x="2865027" y="1683636"/>
                  <a:pt x="2846641" y="1556749"/>
                </a:cubicBezTo>
                <a:cubicBezTo>
                  <a:pt x="2846247" y="1554649"/>
                  <a:pt x="2846851" y="1551688"/>
                  <a:pt x="2847461" y="1548729"/>
                </a:cubicBezTo>
                <a:cubicBezTo>
                  <a:pt x="2570813" y="1412938"/>
                  <a:pt x="2306528" y="1254043"/>
                  <a:pt x="2058558" y="1071804"/>
                </a:cubicBezTo>
                <a:cubicBezTo>
                  <a:pt x="2118947" y="1245450"/>
                  <a:pt x="2231454" y="1407035"/>
                  <a:pt x="2291089" y="1585512"/>
                </a:cubicBezTo>
                <a:cubicBezTo>
                  <a:pt x="2383696" y="1860991"/>
                  <a:pt x="2441466" y="2144264"/>
                  <a:pt x="2473792" y="2432858"/>
                </a:cubicBezTo>
                <a:cubicBezTo>
                  <a:pt x="2475176" y="2446319"/>
                  <a:pt x="2431252" y="2512059"/>
                  <a:pt x="2420124" y="2495762"/>
                </a:cubicBezTo>
                <a:cubicBezTo>
                  <a:pt x="2291230" y="2305989"/>
                  <a:pt x="2208353" y="2083557"/>
                  <a:pt x="2119846" y="1872898"/>
                </a:cubicBezTo>
                <a:cubicBezTo>
                  <a:pt x="2037236" y="1675682"/>
                  <a:pt x="1982639" y="1492905"/>
                  <a:pt x="1995210" y="1288346"/>
                </a:cubicBezTo>
                <a:cubicBezTo>
                  <a:pt x="1948480" y="1372857"/>
                  <a:pt x="1900430" y="1457457"/>
                  <a:pt x="1850975" y="1540820"/>
                </a:cubicBezTo>
                <a:cubicBezTo>
                  <a:pt x="1816437" y="1599587"/>
                  <a:pt x="1789540" y="1661598"/>
                  <a:pt x="1723490" y="1688355"/>
                </a:cubicBezTo>
                <a:cubicBezTo>
                  <a:pt x="1718826" y="1690241"/>
                  <a:pt x="1711811" y="1688563"/>
                  <a:pt x="1710157" y="1683354"/>
                </a:cubicBezTo>
                <a:cubicBezTo>
                  <a:pt x="1675928" y="1583238"/>
                  <a:pt x="1752515" y="1420588"/>
                  <a:pt x="1807265" y="1336896"/>
                </a:cubicBezTo>
                <a:cubicBezTo>
                  <a:pt x="1856904" y="1260695"/>
                  <a:pt x="1925612" y="1200294"/>
                  <a:pt x="2011049" y="1173376"/>
                </a:cubicBezTo>
                <a:cubicBezTo>
                  <a:pt x="2011743" y="1171736"/>
                  <a:pt x="2013211" y="1169782"/>
                  <a:pt x="2014681" y="1167830"/>
                </a:cubicBezTo>
                <a:cubicBezTo>
                  <a:pt x="1995942" y="1119335"/>
                  <a:pt x="1980541" y="1069035"/>
                  <a:pt x="1971037" y="1015438"/>
                </a:cubicBezTo>
                <a:cubicBezTo>
                  <a:pt x="1970873" y="1012795"/>
                  <a:pt x="1971247" y="1010377"/>
                  <a:pt x="1971858" y="1007420"/>
                </a:cubicBezTo>
                <a:cubicBezTo>
                  <a:pt x="1889219" y="944106"/>
                  <a:pt x="1807963" y="877509"/>
                  <a:pt x="1729505" y="808882"/>
                </a:cubicBezTo>
                <a:cubicBezTo>
                  <a:pt x="1652132" y="740719"/>
                  <a:pt x="1577790" y="669969"/>
                  <a:pt x="1506007" y="597733"/>
                </a:cubicBezTo>
                <a:cubicBezTo>
                  <a:pt x="1650265" y="988437"/>
                  <a:pt x="1648039" y="1402749"/>
                  <a:pt x="1499912" y="1795211"/>
                </a:cubicBezTo>
                <a:cubicBezTo>
                  <a:pt x="1496995" y="1803635"/>
                  <a:pt x="1454455" y="1866099"/>
                  <a:pt x="1444926" y="1841464"/>
                </a:cubicBezTo>
                <a:cubicBezTo>
                  <a:pt x="1288444" y="1433999"/>
                  <a:pt x="1179507" y="967467"/>
                  <a:pt x="1425791" y="572788"/>
                </a:cubicBezTo>
                <a:cubicBezTo>
                  <a:pt x="1428418" y="568101"/>
                  <a:pt x="1431907" y="564428"/>
                  <a:pt x="1435390" y="560750"/>
                </a:cubicBezTo>
                <a:cubicBezTo>
                  <a:pt x="1440033" y="554349"/>
                  <a:pt x="1445996" y="547863"/>
                  <a:pt x="1451502" y="542471"/>
                </a:cubicBezTo>
                <a:cubicBezTo>
                  <a:pt x="1361214" y="448553"/>
                  <a:pt x="1275425" y="351231"/>
                  <a:pt x="1194128" y="250903"/>
                </a:cubicBezTo>
                <a:close/>
                <a:moveTo>
                  <a:pt x="890158" y="0"/>
                </a:moveTo>
                <a:lnTo>
                  <a:pt x="937892" y="0"/>
                </a:lnTo>
                <a:lnTo>
                  <a:pt x="924483" y="30495"/>
                </a:lnTo>
                <a:cubicBezTo>
                  <a:pt x="886566" y="121698"/>
                  <a:pt x="856718" y="217584"/>
                  <a:pt x="872288" y="306259"/>
                </a:cubicBezTo>
                <a:cubicBezTo>
                  <a:pt x="896800" y="446040"/>
                  <a:pt x="987449" y="577127"/>
                  <a:pt x="1006247" y="727373"/>
                </a:cubicBezTo>
                <a:cubicBezTo>
                  <a:pt x="1042700" y="1013846"/>
                  <a:pt x="1021035" y="1326579"/>
                  <a:pt x="986481" y="1611960"/>
                </a:cubicBezTo>
                <a:cubicBezTo>
                  <a:pt x="984668" y="1625361"/>
                  <a:pt x="941918" y="1692886"/>
                  <a:pt x="928400" y="1663986"/>
                </a:cubicBezTo>
                <a:cubicBezTo>
                  <a:pt x="723163" y="1233305"/>
                  <a:pt x="596239" y="818387"/>
                  <a:pt x="771281" y="368438"/>
                </a:cubicBezTo>
                <a:lnTo>
                  <a:pt x="200540" y="942511"/>
                </a:lnTo>
                <a:cubicBezTo>
                  <a:pt x="190537" y="952438"/>
                  <a:pt x="161507" y="972341"/>
                  <a:pt x="170253" y="942567"/>
                </a:cubicBezTo>
                <a:cubicBezTo>
                  <a:pt x="222670" y="771614"/>
                  <a:pt x="326261" y="624255"/>
                  <a:pt x="442049" y="489150"/>
                </a:cubicBezTo>
                <a:cubicBezTo>
                  <a:pt x="542966" y="370919"/>
                  <a:pt x="644574" y="322520"/>
                  <a:pt x="788582" y="301724"/>
                </a:cubicBezTo>
                <a:cubicBezTo>
                  <a:pt x="788307" y="293239"/>
                  <a:pt x="787808" y="285302"/>
                  <a:pt x="788312" y="276498"/>
                </a:cubicBezTo>
                <a:cubicBezTo>
                  <a:pt x="793051" y="221208"/>
                  <a:pt x="817827" y="155085"/>
                  <a:pt x="847625" y="89075"/>
                </a:cubicBezTo>
                <a:close/>
                <a:moveTo>
                  <a:pt x="29788" y="0"/>
                </a:moveTo>
                <a:lnTo>
                  <a:pt x="93321" y="0"/>
                </a:lnTo>
                <a:lnTo>
                  <a:pt x="79142" y="68966"/>
                </a:lnTo>
                <a:cubicBezTo>
                  <a:pt x="45734" y="225436"/>
                  <a:pt x="26794" y="379659"/>
                  <a:pt x="21253" y="535687"/>
                </a:cubicBezTo>
                <a:lnTo>
                  <a:pt x="61909" y="380358"/>
                </a:lnTo>
                <a:cubicBezTo>
                  <a:pt x="78826" y="316055"/>
                  <a:pt x="96125" y="249346"/>
                  <a:pt x="118339" y="184712"/>
                </a:cubicBezTo>
                <a:cubicBezTo>
                  <a:pt x="129562" y="152119"/>
                  <a:pt x="141878" y="119997"/>
                  <a:pt x="154192" y="87864"/>
                </a:cubicBezTo>
                <a:lnTo>
                  <a:pt x="186604" y="0"/>
                </a:lnTo>
                <a:lnTo>
                  <a:pt x="216386" y="0"/>
                </a:lnTo>
                <a:lnTo>
                  <a:pt x="180314" y="97640"/>
                </a:lnTo>
                <a:cubicBezTo>
                  <a:pt x="168233" y="129221"/>
                  <a:pt x="155916" y="161350"/>
                  <a:pt x="144924" y="193392"/>
                </a:cubicBezTo>
                <a:cubicBezTo>
                  <a:pt x="123175" y="256933"/>
                  <a:pt x="106102" y="323103"/>
                  <a:pt x="89413" y="386853"/>
                </a:cubicBezTo>
                <a:lnTo>
                  <a:pt x="49686" y="539999"/>
                </a:lnTo>
                <a:cubicBezTo>
                  <a:pt x="112204" y="409054"/>
                  <a:pt x="181190" y="283748"/>
                  <a:pt x="236604" y="152292"/>
                </a:cubicBezTo>
                <a:lnTo>
                  <a:pt x="289375" y="0"/>
                </a:lnTo>
                <a:lnTo>
                  <a:pt x="369729" y="0"/>
                </a:lnTo>
                <a:lnTo>
                  <a:pt x="354160" y="65656"/>
                </a:lnTo>
                <a:cubicBezTo>
                  <a:pt x="272180" y="311007"/>
                  <a:pt x="108679" y="519263"/>
                  <a:pt x="21325" y="763628"/>
                </a:cubicBezTo>
                <a:cubicBezTo>
                  <a:pt x="18671" y="771035"/>
                  <a:pt x="13191" y="778653"/>
                  <a:pt x="6426" y="785104"/>
                </a:cubicBezTo>
                <a:lnTo>
                  <a:pt x="0" y="789215"/>
                </a:lnTo>
                <a:lnTo>
                  <a:pt x="0" y="163142"/>
                </a:lnTo>
                <a:lnTo>
                  <a:pt x="20220" y="37416"/>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9" name="Rectangle 1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Başlık 1">
            <a:extLst>
              <a:ext uri="{FF2B5EF4-FFF2-40B4-BE49-F238E27FC236}">
                <a16:creationId xmlns:a16="http://schemas.microsoft.com/office/drawing/2014/main" id="{BED58335-0FB1-79BC-91A2-AB15411CEB39}"/>
              </a:ext>
            </a:extLst>
          </p:cNvPr>
          <p:cNvSpPr>
            <a:spLocks noGrp="1"/>
          </p:cNvSpPr>
          <p:nvPr>
            <p:ph type="title"/>
          </p:nvPr>
        </p:nvSpPr>
        <p:spPr>
          <a:xfrm>
            <a:off x="1143001" y="1676400"/>
            <a:ext cx="4038600" cy="3505200"/>
          </a:xfrm>
        </p:spPr>
        <p:txBody>
          <a:bodyPr anchor="t">
            <a:normAutofit/>
          </a:bodyPr>
          <a:lstStyle/>
          <a:p>
            <a:r>
              <a:rPr lang="en-US" sz="4000"/>
              <a:t>Conclusion</a:t>
            </a:r>
          </a:p>
        </p:txBody>
      </p:sp>
      <p:sp>
        <p:nvSpPr>
          <p:cNvPr id="3" name="İçerik Yer Tutucusu 2">
            <a:extLst>
              <a:ext uri="{FF2B5EF4-FFF2-40B4-BE49-F238E27FC236}">
                <a16:creationId xmlns:a16="http://schemas.microsoft.com/office/drawing/2014/main" id="{F1EC2780-89EF-0A0F-6A25-EA746F8B5A5B}"/>
              </a:ext>
            </a:extLst>
          </p:cNvPr>
          <p:cNvSpPr>
            <a:spLocks noGrp="1"/>
          </p:cNvSpPr>
          <p:nvPr>
            <p:ph idx="1"/>
          </p:nvPr>
        </p:nvSpPr>
        <p:spPr>
          <a:xfrm>
            <a:off x="5181601" y="1676400"/>
            <a:ext cx="5181599" cy="3505200"/>
          </a:xfrm>
        </p:spPr>
        <p:txBody>
          <a:bodyPr>
            <a:normAutofit/>
          </a:bodyPr>
          <a:lstStyle/>
          <a:p>
            <a:r>
              <a:rPr lang="en-US" sz="1500">
                <a:solidFill>
                  <a:schemeClr val="tx1">
                    <a:alpha val="55000"/>
                  </a:schemeClr>
                </a:solidFill>
              </a:rPr>
              <a:t>By the data analysis techniques, the relations of the data shows significant outcomes together with understanding.</a:t>
            </a:r>
          </a:p>
          <a:p>
            <a:r>
              <a:rPr lang="en-US" sz="1500">
                <a:solidFill>
                  <a:schemeClr val="tx1">
                    <a:alpha val="55000"/>
                  </a:schemeClr>
                </a:solidFill>
              </a:rPr>
              <a:t>Creating relations and knowing the reasons of the  why’s actually make people excited among new searches. </a:t>
            </a:r>
          </a:p>
          <a:p>
            <a:r>
              <a:rPr lang="en-US" sz="1500">
                <a:solidFill>
                  <a:schemeClr val="tx1">
                    <a:alpha val="55000"/>
                  </a:schemeClr>
                </a:solidFill>
              </a:rPr>
              <a:t>Data analysis is growing and growing fast in this world especially with growing number of data.</a:t>
            </a:r>
          </a:p>
          <a:p>
            <a:r>
              <a:rPr lang="en-US" sz="1500">
                <a:solidFill>
                  <a:schemeClr val="tx1">
                    <a:alpha val="55000"/>
                  </a:schemeClr>
                </a:solidFill>
              </a:rPr>
              <a:t>I tried to express all the reasoning and all the relation during the presentation and hopefully as a reader you can understand the most of it. </a:t>
            </a:r>
          </a:p>
          <a:p>
            <a:r>
              <a:rPr lang="en-US" sz="1500">
                <a:solidFill>
                  <a:schemeClr val="tx1">
                    <a:alpha val="55000"/>
                  </a:schemeClr>
                </a:solidFill>
              </a:rPr>
              <a:t>However, please feel free to ask any of your questions from:</a:t>
            </a:r>
            <a:br>
              <a:rPr lang="en-US" sz="1500">
                <a:solidFill>
                  <a:schemeClr val="tx1">
                    <a:alpha val="55000"/>
                  </a:schemeClr>
                </a:solidFill>
              </a:rPr>
            </a:br>
            <a:r>
              <a:rPr lang="en-US" sz="1500">
                <a:solidFill>
                  <a:schemeClr val="tx1">
                    <a:alpha val="55000"/>
                  </a:schemeClr>
                </a:solidFill>
              </a:rPr>
              <a:t>ruhibarkin@sabanciuniv.edu</a:t>
            </a:r>
          </a:p>
          <a:p>
            <a:endParaRPr lang="en-US" sz="1500">
              <a:solidFill>
                <a:schemeClr val="tx1">
                  <a:alpha val="55000"/>
                </a:schemeClr>
              </a:solidFill>
            </a:endParaRPr>
          </a:p>
        </p:txBody>
      </p:sp>
    </p:spTree>
    <p:extLst>
      <p:ext uri="{BB962C8B-B14F-4D97-AF65-F5344CB8AC3E}">
        <p14:creationId xmlns:p14="http://schemas.microsoft.com/office/powerpoint/2010/main" val="1853852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B244398-11E9-50BC-74E2-568419C645A4}"/>
              </a:ext>
            </a:extLst>
          </p:cNvPr>
          <p:cNvPicPr>
            <a:picLocks noChangeAspect="1"/>
          </p:cNvPicPr>
          <p:nvPr/>
        </p:nvPicPr>
        <p:blipFill>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F81A8F2-443C-F8F0-7E78-E4C4F95B4BCE}"/>
              </a:ext>
            </a:extLst>
          </p:cNvPr>
          <p:cNvSpPr>
            <a:spLocks noGrp="1"/>
          </p:cNvSpPr>
          <p:nvPr>
            <p:ph type="title"/>
          </p:nvPr>
        </p:nvSpPr>
        <p:spPr>
          <a:xfrm>
            <a:off x="838200" y="365125"/>
            <a:ext cx="10515600" cy="1325563"/>
          </a:xfrm>
        </p:spPr>
        <p:txBody>
          <a:bodyPr>
            <a:normAutofit/>
          </a:bodyPr>
          <a:lstStyle/>
          <a:p>
            <a:r>
              <a:rPr lang="en-US" dirty="0"/>
              <a:t>Dataset</a:t>
            </a:r>
          </a:p>
        </p:txBody>
      </p:sp>
      <p:graphicFrame>
        <p:nvGraphicFramePr>
          <p:cNvPr id="5" name="İçerik Yer Tutucusu 2">
            <a:extLst>
              <a:ext uri="{FF2B5EF4-FFF2-40B4-BE49-F238E27FC236}">
                <a16:creationId xmlns:a16="http://schemas.microsoft.com/office/drawing/2014/main" id="{54A7A768-D6A0-92DC-BEC1-BA599B779D66}"/>
              </a:ext>
            </a:extLst>
          </p:cNvPr>
          <p:cNvGraphicFramePr>
            <a:graphicFrameLocks noGrp="1"/>
          </p:cNvGraphicFramePr>
          <p:nvPr>
            <p:ph idx="1"/>
            <p:extLst>
              <p:ext uri="{D42A27DB-BD31-4B8C-83A1-F6EECF244321}">
                <p14:modId xmlns:p14="http://schemas.microsoft.com/office/powerpoint/2010/main" val="30269640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239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A5CAE545-7540-7BA4-0651-B70E8DE81A47}"/>
              </a:ext>
            </a:extLst>
          </p:cNvPr>
          <p:cNvSpPr>
            <a:spLocks noGrp="1"/>
          </p:cNvSpPr>
          <p:nvPr>
            <p:ph type="title"/>
          </p:nvPr>
        </p:nvSpPr>
        <p:spPr>
          <a:xfrm>
            <a:off x="630936" y="630936"/>
            <a:ext cx="3599688" cy="1463040"/>
          </a:xfrm>
        </p:spPr>
        <p:txBody>
          <a:bodyPr anchor="ctr">
            <a:normAutofit/>
          </a:bodyPr>
          <a:lstStyle/>
          <a:p>
            <a:r>
              <a:rPr lang="en-US" sz="4100">
                <a:solidFill>
                  <a:srgbClr val="FFFFFF"/>
                </a:solidFill>
              </a:rPr>
              <a:t>How I Obtained The Data ?</a:t>
            </a:r>
          </a:p>
        </p:txBody>
      </p:sp>
      <p:sp>
        <p:nvSpPr>
          <p:cNvPr id="91"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EACBDF8-2B15-BA90-1565-11C0EE1DF360}"/>
              </a:ext>
            </a:extLst>
          </p:cNvPr>
          <p:cNvSpPr>
            <a:spLocks noGrp="1"/>
          </p:cNvSpPr>
          <p:nvPr>
            <p:ph idx="1"/>
          </p:nvPr>
        </p:nvSpPr>
        <p:spPr>
          <a:xfrm>
            <a:off x="4474462" y="630936"/>
            <a:ext cx="7074409" cy="1463040"/>
          </a:xfrm>
        </p:spPr>
        <p:txBody>
          <a:bodyPr anchor="ctr">
            <a:normAutofit/>
          </a:bodyPr>
          <a:lstStyle/>
          <a:p>
            <a:r>
              <a:rPr lang="en-US" sz="1400">
                <a:solidFill>
                  <a:srgbClr val="FFFFFF"/>
                </a:solidFill>
              </a:rPr>
              <a:t>By the Help of Health Auto Export – JSON + CVS App pulled the active energy + step count </a:t>
            </a:r>
          </a:p>
          <a:p>
            <a:r>
              <a:rPr lang="en-US" sz="1400">
                <a:solidFill>
                  <a:srgbClr val="FFFFFF"/>
                </a:solidFill>
              </a:rPr>
              <a:t>Screen Time Data are recorded in Apple both for Macbook and Iphone in separate and together. However, manually writing required and you can go only go 30 days past. </a:t>
            </a:r>
          </a:p>
          <a:p>
            <a:r>
              <a:rPr lang="en-US" sz="1400">
                <a:solidFill>
                  <a:srgbClr val="FFFFFF"/>
                </a:solidFill>
              </a:rPr>
              <a:t>Manuelly signed the days of working and midterm exam days</a:t>
            </a:r>
          </a:p>
        </p:txBody>
      </p:sp>
      <p:pic>
        <p:nvPicPr>
          <p:cNvPr id="8" name="Resim 7" descr="metin, yazı tipi, ekran görüntüsü içeren bir resim&#10;&#10;Açıklama otomatik olarak oluşturuldu">
            <a:extLst>
              <a:ext uri="{FF2B5EF4-FFF2-40B4-BE49-F238E27FC236}">
                <a16:creationId xmlns:a16="http://schemas.microsoft.com/office/drawing/2014/main" id="{B244F1AD-B41E-793F-7EB7-0EE58C7CE437}"/>
              </a:ext>
            </a:extLst>
          </p:cNvPr>
          <p:cNvPicPr>
            <a:picLocks noChangeAspect="1"/>
          </p:cNvPicPr>
          <p:nvPr/>
        </p:nvPicPr>
        <p:blipFill>
          <a:blip r:embed="rId2"/>
          <a:srcRect r="-1" b="822"/>
          <a:stretch/>
        </p:blipFill>
        <p:spPr>
          <a:xfrm>
            <a:off x="1004219" y="2971800"/>
            <a:ext cx="10171370" cy="3278488"/>
          </a:xfrm>
          <a:prstGeom prst="rect">
            <a:avLst/>
          </a:prstGeom>
        </p:spPr>
      </p:pic>
    </p:spTree>
    <p:extLst>
      <p:ext uri="{BB962C8B-B14F-4D97-AF65-F5344CB8AC3E}">
        <p14:creationId xmlns:p14="http://schemas.microsoft.com/office/powerpoint/2010/main" val="3548080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867079-9280-C018-6593-B9B1A42B20EF}"/>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04CB435-CF7C-A002-B902-A0C9550D19F5}"/>
              </a:ext>
            </a:extLst>
          </p:cNvPr>
          <p:cNvSpPr>
            <a:spLocks noGrp="1"/>
          </p:cNvSpPr>
          <p:nvPr>
            <p:ph type="title"/>
          </p:nvPr>
        </p:nvSpPr>
        <p:spPr>
          <a:xfrm>
            <a:off x="838200" y="365125"/>
            <a:ext cx="10515600" cy="1325563"/>
          </a:xfrm>
        </p:spPr>
        <p:txBody>
          <a:bodyPr>
            <a:normAutofit/>
          </a:bodyPr>
          <a:lstStyle/>
          <a:p>
            <a:r>
              <a:rPr lang="en-US" dirty="0"/>
              <a:t>Hypothesis - 1</a:t>
            </a:r>
          </a:p>
        </p:txBody>
      </p:sp>
      <p:graphicFrame>
        <p:nvGraphicFramePr>
          <p:cNvPr id="5" name="İçerik Yer Tutucusu 2">
            <a:extLst>
              <a:ext uri="{FF2B5EF4-FFF2-40B4-BE49-F238E27FC236}">
                <a16:creationId xmlns:a16="http://schemas.microsoft.com/office/drawing/2014/main" id="{13F787FE-FD52-4812-7FC7-6C19BBAC4393}"/>
              </a:ext>
            </a:extLst>
          </p:cNvPr>
          <p:cNvGraphicFramePr>
            <a:graphicFrameLocks noGrp="1"/>
          </p:cNvGraphicFramePr>
          <p:nvPr>
            <p:ph idx="1"/>
            <p:extLst>
              <p:ext uri="{D42A27DB-BD31-4B8C-83A1-F6EECF244321}">
                <p14:modId xmlns:p14="http://schemas.microsoft.com/office/powerpoint/2010/main" val="39321838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241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F00379C-77CA-38C3-B4E0-3ED4124D05E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Is There Any Differences Between Overall and Pre-Midterm Days ?</a:t>
            </a:r>
          </a:p>
        </p:txBody>
      </p:sp>
      <p:pic>
        <p:nvPicPr>
          <p:cNvPr id="1026" name="Picture 2">
            <a:extLst>
              <a:ext uri="{FF2B5EF4-FFF2-40B4-BE49-F238E27FC236}">
                <a16:creationId xmlns:a16="http://schemas.microsoft.com/office/drawing/2014/main" id="{E8B95EA9-7B6F-42F6-B446-0EE3EBF823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037229"/>
            <a:ext cx="7188199" cy="4780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890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Başlık 1">
            <a:extLst>
              <a:ext uri="{FF2B5EF4-FFF2-40B4-BE49-F238E27FC236}">
                <a16:creationId xmlns:a16="http://schemas.microsoft.com/office/drawing/2014/main" id="{C2D1EE39-28D2-6342-D461-6277DB7B9EB7}"/>
              </a:ext>
            </a:extLst>
          </p:cNvPr>
          <p:cNvSpPr>
            <a:spLocks noGrp="1"/>
          </p:cNvSpPr>
          <p:nvPr>
            <p:ph type="title"/>
          </p:nvPr>
        </p:nvSpPr>
        <p:spPr>
          <a:xfrm>
            <a:off x="1014141" y="1450655"/>
            <a:ext cx="3932030" cy="3956690"/>
          </a:xfrm>
        </p:spPr>
        <p:txBody>
          <a:bodyPr anchor="ctr">
            <a:normAutofit/>
          </a:bodyPr>
          <a:lstStyle/>
          <a:p>
            <a:r>
              <a:rPr lang="en-US" sz="8000">
                <a:solidFill>
                  <a:schemeClr val="bg1"/>
                </a:solidFill>
              </a:rPr>
              <a:t>How About P-Values</a:t>
            </a:r>
          </a:p>
        </p:txBody>
      </p:sp>
      <p:cxnSp>
        <p:nvCxnSpPr>
          <p:cNvPr id="36"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80DA621A-467A-30DD-05F9-68388B5F5EE1}"/>
              </a:ext>
            </a:extLst>
          </p:cNvPr>
          <p:cNvSpPr>
            <a:spLocks noGrp="1"/>
          </p:cNvSpPr>
          <p:nvPr>
            <p:ph idx="1"/>
          </p:nvPr>
        </p:nvSpPr>
        <p:spPr>
          <a:xfrm>
            <a:off x="6096000" y="1108061"/>
            <a:ext cx="5008901" cy="4571972"/>
          </a:xfrm>
        </p:spPr>
        <p:txBody>
          <a:bodyPr anchor="ctr">
            <a:normAutofit/>
          </a:bodyPr>
          <a:lstStyle/>
          <a:p>
            <a:r>
              <a:rPr lang="en-US" sz="2000">
                <a:solidFill>
                  <a:schemeClr val="bg1"/>
                </a:solidFill>
              </a:rPr>
              <a:t>Because I had 4 midterms (4 samples) I used Mann-Whitney U Test</a:t>
            </a:r>
          </a:p>
          <a:p>
            <a:r>
              <a:rPr lang="en-US" sz="2000">
                <a:solidFill>
                  <a:schemeClr val="bg1"/>
                </a:solidFill>
              </a:rPr>
              <a:t>P-Value for Null Hypothesis was: 0.43296751931403044</a:t>
            </a:r>
          </a:p>
          <a:p>
            <a:r>
              <a:rPr lang="en-US" sz="2000">
                <a:solidFill>
                  <a:schemeClr val="bg1"/>
                </a:solidFill>
              </a:rPr>
              <a:t>Which is greater than 0.05</a:t>
            </a:r>
          </a:p>
          <a:p>
            <a:r>
              <a:rPr lang="en-US" sz="2000">
                <a:solidFill>
                  <a:schemeClr val="bg1"/>
                </a:solidFill>
              </a:rPr>
              <a:t>Thus, Null Hypothesis cannot be rejected</a:t>
            </a:r>
          </a:p>
          <a:p>
            <a:r>
              <a:rPr lang="en-US" sz="2000">
                <a:solidFill>
                  <a:schemeClr val="bg1"/>
                </a:solidFill>
              </a:rPr>
              <a:t>The graph also shows confident sample</a:t>
            </a:r>
          </a:p>
          <a:p>
            <a:r>
              <a:rPr lang="en-US" sz="2000">
                <a:solidFill>
                  <a:schemeClr val="bg1"/>
                </a:solidFill>
              </a:rPr>
              <a:t>We can say my average time spend on PC increases because, while I am studying for midterms, I feel comfortable with looking at lecture slides together with taking key notes to remember. </a:t>
            </a:r>
          </a:p>
        </p:txBody>
      </p:sp>
    </p:spTree>
    <p:extLst>
      <p:ext uri="{BB962C8B-B14F-4D97-AF65-F5344CB8AC3E}">
        <p14:creationId xmlns:p14="http://schemas.microsoft.com/office/powerpoint/2010/main" val="166263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480F9AC-5597-355D-E91F-A50FD9E9B06A}"/>
              </a:ext>
            </a:extLst>
          </p:cNvPr>
          <p:cNvSpPr>
            <a:spLocks noGrp="1"/>
          </p:cNvSpPr>
          <p:nvPr>
            <p:ph type="title"/>
          </p:nvPr>
        </p:nvSpPr>
        <p:spPr>
          <a:xfrm>
            <a:off x="1043631" y="809898"/>
            <a:ext cx="10173010" cy="1554480"/>
          </a:xfrm>
        </p:spPr>
        <p:txBody>
          <a:bodyPr anchor="ctr">
            <a:normAutofit/>
          </a:bodyPr>
          <a:lstStyle/>
          <a:p>
            <a:r>
              <a:rPr lang="en-US" sz="4800"/>
              <a:t>Hypothesis - 2</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İçerik Yer Tutucusu 2">
            <a:extLst>
              <a:ext uri="{FF2B5EF4-FFF2-40B4-BE49-F238E27FC236}">
                <a16:creationId xmlns:a16="http://schemas.microsoft.com/office/drawing/2014/main" id="{1DEEF59A-9541-F312-7BC9-36746B78F444}"/>
              </a:ext>
            </a:extLst>
          </p:cNvPr>
          <p:cNvGraphicFramePr>
            <a:graphicFrameLocks noGrp="1"/>
          </p:cNvGraphicFramePr>
          <p:nvPr>
            <p:ph idx="1"/>
            <p:extLst>
              <p:ext uri="{D42A27DB-BD31-4B8C-83A1-F6EECF244321}">
                <p14:modId xmlns:p14="http://schemas.microsoft.com/office/powerpoint/2010/main" val="363497522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43079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TotalTime>
  <Words>1722</Words>
  <Application>Microsoft Macintosh PowerPoint</Application>
  <PresentationFormat>Geniş ekran</PresentationFormat>
  <Paragraphs>124</Paragraphs>
  <Slides>30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30</vt:i4>
      </vt:variant>
    </vt:vector>
  </HeadingPairs>
  <TitlesOfParts>
    <vt:vector size="36" baseType="lpstr">
      <vt:lpstr>Aptos</vt:lpstr>
      <vt:lpstr>Aptos Display</vt:lpstr>
      <vt:lpstr>Arial</vt:lpstr>
      <vt:lpstr>Calibri</vt:lpstr>
      <vt:lpstr>Roboto</vt:lpstr>
      <vt:lpstr>Office Teması</vt:lpstr>
      <vt:lpstr>Daily Life Effects on Screen Time and Step Count</vt:lpstr>
      <vt:lpstr>Contents </vt:lpstr>
      <vt:lpstr>Project Aim</vt:lpstr>
      <vt:lpstr>Dataset</vt:lpstr>
      <vt:lpstr>How I Obtained The Data ?</vt:lpstr>
      <vt:lpstr>Hypothesis - 1</vt:lpstr>
      <vt:lpstr>Is There Any Differences Between Overall and Pre-Midterm Days ?</vt:lpstr>
      <vt:lpstr>How About P-Values</vt:lpstr>
      <vt:lpstr>Hypothesis - 2</vt:lpstr>
      <vt:lpstr>Is There Difference Between Working and Other Days in Terms of PC Screen Time?</vt:lpstr>
      <vt:lpstr>About  P-Values and Null Hypothesis</vt:lpstr>
      <vt:lpstr>Hypothesis - 3</vt:lpstr>
      <vt:lpstr>What About Means ?</vt:lpstr>
      <vt:lpstr>What P-Value Says ?</vt:lpstr>
      <vt:lpstr>Hypothesis - 4</vt:lpstr>
      <vt:lpstr>What is the Relation ?</vt:lpstr>
      <vt:lpstr>Cleaning the Data from Dirt</vt:lpstr>
      <vt:lpstr>Spearman and P-Value</vt:lpstr>
      <vt:lpstr>What we Obtain by Hypothesis – 4 ?</vt:lpstr>
      <vt:lpstr>Clustering Analysis </vt:lpstr>
      <vt:lpstr>How to Find the Best K ?</vt:lpstr>
      <vt:lpstr>Is k = 4 correct or not ?</vt:lpstr>
      <vt:lpstr>PCA Check for K = 4</vt:lpstr>
      <vt:lpstr>What are the Specs of the Clusters ?</vt:lpstr>
      <vt:lpstr>Cluster - 0</vt:lpstr>
      <vt:lpstr>Cluster - 1</vt:lpstr>
      <vt:lpstr>Comparison of Cluster 0 and 1</vt:lpstr>
      <vt:lpstr>Cluster - 2</vt:lpstr>
      <vt:lpstr>Cluster - 3</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Ruhi Barkın Kayış</dc:creator>
  <cp:lastModifiedBy>Ruhi Barkın Kayış</cp:lastModifiedBy>
  <cp:revision>12</cp:revision>
  <dcterms:created xsi:type="dcterms:W3CDTF">2025-01-09T19:28:00Z</dcterms:created>
  <dcterms:modified xsi:type="dcterms:W3CDTF">2025-01-09T21:44:22Z</dcterms:modified>
</cp:coreProperties>
</file>