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25"/>
  </p:notesMasterIdLst>
  <p:sldIdLst>
    <p:sldId id="322" r:id="rId5"/>
    <p:sldId id="313" r:id="rId6"/>
    <p:sldId id="257" r:id="rId7"/>
    <p:sldId id="317" r:id="rId8"/>
    <p:sldId id="309" r:id="rId9"/>
    <p:sldId id="318" r:id="rId10"/>
    <p:sldId id="334" r:id="rId11"/>
    <p:sldId id="302" r:id="rId12"/>
    <p:sldId id="310" r:id="rId13"/>
    <p:sldId id="314" r:id="rId14"/>
    <p:sldId id="319" r:id="rId15"/>
    <p:sldId id="320" r:id="rId16"/>
    <p:sldId id="326" r:id="rId17"/>
    <p:sldId id="327" r:id="rId18"/>
    <p:sldId id="328" r:id="rId19"/>
    <p:sldId id="330" r:id="rId20"/>
    <p:sldId id="331" r:id="rId21"/>
    <p:sldId id="332" r:id="rId22"/>
    <p:sldId id="333" r:id="rId23"/>
    <p:sldId id="25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1E3604-0831-452A-A3C3-2150F4A7693C}" v="678" dt="2023-12-07T13:04:20.8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72" autoAdjust="0"/>
    <p:restoredTop sz="95934"/>
  </p:normalViewPr>
  <p:slideViewPr>
    <p:cSldViewPr snapToGrid="0">
      <p:cViewPr varScale="1">
        <p:scale>
          <a:sx n="82" d="100"/>
          <a:sy n="82" d="100"/>
        </p:scale>
        <p:origin x="475" y="7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Tom" userId="c14d24fb81e4b911" providerId="LiveId" clId="{FE1E3604-0831-452A-A3C3-2150F4A7693C}"/>
    <pc:docChg chg="undo redo custSel addSld delSld modSld sldOrd modMainMaster modNotesMaster">
      <pc:chgData name="Tony Tom" userId="c14d24fb81e4b911" providerId="LiveId" clId="{FE1E3604-0831-452A-A3C3-2150F4A7693C}" dt="2023-12-07T13:11:10.800" v="6215" actId="47"/>
      <pc:docMkLst>
        <pc:docMk/>
      </pc:docMkLst>
      <pc:sldChg chg="addSp delSp modSp add del mod setBg delDesignElem">
        <pc:chgData name="Tony Tom" userId="c14d24fb81e4b911" providerId="LiveId" clId="{FE1E3604-0831-452A-A3C3-2150F4A7693C}" dt="2023-12-07T02:36:14.592" v="4561" actId="255"/>
        <pc:sldMkLst>
          <pc:docMk/>
          <pc:sldMk cId="1003035407" sldId="256"/>
        </pc:sldMkLst>
        <pc:spChg chg="mod">
          <ac:chgData name="Tony Tom" userId="c14d24fb81e4b911" providerId="LiveId" clId="{FE1E3604-0831-452A-A3C3-2150F4A7693C}" dt="2023-12-07T02:36:14.592" v="4561" actId="255"/>
          <ac:spMkLst>
            <pc:docMk/>
            <pc:sldMk cId="1003035407" sldId="256"/>
            <ac:spMk id="2" creationId="{92B88116-EFC2-4BDA-597E-DEEF81FFBB6E}"/>
          </ac:spMkLst>
        </pc:spChg>
        <pc:spChg chg="add del">
          <ac:chgData name="Tony Tom" userId="c14d24fb81e4b911" providerId="LiveId" clId="{FE1E3604-0831-452A-A3C3-2150F4A7693C}" dt="2023-12-07T02:32:15.248" v="4518" actId="26606"/>
          <ac:spMkLst>
            <pc:docMk/>
            <pc:sldMk cId="1003035407" sldId="256"/>
            <ac:spMk id="9" creationId="{EB1836F0-F9E0-4D93-9BDD-7EEC6EA05F7B}"/>
          </ac:spMkLst>
        </pc:spChg>
        <pc:spChg chg="add del">
          <ac:chgData name="Tony Tom" userId="c14d24fb81e4b911" providerId="LiveId" clId="{FE1E3604-0831-452A-A3C3-2150F4A7693C}" dt="2023-12-07T02:32:19.902" v="4520" actId="26606"/>
          <ac:spMkLst>
            <pc:docMk/>
            <pc:sldMk cId="1003035407" sldId="256"/>
            <ac:spMk id="10" creationId="{1C520CBD-F82E-44E4-BDA5-128716AD79C8}"/>
          </ac:spMkLst>
        </pc:spChg>
        <pc:spChg chg="add del">
          <ac:chgData name="Tony Tom" userId="c14d24fb81e4b911" providerId="LiveId" clId="{FE1E3604-0831-452A-A3C3-2150F4A7693C}" dt="2023-12-07T02:32:19.902" v="4520" actId="26606"/>
          <ac:spMkLst>
            <pc:docMk/>
            <pc:sldMk cId="1003035407" sldId="256"/>
            <ac:spMk id="12" creationId="{4618AE32-A526-42FC-A854-732740BD38DA}"/>
          </ac:spMkLst>
        </pc:spChg>
        <pc:spChg chg="add del">
          <ac:chgData name="Tony Tom" userId="c14d24fb81e4b911" providerId="LiveId" clId="{FE1E3604-0831-452A-A3C3-2150F4A7693C}" dt="2023-12-07T02:32:15.248" v="4518" actId="26606"/>
          <ac:spMkLst>
            <pc:docMk/>
            <pc:sldMk cId="1003035407" sldId="256"/>
            <ac:spMk id="13" creationId="{6D2F28D1-82F9-40FE-935C-85ECF7660D2D}"/>
          </ac:spMkLst>
        </pc:spChg>
        <pc:spChg chg="add del">
          <ac:chgData name="Tony Tom" userId="c14d24fb81e4b911" providerId="LiveId" clId="{FE1E3604-0831-452A-A3C3-2150F4A7693C}" dt="2023-12-07T02:32:30.327" v="4524" actId="26606"/>
          <ac:spMkLst>
            <pc:docMk/>
            <pc:sldMk cId="1003035407" sldId="256"/>
            <ac:spMk id="14" creationId="{F452A527-3631-41ED-858D-3777A7D1496A}"/>
          </ac:spMkLst>
        </pc:spChg>
        <pc:spChg chg="add del">
          <ac:chgData name="Tony Tom" userId="c14d24fb81e4b911" providerId="LiveId" clId="{FE1E3604-0831-452A-A3C3-2150F4A7693C}" dt="2023-12-07T02:32:15.248" v="4518" actId="26606"/>
          <ac:spMkLst>
            <pc:docMk/>
            <pc:sldMk cId="1003035407" sldId="256"/>
            <ac:spMk id="15" creationId="{4B670E93-2F53-48FC-AB6C-E99E22D17F31}"/>
          </ac:spMkLst>
        </pc:spChg>
        <pc:spChg chg="del">
          <ac:chgData name="Tony Tom" userId="c14d24fb81e4b911" providerId="LiveId" clId="{FE1E3604-0831-452A-A3C3-2150F4A7693C}" dt="2023-12-06T23:06:24.258" v="4486"/>
          <ac:spMkLst>
            <pc:docMk/>
            <pc:sldMk cId="1003035407" sldId="256"/>
            <ac:spMk id="98" creationId="{D4E68339-1B90-44F9-BCC4-4600A6E240A2}"/>
          </ac:spMkLst>
        </pc:spChg>
        <pc:spChg chg="add">
          <ac:chgData name="Tony Tom" userId="c14d24fb81e4b911" providerId="LiveId" clId="{FE1E3604-0831-452A-A3C3-2150F4A7693C}" dt="2023-12-06T23:06:08.257" v="4482" actId="26606"/>
          <ac:spMkLst>
            <pc:docMk/>
            <pc:sldMk cId="1003035407" sldId="256"/>
            <ac:spMk id="104" creationId="{EB1836F0-F9E0-4D93-9BDD-7EEC6EA05F7B}"/>
          </ac:spMkLst>
        </pc:spChg>
        <pc:spChg chg="add">
          <ac:chgData name="Tony Tom" userId="c14d24fb81e4b911" providerId="LiveId" clId="{FE1E3604-0831-452A-A3C3-2150F4A7693C}" dt="2023-12-06T23:06:08.257" v="4482" actId="26606"/>
          <ac:spMkLst>
            <pc:docMk/>
            <pc:sldMk cId="1003035407" sldId="256"/>
            <ac:spMk id="108" creationId="{6D2F28D1-82F9-40FE-935C-85ECF7660D2D}"/>
          </ac:spMkLst>
        </pc:spChg>
        <pc:spChg chg="add">
          <ac:chgData name="Tony Tom" userId="c14d24fb81e4b911" providerId="LiveId" clId="{FE1E3604-0831-452A-A3C3-2150F4A7693C}" dt="2023-12-06T23:06:08.257" v="4482" actId="26606"/>
          <ac:spMkLst>
            <pc:docMk/>
            <pc:sldMk cId="1003035407" sldId="256"/>
            <ac:spMk id="110" creationId="{4B670E93-2F53-48FC-AB6C-E99E22D17F31}"/>
          </ac:spMkLst>
        </pc:spChg>
        <pc:picChg chg="add del">
          <ac:chgData name="Tony Tom" userId="c14d24fb81e4b911" providerId="LiveId" clId="{FE1E3604-0831-452A-A3C3-2150F4A7693C}" dt="2023-12-07T02:32:19.902" v="4520" actId="26606"/>
          <ac:picMkLst>
            <pc:docMk/>
            <pc:sldMk cId="1003035407" sldId="256"/>
            <ac:picMk id="4" creationId="{70A3B2BB-1AF6-0E3A-E2D9-CDB5E8A7AF7B}"/>
          </ac:picMkLst>
        </pc:picChg>
        <pc:picChg chg="add del">
          <ac:chgData name="Tony Tom" userId="c14d24fb81e4b911" providerId="LiveId" clId="{FE1E3604-0831-452A-A3C3-2150F4A7693C}" dt="2023-12-07T02:32:15.248" v="4518" actId="26606"/>
          <ac:picMkLst>
            <pc:docMk/>
            <pc:sldMk cId="1003035407" sldId="256"/>
            <ac:picMk id="6" creationId="{C8BE56D0-BE5A-894A-963D-0DCE95249067}"/>
          </ac:picMkLst>
        </pc:picChg>
        <pc:picChg chg="add del">
          <ac:chgData name="Tony Tom" userId="c14d24fb81e4b911" providerId="LiveId" clId="{FE1E3604-0831-452A-A3C3-2150F4A7693C}" dt="2023-12-07T02:32:30.327" v="4524" actId="26606"/>
          <ac:picMkLst>
            <pc:docMk/>
            <pc:sldMk cId="1003035407" sldId="256"/>
            <ac:picMk id="16" creationId="{A783E7BE-EB6E-B723-1A03-8126C937D16B}"/>
          </ac:picMkLst>
        </pc:picChg>
        <pc:picChg chg="add del mod">
          <ac:chgData name="Tony Tom" userId="c14d24fb81e4b911" providerId="LiveId" clId="{FE1E3604-0831-452A-A3C3-2150F4A7693C}" dt="2023-12-07T02:35:52.506" v="4557" actId="478"/>
          <ac:picMkLst>
            <pc:docMk/>
            <pc:sldMk cId="1003035407" sldId="256"/>
            <ac:picMk id="99" creationId="{FBC60D1F-7636-9B0D-9505-5877BE92CA02}"/>
          </ac:picMkLst>
        </pc:picChg>
        <pc:cxnChg chg="add del">
          <ac:chgData name="Tony Tom" userId="c14d24fb81e4b911" providerId="LiveId" clId="{FE1E3604-0831-452A-A3C3-2150F4A7693C}" dt="2023-12-07T02:32:19.902" v="4520" actId="26606"/>
          <ac:cxnSpMkLst>
            <pc:docMk/>
            <pc:sldMk cId="1003035407" sldId="256"/>
            <ac:cxnSpMk id="8" creationId="{77AB95BF-57D0-4E49-9EF2-408B47C8D40D}"/>
          </ac:cxnSpMkLst>
        </pc:cxnChg>
        <pc:cxnChg chg="add del">
          <ac:chgData name="Tony Tom" userId="c14d24fb81e4b911" providerId="LiveId" clId="{FE1E3604-0831-452A-A3C3-2150F4A7693C}" dt="2023-12-07T02:32:15.248" v="4518" actId="26606"/>
          <ac:cxnSpMkLst>
            <pc:docMk/>
            <pc:sldMk cId="1003035407" sldId="256"/>
            <ac:cxnSpMk id="11" creationId="{7A49EFD3-A806-4D59-99F1-AA9AFAE4EF71}"/>
          </ac:cxnSpMkLst>
        </pc:cxnChg>
        <pc:cxnChg chg="add del">
          <ac:chgData name="Tony Tom" userId="c14d24fb81e4b911" providerId="LiveId" clId="{FE1E3604-0831-452A-A3C3-2150F4A7693C}" dt="2023-12-07T02:32:30.327" v="4524" actId="26606"/>
          <ac:cxnSpMkLst>
            <pc:docMk/>
            <pc:sldMk cId="1003035407" sldId="256"/>
            <ac:cxnSpMk id="17" creationId="{D28A9C89-B313-458F-9C85-515930A51A93}"/>
          </ac:cxnSpMkLst>
        </pc:cxnChg>
        <pc:cxnChg chg="add">
          <ac:chgData name="Tony Tom" userId="c14d24fb81e4b911" providerId="LiveId" clId="{FE1E3604-0831-452A-A3C3-2150F4A7693C}" dt="2023-12-06T23:06:08.257" v="4482" actId="26606"/>
          <ac:cxnSpMkLst>
            <pc:docMk/>
            <pc:sldMk cId="1003035407" sldId="256"/>
            <ac:cxnSpMk id="106" creationId="{7A49EFD3-A806-4D59-99F1-AA9AFAE4EF71}"/>
          </ac:cxnSpMkLst>
        </pc:cxnChg>
      </pc:sldChg>
      <pc:sldChg chg="addSp delSp modSp del mod setBg modClrScheme setClrOvrMap chgLayout">
        <pc:chgData name="Tony Tom" userId="c14d24fb81e4b911" providerId="LiveId" clId="{FE1E3604-0831-452A-A3C3-2150F4A7693C}" dt="2023-12-06T18:14:21.031" v="3618" actId="47"/>
        <pc:sldMkLst>
          <pc:docMk/>
          <pc:sldMk cId="2259308896" sldId="256"/>
        </pc:sldMkLst>
        <pc:spChg chg="mod">
          <ac:chgData name="Tony Tom" userId="c14d24fb81e4b911" providerId="LiveId" clId="{FE1E3604-0831-452A-A3C3-2150F4A7693C}" dt="2023-12-06T18:13:35.708" v="3614" actId="26606"/>
          <ac:spMkLst>
            <pc:docMk/>
            <pc:sldMk cId="2259308896" sldId="256"/>
            <ac:spMk id="2" creationId="{51DF3D98-3C30-4CFC-8643-C81E829C8C25}"/>
          </ac:spMkLst>
        </pc:spChg>
        <pc:spChg chg="add del mod ord">
          <ac:chgData name="Tony Tom" userId="c14d24fb81e4b911" providerId="LiveId" clId="{FE1E3604-0831-452A-A3C3-2150F4A7693C}" dt="2023-12-06T18:13:35.708" v="3614" actId="26606"/>
          <ac:spMkLst>
            <pc:docMk/>
            <pc:sldMk cId="2259308896" sldId="256"/>
            <ac:spMk id="3" creationId="{A068D447-28D3-4F5F-B2DC-FD67E9015868}"/>
          </ac:spMkLst>
        </pc:spChg>
        <pc:spChg chg="add del mod">
          <ac:chgData name="Tony Tom" userId="c14d24fb81e4b911" providerId="LiveId" clId="{FE1E3604-0831-452A-A3C3-2150F4A7693C}" dt="2023-12-02T19:24:27.489" v="827" actId="767"/>
          <ac:spMkLst>
            <pc:docMk/>
            <pc:sldMk cId="2259308896" sldId="256"/>
            <ac:spMk id="4" creationId="{3C567F5A-96BA-3C1F-BCF2-E6929DC866A0}"/>
          </ac:spMkLst>
        </pc:spChg>
        <pc:spChg chg="add del mod">
          <ac:chgData name="Tony Tom" userId="c14d24fb81e4b911" providerId="LiveId" clId="{FE1E3604-0831-452A-A3C3-2150F4A7693C}" dt="2023-12-02T19:46:18.074" v="1071" actId="26606"/>
          <ac:spMkLst>
            <pc:docMk/>
            <pc:sldMk cId="2259308896" sldId="256"/>
            <ac:spMk id="5" creationId="{B3E24DFD-C5B1-427B-7517-56D58B547093}"/>
          </ac:spMkLst>
        </pc:spChg>
        <pc:spChg chg="add del mod">
          <ac:chgData name="Tony Tom" userId="c14d24fb81e4b911" providerId="LiveId" clId="{FE1E3604-0831-452A-A3C3-2150F4A7693C}" dt="2023-12-02T19:46:18.074" v="1071" actId="26606"/>
          <ac:spMkLst>
            <pc:docMk/>
            <pc:sldMk cId="2259308896" sldId="256"/>
            <ac:spMk id="7" creationId="{1A4476BD-D42D-B268-4067-658F5445F24E}"/>
          </ac:spMkLst>
        </pc:spChg>
        <pc:spChg chg="add del mod">
          <ac:chgData name="Tony Tom" userId="c14d24fb81e4b911" providerId="LiveId" clId="{FE1E3604-0831-452A-A3C3-2150F4A7693C}" dt="2023-12-02T19:46:19.112" v="1073" actId="26606"/>
          <ac:spMkLst>
            <pc:docMk/>
            <pc:sldMk cId="2259308896" sldId="256"/>
            <ac:spMk id="9" creationId="{40E2D722-CC2B-1C4D-B3EB-CE26749451E8}"/>
          </ac:spMkLst>
        </pc:spChg>
        <pc:spChg chg="add del mod">
          <ac:chgData name="Tony Tom" userId="c14d24fb81e4b911" providerId="LiveId" clId="{FE1E3604-0831-452A-A3C3-2150F4A7693C}" dt="2023-12-02T19:46:19.112" v="1073" actId="26606"/>
          <ac:spMkLst>
            <pc:docMk/>
            <pc:sldMk cId="2259308896" sldId="256"/>
            <ac:spMk id="12" creationId="{6F677DAA-229A-82B0-A281-A8EFF9364C2D}"/>
          </ac:spMkLst>
        </pc:spChg>
        <pc:spChg chg="add del mod">
          <ac:chgData name="Tony Tom" userId="c14d24fb81e4b911" providerId="LiveId" clId="{FE1E3604-0831-452A-A3C3-2150F4A7693C}" dt="2023-12-02T19:35:46.539" v="950" actId="26606"/>
          <ac:spMkLst>
            <pc:docMk/>
            <pc:sldMk cId="2259308896" sldId="256"/>
            <ac:spMk id="13" creationId="{8E2D9168-E15B-A819-C39F-6D5361B3560D}"/>
          </ac:spMkLst>
        </pc:spChg>
        <pc:spChg chg="add del mod">
          <ac:chgData name="Tony Tom" userId="c14d24fb81e4b911" providerId="LiveId" clId="{FE1E3604-0831-452A-A3C3-2150F4A7693C}" dt="2023-12-02T19:35:46.539" v="950" actId="26606"/>
          <ac:spMkLst>
            <pc:docMk/>
            <pc:sldMk cId="2259308896" sldId="256"/>
            <ac:spMk id="14" creationId="{B96436AA-3DB9-111B-30B5-A19370C3DEA5}"/>
          </ac:spMkLst>
        </pc:spChg>
        <pc:spChg chg="add del mod">
          <ac:chgData name="Tony Tom" userId="c14d24fb81e4b911" providerId="LiveId" clId="{FE1E3604-0831-452A-A3C3-2150F4A7693C}" dt="2023-12-02T19:35:28.345" v="942" actId="26606"/>
          <ac:spMkLst>
            <pc:docMk/>
            <pc:sldMk cId="2259308896" sldId="256"/>
            <ac:spMk id="16" creationId="{D758454A-78B0-B335-B107-183F6A5437AF}"/>
          </ac:spMkLst>
        </pc:spChg>
        <pc:spChg chg="add del mod">
          <ac:chgData name="Tony Tom" userId="c14d24fb81e4b911" providerId="LiveId" clId="{FE1E3604-0831-452A-A3C3-2150F4A7693C}" dt="2023-12-02T19:35:51.493" v="952" actId="26606"/>
          <ac:spMkLst>
            <pc:docMk/>
            <pc:sldMk cId="2259308896" sldId="256"/>
            <ac:spMk id="17" creationId="{C08185F7-15C4-1B00-7C1B-5BB1BF7D045E}"/>
          </ac:spMkLst>
        </pc:spChg>
        <pc:spChg chg="add del mod">
          <ac:chgData name="Tony Tom" userId="c14d24fb81e4b911" providerId="LiveId" clId="{FE1E3604-0831-452A-A3C3-2150F4A7693C}" dt="2023-12-02T19:35:28.345" v="942" actId="26606"/>
          <ac:spMkLst>
            <pc:docMk/>
            <pc:sldMk cId="2259308896" sldId="256"/>
            <ac:spMk id="18" creationId="{33CF0E69-7A07-DDE6-1580-B721E67427BC}"/>
          </ac:spMkLst>
        </pc:spChg>
        <pc:spChg chg="add del mod">
          <ac:chgData name="Tony Tom" userId="c14d24fb81e4b911" providerId="LiveId" clId="{FE1E3604-0831-452A-A3C3-2150F4A7693C}" dt="2023-12-02T19:35:51.493" v="952" actId="26606"/>
          <ac:spMkLst>
            <pc:docMk/>
            <pc:sldMk cId="2259308896" sldId="256"/>
            <ac:spMk id="19" creationId="{61AD15AE-A93F-022D-9CF8-B328D5E66739}"/>
          </ac:spMkLst>
        </pc:spChg>
        <pc:spChg chg="add del mod">
          <ac:chgData name="Tony Tom" userId="c14d24fb81e4b911" providerId="LiveId" clId="{FE1E3604-0831-452A-A3C3-2150F4A7693C}" dt="2023-12-02T19:35:32.456" v="944" actId="26606"/>
          <ac:spMkLst>
            <pc:docMk/>
            <pc:sldMk cId="2259308896" sldId="256"/>
            <ac:spMk id="20" creationId="{5542A3C9-CDD7-DD1A-08CE-A4C68ECD36FE}"/>
          </ac:spMkLst>
        </pc:spChg>
        <pc:spChg chg="add del mod">
          <ac:chgData name="Tony Tom" userId="c14d24fb81e4b911" providerId="LiveId" clId="{FE1E3604-0831-452A-A3C3-2150F4A7693C}" dt="2023-12-02T19:35:32.456" v="944" actId="26606"/>
          <ac:spMkLst>
            <pc:docMk/>
            <pc:sldMk cId="2259308896" sldId="256"/>
            <ac:spMk id="21" creationId="{8A119B3B-D44A-5017-AEB7-40AA0BEB3DA9}"/>
          </ac:spMkLst>
        </pc:spChg>
        <pc:spChg chg="add del mod">
          <ac:chgData name="Tony Tom" userId="c14d24fb81e4b911" providerId="LiveId" clId="{FE1E3604-0831-452A-A3C3-2150F4A7693C}" dt="2023-12-02T19:35:51.493" v="952" actId="26606"/>
          <ac:spMkLst>
            <pc:docMk/>
            <pc:sldMk cId="2259308896" sldId="256"/>
            <ac:spMk id="22" creationId="{30605F12-2B6E-664E-1272-30D1F107681D}"/>
          </ac:spMkLst>
        </pc:spChg>
        <pc:spChg chg="add del mod">
          <ac:chgData name="Tony Tom" userId="c14d24fb81e4b911" providerId="LiveId" clId="{FE1E3604-0831-452A-A3C3-2150F4A7693C}" dt="2023-12-02T19:35:51.493" v="952" actId="26606"/>
          <ac:spMkLst>
            <pc:docMk/>
            <pc:sldMk cId="2259308896" sldId="256"/>
            <ac:spMk id="23" creationId="{1B091168-200E-5DCA-F551-F4F5CD3550A7}"/>
          </ac:spMkLst>
        </pc:spChg>
        <pc:spChg chg="add del mod">
          <ac:chgData name="Tony Tom" userId="c14d24fb81e4b911" providerId="LiveId" clId="{FE1E3604-0831-452A-A3C3-2150F4A7693C}" dt="2023-12-02T19:37:57.687" v="972" actId="26606"/>
          <ac:spMkLst>
            <pc:docMk/>
            <pc:sldMk cId="2259308896" sldId="256"/>
            <ac:spMk id="24" creationId="{6F120712-D54F-1153-D8FD-398346D6BA48}"/>
          </ac:spMkLst>
        </pc:spChg>
        <pc:spChg chg="add del mod">
          <ac:chgData name="Tony Tom" userId="c14d24fb81e4b911" providerId="LiveId" clId="{FE1E3604-0831-452A-A3C3-2150F4A7693C}" dt="2023-12-02T19:37:57.687" v="972" actId="26606"/>
          <ac:spMkLst>
            <pc:docMk/>
            <pc:sldMk cId="2259308896" sldId="256"/>
            <ac:spMk id="25" creationId="{E1C57C90-1147-22A5-98B4-F6A79D9CC442}"/>
          </ac:spMkLst>
        </pc:spChg>
        <pc:spChg chg="add del mod">
          <ac:chgData name="Tony Tom" userId="c14d24fb81e4b911" providerId="LiveId" clId="{FE1E3604-0831-452A-A3C3-2150F4A7693C}" dt="2023-12-02T19:46:21.780" v="1075" actId="26606"/>
          <ac:spMkLst>
            <pc:docMk/>
            <pc:sldMk cId="2259308896" sldId="256"/>
            <ac:spMk id="26" creationId="{FFE5DDF2-DB7D-4487-E1B5-1E04C45C4604}"/>
          </ac:spMkLst>
        </pc:spChg>
        <pc:spChg chg="add del mod">
          <ac:chgData name="Tony Tom" userId="c14d24fb81e4b911" providerId="LiveId" clId="{FE1E3604-0831-452A-A3C3-2150F4A7693C}" dt="2023-12-02T19:38:00.531" v="974" actId="26606"/>
          <ac:spMkLst>
            <pc:docMk/>
            <pc:sldMk cId="2259308896" sldId="256"/>
            <ac:spMk id="27" creationId="{043307BA-F81E-9922-F23F-77120FECDD9D}"/>
          </ac:spMkLst>
        </pc:spChg>
        <pc:spChg chg="add del mod">
          <ac:chgData name="Tony Tom" userId="c14d24fb81e4b911" providerId="LiveId" clId="{FE1E3604-0831-452A-A3C3-2150F4A7693C}" dt="2023-12-02T19:38:00.531" v="974" actId="26606"/>
          <ac:spMkLst>
            <pc:docMk/>
            <pc:sldMk cId="2259308896" sldId="256"/>
            <ac:spMk id="28" creationId="{1099D034-E310-CB8C-67F4-C5A4627A00FF}"/>
          </ac:spMkLst>
        </pc:spChg>
        <pc:spChg chg="add del mod">
          <ac:chgData name="Tony Tom" userId="c14d24fb81e4b911" providerId="LiveId" clId="{FE1E3604-0831-452A-A3C3-2150F4A7693C}" dt="2023-12-02T19:46:21.780" v="1075" actId="26606"/>
          <ac:spMkLst>
            <pc:docMk/>
            <pc:sldMk cId="2259308896" sldId="256"/>
            <ac:spMk id="30" creationId="{30260782-3112-6FEC-5F11-C10BFCDBBBCF}"/>
          </ac:spMkLst>
        </pc:spChg>
        <pc:spChg chg="add del mod">
          <ac:chgData name="Tony Tom" userId="c14d24fb81e4b911" providerId="LiveId" clId="{FE1E3604-0831-452A-A3C3-2150F4A7693C}" dt="2023-12-02T19:46:21.780" v="1075" actId="26606"/>
          <ac:spMkLst>
            <pc:docMk/>
            <pc:sldMk cId="2259308896" sldId="256"/>
            <ac:spMk id="31" creationId="{8B9EAAA1-85BC-C4F3-C83F-BD86133E2DE8}"/>
          </ac:spMkLst>
        </pc:spChg>
        <pc:spChg chg="add del mod">
          <ac:chgData name="Tony Tom" userId="c14d24fb81e4b911" providerId="LiveId" clId="{FE1E3604-0831-452A-A3C3-2150F4A7693C}" dt="2023-12-02T19:47:12.683" v="1087" actId="26606"/>
          <ac:spMkLst>
            <pc:docMk/>
            <pc:sldMk cId="2259308896" sldId="256"/>
            <ac:spMk id="32" creationId="{39ECB7EF-1BEB-72FE-0CCE-6E7F5E33F5E9}"/>
          </ac:spMkLst>
        </pc:spChg>
        <pc:spChg chg="add del mod">
          <ac:chgData name="Tony Tom" userId="c14d24fb81e4b911" providerId="LiveId" clId="{FE1E3604-0831-452A-A3C3-2150F4A7693C}" dt="2023-12-02T19:47:02.154" v="1085" actId="26606"/>
          <ac:spMkLst>
            <pc:docMk/>
            <pc:sldMk cId="2259308896" sldId="256"/>
            <ac:spMk id="33" creationId="{B3E24DFD-C5B1-427B-7517-56D58B547093}"/>
          </ac:spMkLst>
        </pc:spChg>
        <pc:spChg chg="add del mod">
          <ac:chgData name="Tony Tom" userId="c14d24fb81e4b911" providerId="LiveId" clId="{FE1E3604-0831-452A-A3C3-2150F4A7693C}" dt="2023-12-02T19:44:08.357" v="1037" actId="26606"/>
          <ac:spMkLst>
            <pc:docMk/>
            <pc:sldMk cId="2259308896" sldId="256"/>
            <ac:spMk id="34" creationId="{48C01A2A-1908-4053-6F5D-EBE88785B477}"/>
          </ac:spMkLst>
        </pc:spChg>
        <pc:spChg chg="add del mod">
          <ac:chgData name="Tony Tom" userId="c14d24fb81e4b911" providerId="LiveId" clId="{FE1E3604-0831-452A-A3C3-2150F4A7693C}" dt="2023-12-02T19:47:02.154" v="1085" actId="26606"/>
          <ac:spMkLst>
            <pc:docMk/>
            <pc:sldMk cId="2259308896" sldId="256"/>
            <ac:spMk id="35" creationId="{1A4476BD-D42D-B268-4067-658F5445F24E}"/>
          </ac:spMkLst>
        </pc:spChg>
        <pc:spChg chg="add del mod">
          <ac:chgData name="Tony Tom" userId="c14d24fb81e4b911" providerId="LiveId" clId="{FE1E3604-0831-452A-A3C3-2150F4A7693C}" dt="2023-12-02T19:44:08.357" v="1037" actId="26606"/>
          <ac:spMkLst>
            <pc:docMk/>
            <pc:sldMk cId="2259308896" sldId="256"/>
            <ac:spMk id="36" creationId="{0F21F239-68CB-1801-64AE-D38980D60F2D}"/>
          </ac:spMkLst>
        </pc:spChg>
        <pc:spChg chg="add del mod">
          <ac:chgData name="Tony Tom" userId="c14d24fb81e4b911" providerId="LiveId" clId="{FE1E3604-0831-452A-A3C3-2150F4A7693C}" dt="2023-12-02T19:47:12.683" v="1087" actId="26606"/>
          <ac:spMkLst>
            <pc:docMk/>
            <pc:sldMk cId="2259308896" sldId="256"/>
            <ac:spMk id="37" creationId="{BE24FBCD-D393-1C94-7819-C6E1B1016BA7}"/>
          </ac:spMkLst>
        </pc:spChg>
        <pc:spChg chg="add del mod">
          <ac:chgData name="Tony Tom" userId="c14d24fb81e4b911" providerId="LiveId" clId="{FE1E3604-0831-452A-A3C3-2150F4A7693C}" dt="2023-12-02T19:44:14.058" v="1039" actId="26606"/>
          <ac:spMkLst>
            <pc:docMk/>
            <pc:sldMk cId="2259308896" sldId="256"/>
            <ac:spMk id="38" creationId="{823BC269-1A55-5016-D65D-FC6D0B29CDAF}"/>
          </ac:spMkLst>
        </pc:spChg>
        <pc:spChg chg="add del mod">
          <ac:chgData name="Tony Tom" userId="c14d24fb81e4b911" providerId="LiveId" clId="{FE1E3604-0831-452A-A3C3-2150F4A7693C}" dt="2023-12-02T19:44:14.058" v="1039" actId="26606"/>
          <ac:spMkLst>
            <pc:docMk/>
            <pc:sldMk cId="2259308896" sldId="256"/>
            <ac:spMk id="39" creationId="{E9D7BBCF-DF94-1238-91C2-D6DDA68C26DE}"/>
          </ac:spMkLst>
        </pc:spChg>
        <pc:spChg chg="add del mod">
          <ac:chgData name="Tony Tom" userId="c14d24fb81e4b911" providerId="LiveId" clId="{FE1E3604-0831-452A-A3C3-2150F4A7693C}" dt="2023-12-02T19:47:12.683" v="1087" actId="26606"/>
          <ac:spMkLst>
            <pc:docMk/>
            <pc:sldMk cId="2259308896" sldId="256"/>
            <ac:spMk id="40" creationId="{5C41A197-E96A-D1C8-DDFA-72F30F44A3A4}"/>
          </ac:spMkLst>
        </pc:spChg>
        <pc:spChg chg="add del mod">
          <ac:chgData name="Tony Tom" userId="c14d24fb81e4b911" providerId="LiveId" clId="{FE1E3604-0831-452A-A3C3-2150F4A7693C}" dt="2023-12-02T19:47:12.683" v="1087" actId="26606"/>
          <ac:spMkLst>
            <pc:docMk/>
            <pc:sldMk cId="2259308896" sldId="256"/>
            <ac:spMk id="41" creationId="{0470D05F-5F91-1573-9BBA-9BD6DB029CF7}"/>
          </ac:spMkLst>
        </pc:spChg>
        <pc:spChg chg="add del mod">
          <ac:chgData name="Tony Tom" userId="c14d24fb81e4b911" providerId="LiveId" clId="{FE1E3604-0831-452A-A3C3-2150F4A7693C}" dt="2023-12-02T19:47:12.683" v="1087" actId="26606"/>
          <ac:spMkLst>
            <pc:docMk/>
            <pc:sldMk cId="2259308896" sldId="256"/>
            <ac:spMk id="42" creationId="{B16C4E32-D927-2BF4-A35F-E35363B48931}"/>
          </ac:spMkLst>
        </pc:spChg>
        <pc:spChg chg="add del mod">
          <ac:chgData name="Tony Tom" userId="c14d24fb81e4b911" providerId="LiveId" clId="{FE1E3604-0831-452A-A3C3-2150F4A7693C}" dt="2023-12-02T19:49:45.897" v="1138" actId="26606"/>
          <ac:spMkLst>
            <pc:docMk/>
            <pc:sldMk cId="2259308896" sldId="256"/>
            <ac:spMk id="43" creationId="{FC0B89BA-A887-D915-9256-B65C8E70F1C8}"/>
          </ac:spMkLst>
        </pc:spChg>
        <pc:spChg chg="add del mod">
          <ac:chgData name="Tony Tom" userId="c14d24fb81e4b911" providerId="LiveId" clId="{FE1E3604-0831-452A-A3C3-2150F4A7693C}" dt="2023-12-02T19:47:14.264" v="1089" actId="26606"/>
          <ac:spMkLst>
            <pc:docMk/>
            <pc:sldMk cId="2259308896" sldId="256"/>
            <ac:spMk id="44" creationId="{B747962F-F900-C8A0-D38C-AE659A6E299B}"/>
          </ac:spMkLst>
        </pc:spChg>
        <pc:spChg chg="add del mod">
          <ac:chgData name="Tony Tom" userId="c14d24fb81e4b911" providerId="LiveId" clId="{FE1E3604-0831-452A-A3C3-2150F4A7693C}" dt="2023-12-02T19:47:14.264" v="1089" actId="26606"/>
          <ac:spMkLst>
            <pc:docMk/>
            <pc:sldMk cId="2259308896" sldId="256"/>
            <ac:spMk id="45" creationId="{775878F3-0211-D0D4-4433-02B3EB9AA2A2}"/>
          </ac:spMkLst>
        </pc:spChg>
        <pc:spChg chg="add del mod">
          <ac:chgData name="Tony Tom" userId="c14d24fb81e4b911" providerId="LiveId" clId="{FE1E3604-0831-452A-A3C3-2150F4A7693C}" dt="2023-12-02T19:49:45.897" v="1138" actId="26606"/>
          <ac:spMkLst>
            <pc:docMk/>
            <pc:sldMk cId="2259308896" sldId="256"/>
            <ac:spMk id="46" creationId="{A35A4E3D-9E1A-18AA-0672-039BBE2E3CA0}"/>
          </ac:spMkLst>
        </pc:spChg>
        <pc:spChg chg="add del mod">
          <ac:chgData name="Tony Tom" userId="c14d24fb81e4b911" providerId="LiveId" clId="{FE1E3604-0831-452A-A3C3-2150F4A7693C}" dt="2023-12-02T19:47:53.999" v="1109" actId="26606"/>
          <ac:spMkLst>
            <pc:docMk/>
            <pc:sldMk cId="2259308896" sldId="256"/>
            <ac:spMk id="47" creationId="{D9CD348A-060C-3AA0-A9A1-E0B3EBE9DF00}"/>
          </ac:spMkLst>
        </pc:spChg>
        <pc:spChg chg="add del mod">
          <ac:chgData name="Tony Tom" userId="c14d24fb81e4b911" providerId="LiveId" clId="{FE1E3604-0831-452A-A3C3-2150F4A7693C}" dt="2023-12-02T19:47:53.999" v="1109" actId="26606"/>
          <ac:spMkLst>
            <pc:docMk/>
            <pc:sldMk cId="2259308896" sldId="256"/>
            <ac:spMk id="48" creationId="{3A345B6F-3026-F381-066D-1E09FE4E9261}"/>
          </ac:spMkLst>
        </pc:spChg>
        <pc:spChg chg="add del mod">
          <ac:chgData name="Tony Tom" userId="c14d24fb81e4b911" providerId="LiveId" clId="{FE1E3604-0831-452A-A3C3-2150F4A7693C}" dt="2023-12-02T19:55:12.991" v="1208" actId="478"/>
          <ac:spMkLst>
            <pc:docMk/>
            <pc:sldMk cId="2259308896" sldId="256"/>
            <ac:spMk id="49" creationId="{036D0EA5-0210-0379-548E-958C7D03D924}"/>
          </ac:spMkLst>
        </pc:spChg>
        <pc:spChg chg="add del mod">
          <ac:chgData name="Tony Tom" userId="c14d24fb81e4b911" providerId="LiveId" clId="{FE1E3604-0831-452A-A3C3-2150F4A7693C}" dt="2023-12-02T19:47:33.259" v="1097" actId="26606"/>
          <ac:spMkLst>
            <pc:docMk/>
            <pc:sldMk cId="2259308896" sldId="256"/>
            <ac:spMk id="52" creationId="{A068D447-28D3-4F5F-B2DC-FD67E9015868}"/>
          </ac:spMkLst>
        </pc:spChg>
        <pc:spChg chg="add del mod">
          <ac:chgData name="Tony Tom" userId="c14d24fb81e4b911" providerId="LiveId" clId="{FE1E3604-0831-452A-A3C3-2150F4A7693C}" dt="2023-12-02T19:47:33.259" v="1097" actId="26606"/>
          <ac:spMkLst>
            <pc:docMk/>
            <pc:sldMk cId="2259308896" sldId="256"/>
            <ac:spMk id="53" creationId="{3C0C1647-E97B-DF2D-B11A-F198BD98DD24}"/>
          </ac:spMkLst>
        </pc:spChg>
        <pc:spChg chg="add mod ord">
          <ac:chgData name="Tony Tom" userId="c14d24fb81e4b911" providerId="LiveId" clId="{FE1E3604-0831-452A-A3C3-2150F4A7693C}" dt="2023-12-06T18:13:35.708" v="3614" actId="26606"/>
          <ac:spMkLst>
            <pc:docMk/>
            <pc:sldMk cId="2259308896" sldId="256"/>
            <ac:spMk id="54" creationId="{451B7232-8C22-A505-D975-32834CD90803}"/>
          </ac:spMkLst>
        </pc:spChg>
        <pc:spChg chg="add del mod">
          <ac:chgData name="Tony Tom" userId="c14d24fb81e4b911" providerId="LiveId" clId="{FE1E3604-0831-452A-A3C3-2150F4A7693C}" dt="2023-12-02T19:47:35.216" v="1099" actId="26606"/>
          <ac:spMkLst>
            <pc:docMk/>
            <pc:sldMk cId="2259308896" sldId="256"/>
            <ac:spMk id="55" creationId="{A068D447-28D3-4F5F-B2DC-FD67E9015868}"/>
          </ac:spMkLst>
        </pc:spChg>
        <pc:spChg chg="del">
          <ac:chgData name="Tony Tom" userId="c14d24fb81e4b911" providerId="LiveId" clId="{FE1E3604-0831-452A-A3C3-2150F4A7693C}" dt="2023-12-02T19:53:32.145" v="1169"/>
          <ac:spMkLst>
            <pc:docMk/>
            <pc:sldMk cId="2259308896" sldId="256"/>
            <ac:spMk id="59" creationId="{2D91F4AC-E4A8-121B-97CB-81055A627CCA}"/>
          </ac:spMkLst>
        </pc:spChg>
        <pc:spChg chg="del mod">
          <ac:chgData name="Tony Tom" userId="c14d24fb81e4b911" providerId="LiveId" clId="{FE1E3604-0831-452A-A3C3-2150F4A7693C}" dt="2023-12-02T19:53:58.617" v="1174" actId="478"/>
          <ac:spMkLst>
            <pc:docMk/>
            <pc:sldMk cId="2259308896" sldId="256"/>
            <ac:spMk id="60" creationId="{8D214113-6AE6-EF38-6F56-79D469D34846}"/>
          </ac:spMkLst>
        </pc:spChg>
        <pc:spChg chg="mod ord">
          <ac:chgData name="Tony Tom" userId="c14d24fb81e4b911" providerId="LiveId" clId="{FE1E3604-0831-452A-A3C3-2150F4A7693C}" dt="2023-12-06T18:13:35.708" v="3614" actId="26606"/>
          <ac:spMkLst>
            <pc:docMk/>
            <pc:sldMk cId="2259308896" sldId="256"/>
            <ac:spMk id="61" creationId="{BDB14207-7190-4FB5-9B9B-915AA47A707E}"/>
          </ac:spMkLst>
        </pc:spChg>
        <pc:spChg chg="add del">
          <ac:chgData name="Tony Tom" userId="c14d24fb81e4b911" providerId="LiveId" clId="{FE1E3604-0831-452A-A3C3-2150F4A7693C}" dt="2023-12-04T19:05:45.940" v="2437" actId="26606"/>
          <ac:spMkLst>
            <pc:docMk/>
            <pc:sldMk cId="2259308896" sldId="256"/>
            <ac:spMk id="63" creationId="{7D379150-F6B4-45C8-BE10-6B278AD400EB}"/>
          </ac:spMkLst>
        </pc:spChg>
        <pc:spChg chg="add del">
          <ac:chgData name="Tony Tom" userId="c14d24fb81e4b911" providerId="LiveId" clId="{FE1E3604-0831-452A-A3C3-2150F4A7693C}" dt="2023-12-04T19:05:45.940" v="2437" actId="26606"/>
          <ac:spMkLst>
            <pc:docMk/>
            <pc:sldMk cId="2259308896" sldId="256"/>
            <ac:spMk id="64" creationId="{5FFCF544-A370-4A5D-A95F-CA6E0E7191E6}"/>
          </ac:spMkLst>
        </pc:spChg>
        <pc:spChg chg="add del">
          <ac:chgData name="Tony Tom" userId="c14d24fb81e4b911" providerId="LiveId" clId="{FE1E3604-0831-452A-A3C3-2150F4A7693C}" dt="2023-12-04T19:05:45.940" v="2437" actId="26606"/>
          <ac:spMkLst>
            <pc:docMk/>
            <pc:sldMk cId="2259308896" sldId="256"/>
            <ac:spMk id="67" creationId="{52ABB703-2B0E-4C3B-B4A2-F3973548E561}"/>
          </ac:spMkLst>
        </pc:spChg>
        <pc:spChg chg="add del">
          <ac:chgData name="Tony Tom" userId="c14d24fb81e4b911" providerId="LiveId" clId="{FE1E3604-0831-452A-A3C3-2150F4A7693C}" dt="2023-12-04T18:57:35.854" v="2282" actId="26606"/>
          <ac:spMkLst>
            <pc:docMk/>
            <pc:sldMk cId="2259308896" sldId="256"/>
            <ac:spMk id="68" creationId="{CA4D39DB-AFA4-47BA-A7F2-13A71D210C66}"/>
          </ac:spMkLst>
        </pc:spChg>
        <pc:spChg chg="add del">
          <ac:chgData name="Tony Tom" userId="c14d24fb81e4b911" providerId="LiveId" clId="{FE1E3604-0831-452A-A3C3-2150F4A7693C}" dt="2023-12-04T18:57:38.478" v="2284" actId="26606"/>
          <ac:spMkLst>
            <pc:docMk/>
            <pc:sldMk cId="2259308896" sldId="256"/>
            <ac:spMk id="72" creationId="{4FAE1107-CEC3-4041-8BAA-CDB6F6759B35}"/>
          </ac:spMkLst>
        </pc:spChg>
        <pc:spChg chg="add del">
          <ac:chgData name="Tony Tom" userId="c14d24fb81e4b911" providerId="LiveId" clId="{FE1E3604-0831-452A-A3C3-2150F4A7693C}" dt="2023-12-04T20:10:34.469" v="2848" actId="26606"/>
          <ac:spMkLst>
            <pc:docMk/>
            <pc:sldMk cId="2259308896" sldId="256"/>
            <ac:spMk id="73" creationId="{7D379150-F6B4-45C8-BE10-6B278AD400EB}"/>
          </ac:spMkLst>
        </pc:spChg>
        <pc:spChg chg="add del">
          <ac:chgData name="Tony Tom" userId="c14d24fb81e4b911" providerId="LiveId" clId="{FE1E3604-0831-452A-A3C3-2150F4A7693C}" dt="2023-12-04T18:57:40.380" v="2286" actId="26606"/>
          <ac:spMkLst>
            <pc:docMk/>
            <pc:sldMk cId="2259308896" sldId="256"/>
            <ac:spMk id="75" creationId="{CA4D39DB-AFA4-47BA-A7F2-13A71D210C66}"/>
          </ac:spMkLst>
        </pc:spChg>
        <pc:spChg chg="add del">
          <ac:chgData name="Tony Tom" userId="c14d24fb81e4b911" providerId="LiveId" clId="{FE1E3604-0831-452A-A3C3-2150F4A7693C}" dt="2023-12-04T19:05:45.940" v="2437" actId="26606"/>
          <ac:spMkLst>
            <pc:docMk/>
            <pc:sldMk cId="2259308896" sldId="256"/>
            <ac:spMk id="76" creationId="{E95DA498-D9A2-4DA9-B9DA-B3776E08CF7E}"/>
          </ac:spMkLst>
        </pc:spChg>
        <pc:spChg chg="add del">
          <ac:chgData name="Tony Tom" userId="c14d24fb81e4b911" providerId="LiveId" clId="{FE1E3604-0831-452A-A3C3-2150F4A7693C}" dt="2023-12-04T19:05:45.940" v="2437" actId="26606"/>
          <ac:spMkLst>
            <pc:docMk/>
            <pc:sldMk cId="2259308896" sldId="256"/>
            <ac:spMk id="78" creationId="{82A73093-4B9D-420D-B17E-52293703A1D4}"/>
          </ac:spMkLst>
        </pc:spChg>
        <pc:spChg chg="add del">
          <ac:chgData name="Tony Tom" userId="c14d24fb81e4b911" providerId="LiveId" clId="{FE1E3604-0831-452A-A3C3-2150F4A7693C}" dt="2023-12-04T18:57:47.457" v="2290" actId="26606"/>
          <ac:spMkLst>
            <pc:docMk/>
            <pc:sldMk cId="2259308896" sldId="256"/>
            <ac:spMk id="80" creationId="{4038CB10-1F5C-4D54-9DF7-12586DE5B007}"/>
          </ac:spMkLst>
        </pc:spChg>
        <pc:spChg chg="add del">
          <ac:chgData name="Tony Tom" userId="c14d24fb81e4b911" providerId="LiveId" clId="{FE1E3604-0831-452A-A3C3-2150F4A7693C}" dt="2023-12-04T18:57:47.457" v="2290" actId="26606"/>
          <ac:spMkLst>
            <pc:docMk/>
            <pc:sldMk cId="2259308896" sldId="256"/>
            <ac:spMk id="81" creationId="{73ED6512-6858-4552-B699-9A97FE9A4EA2}"/>
          </ac:spMkLst>
        </pc:spChg>
        <pc:spChg chg="add del">
          <ac:chgData name="Tony Tom" userId="c14d24fb81e4b911" providerId="LiveId" clId="{FE1E3604-0831-452A-A3C3-2150F4A7693C}" dt="2023-12-04T20:10:34.469" v="2848" actId="26606"/>
          <ac:spMkLst>
            <pc:docMk/>
            <pc:sldMk cId="2259308896" sldId="256"/>
            <ac:spMk id="82" creationId="{5FFCF544-A370-4A5D-A95F-CA6E0E7191E6}"/>
          </ac:spMkLst>
        </pc:spChg>
        <pc:spChg chg="add del">
          <ac:chgData name="Tony Tom" userId="c14d24fb81e4b911" providerId="LiveId" clId="{FE1E3604-0831-452A-A3C3-2150F4A7693C}" dt="2023-12-04T19:00:13.673" v="2335" actId="26606"/>
          <ac:spMkLst>
            <pc:docMk/>
            <pc:sldMk cId="2259308896" sldId="256"/>
            <ac:spMk id="84" creationId="{A23430B4-C2B6-48DA-A79F-757492AF8EB6}"/>
          </ac:spMkLst>
        </pc:spChg>
        <pc:spChg chg="add del">
          <ac:chgData name="Tony Tom" userId="c14d24fb81e4b911" providerId="LiveId" clId="{FE1E3604-0831-452A-A3C3-2150F4A7693C}" dt="2023-12-04T20:10:34.469" v="2848" actId="26606"/>
          <ac:spMkLst>
            <pc:docMk/>
            <pc:sldMk cId="2259308896" sldId="256"/>
            <ac:spMk id="87" creationId="{52ABB703-2B0E-4C3B-B4A2-F3973548E561}"/>
          </ac:spMkLst>
        </pc:spChg>
        <pc:spChg chg="add del">
          <ac:chgData name="Tony Tom" userId="c14d24fb81e4b911" providerId="LiveId" clId="{FE1E3604-0831-452A-A3C3-2150F4A7693C}" dt="2023-12-04T20:10:34.469" v="2848" actId="26606"/>
          <ac:spMkLst>
            <pc:docMk/>
            <pc:sldMk cId="2259308896" sldId="256"/>
            <ac:spMk id="89" creationId="{E95DA498-D9A2-4DA9-B9DA-B3776E08CF7E}"/>
          </ac:spMkLst>
        </pc:spChg>
        <pc:spChg chg="add del">
          <ac:chgData name="Tony Tom" userId="c14d24fb81e4b911" providerId="LiveId" clId="{FE1E3604-0831-452A-A3C3-2150F4A7693C}" dt="2023-12-04T20:10:34.469" v="2848" actId="26606"/>
          <ac:spMkLst>
            <pc:docMk/>
            <pc:sldMk cId="2259308896" sldId="256"/>
            <ac:spMk id="90" creationId="{82A73093-4B9D-420D-B17E-52293703A1D4}"/>
          </ac:spMkLst>
        </pc:spChg>
        <pc:spChg chg="add del">
          <ac:chgData name="Tony Tom" userId="c14d24fb81e4b911" providerId="LiveId" clId="{FE1E3604-0831-452A-A3C3-2150F4A7693C}" dt="2023-12-06T18:09:54.475" v="3520" actId="26606"/>
          <ac:spMkLst>
            <pc:docMk/>
            <pc:sldMk cId="2259308896" sldId="256"/>
            <ac:spMk id="91" creationId="{600B5AE2-C5CC-499C-8F2D-249888BE22C2}"/>
          </ac:spMkLst>
        </pc:spChg>
        <pc:spChg chg="add del">
          <ac:chgData name="Tony Tom" userId="c14d24fb81e4b911" providerId="LiveId" clId="{FE1E3604-0831-452A-A3C3-2150F4A7693C}" dt="2023-12-04T20:10:37.797" v="2850" actId="26606"/>
          <ac:spMkLst>
            <pc:docMk/>
            <pc:sldMk cId="2259308896" sldId="256"/>
            <ac:spMk id="92" creationId="{7D379150-F6B4-45C8-BE10-6B278AD400EB}"/>
          </ac:spMkLst>
        </pc:spChg>
        <pc:spChg chg="add del">
          <ac:chgData name="Tony Tom" userId="c14d24fb81e4b911" providerId="LiveId" clId="{FE1E3604-0831-452A-A3C3-2150F4A7693C}" dt="2023-12-04T20:10:37.797" v="2850" actId="26606"/>
          <ac:spMkLst>
            <pc:docMk/>
            <pc:sldMk cId="2259308896" sldId="256"/>
            <ac:spMk id="93" creationId="{5FFCF544-A370-4A5D-A95F-CA6E0E7191E6}"/>
          </ac:spMkLst>
        </pc:spChg>
        <pc:spChg chg="add del">
          <ac:chgData name="Tony Tom" userId="c14d24fb81e4b911" providerId="LiveId" clId="{FE1E3604-0831-452A-A3C3-2150F4A7693C}" dt="2023-12-04T20:10:37.797" v="2850" actId="26606"/>
          <ac:spMkLst>
            <pc:docMk/>
            <pc:sldMk cId="2259308896" sldId="256"/>
            <ac:spMk id="95" creationId="{44CC594A-A820-450F-B363-C19201FCFEC6}"/>
          </ac:spMkLst>
        </pc:spChg>
        <pc:spChg chg="add del">
          <ac:chgData name="Tony Tom" userId="c14d24fb81e4b911" providerId="LiveId" clId="{FE1E3604-0831-452A-A3C3-2150F4A7693C}" dt="2023-12-04T20:10:37.797" v="2850" actId="26606"/>
          <ac:spMkLst>
            <pc:docMk/>
            <pc:sldMk cId="2259308896" sldId="256"/>
            <ac:spMk id="96" creationId="{59FAB3DA-E9ED-4574-ABCC-378BC0FF1BBC}"/>
          </ac:spMkLst>
        </pc:spChg>
        <pc:spChg chg="add del">
          <ac:chgData name="Tony Tom" userId="c14d24fb81e4b911" providerId="LiveId" clId="{FE1E3604-0831-452A-A3C3-2150F4A7693C}" dt="2023-12-04T20:10:37.797" v="2850" actId="26606"/>
          <ac:spMkLst>
            <pc:docMk/>
            <pc:sldMk cId="2259308896" sldId="256"/>
            <ac:spMk id="97" creationId="{53B8D6B0-55D6-48DC-86D8-FD95D5F118AB}"/>
          </ac:spMkLst>
        </pc:spChg>
        <pc:spChg chg="add del">
          <ac:chgData name="Tony Tom" userId="c14d24fb81e4b911" providerId="LiveId" clId="{FE1E3604-0831-452A-A3C3-2150F4A7693C}" dt="2023-12-06T18:09:54.475" v="3520" actId="26606"/>
          <ac:spMkLst>
            <pc:docMk/>
            <pc:sldMk cId="2259308896" sldId="256"/>
            <ac:spMk id="98" creationId="{BA7A3698-B350-40E5-8475-9BCC41A089FC}"/>
          </ac:spMkLst>
        </pc:spChg>
        <pc:spChg chg="add del">
          <ac:chgData name="Tony Tom" userId="c14d24fb81e4b911" providerId="LiveId" clId="{FE1E3604-0831-452A-A3C3-2150F4A7693C}" dt="2023-12-04T20:10:40.989" v="2852" actId="26606"/>
          <ac:spMkLst>
            <pc:docMk/>
            <pc:sldMk cId="2259308896" sldId="256"/>
            <ac:spMk id="99" creationId="{7D379150-F6B4-45C8-BE10-6B278AD400EB}"/>
          </ac:spMkLst>
        </pc:spChg>
        <pc:spChg chg="add del">
          <ac:chgData name="Tony Tom" userId="c14d24fb81e4b911" providerId="LiveId" clId="{FE1E3604-0831-452A-A3C3-2150F4A7693C}" dt="2023-12-04T20:10:40.989" v="2852" actId="26606"/>
          <ac:spMkLst>
            <pc:docMk/>
            <pc:sldMk cId="2259308896" sldId="256"/>
            <ac:spMk id="100" creationId="{5FFCF544-A370-4A5D-A95F-CA6E0E7191E6}"/>
          </ac:spMkLst>
        </pc:spChg>
        <pc:spChg chg="add del">
          <ac:chgData name="Tony Tom" userId="c14d24fb81e4b911" providerId="LiveId" clId="{FE1E3604-0831-452A-A3C3-2150F4A7693C}" dt="2023-12-04T20:10:43.552" v="2854" actId="26606"/>
          <ac:spMkLst>
            <pc:docMk/>
            <pc:sldMk cId="2259308896" sldId="256"/>
            <ac:spMk id="103" creationId="{600B5AE2-C5CC-499C-8F2D-249888BE22C2}"/>
          </ac:spMkLst>
        </pc:spChg>
        <pc:spChg chg="add del">
          <ac:chgData name="Tony Tom" userId="c14d24fb81e4b911" providerId="LiveId" clId="{FE1E3604-0831-452A-A3C3-2150F4A7693C}" dt="2023-12-04T20:10:43.552" v="2854" actId="26606"/>
          <ac:spMkLst>
            <pc:docMk/>
            <pc:sldMk cId="2259308896" sldId="256"/>
            <ac:spMk id="104" creationId="{BA7A3698-B350-40E5-8475-9BCC41A089FC}"/>
          </ac:spMkLst>
        </pc:spChg>
        <pc:spChg chg="add del">
          <ac:chgData name="Tony Tom" userId="c14d24fb81e4b911" providerId="LiveId" clId="{FE1E3604-0831-452A-A3C3-2150F4A7693C}" dt="2023-12-04T20:10:43.552" v="2854" actId="26606"/>
          <ac:spMkLst>
            <pc:docMk/>
            <pc:sldMk cId="2259308896" sldId="256"/>
            <ac:spMk id="106" creationId="{10162E77-11AD-44A7-84EC-40C59EEFBD2E}"/>
          </ac:spMkLst>
        </pc:spChg>
        <pc:spChg chg="add del">
          <ac:chgData name="Tony Tom" userId="c14d24fb81e4b911" providerId="LiveId" clId="{FE1E3604-0831-452A-A3C3-2150F4A7693C}" dt="2023-12-04T20:10:43.552" v="2854" actId="26606"/>
          <ac:spMkLst>
            <pc:docMk/>
            <pc:sldMk cId="2259308896" sldId="256"/>
            <ac:spMk id="108" creationId="{6329CBCE-21AE-419D-AC1F-8ACF510A6670}"/>
          </ac:spMkLst>
        </pc:spChg>
        <pc:spChg chg="add del">
          <ac:chgData name="Tony Tom" userId="c14d24fb81e4b911" providerId="LiveId" clId="{FE1E3604-0831-452A-A3C3-2150F4A7693C}" dt="2023-12-04T20:10:43.552" v="2854" actId="26606"/>
          <ac:spMkLst>
            <pc:docMk/>
            <pc:sldMk cId="2259308896" sldId="256"/>
            <ac:spMk id="109" creationId="{FF2DA012-1414-493D-888F-5D99D0BDA322}"/>
          </ac:spMkLst>
        </pc:spChg>
        <pc:spChg chg="add del">
          <ac:chgData name="Tony Tom" userId="c14d24fb81e4b911" providerId="LiveId" clId="{FE1E3604-0831-452A-A3C3-2150F4A7693C}" dt="2023-12-06T18:09:54.475" v="3520" actId="26606"/>
          <ac:spMkLst>
            <pc:docMk/>
            <pc:sldMk cId="2259308896" sldId="256"/>
            <ac:spMk id="110" creationId="{311973C2-EB8B-452A-A698-4A252FD3AE28}"/>
          </ac:spMkLst>
        </pc:spChg>
        <pc:spChg chg="add del">
          <ac:chgData name="Tony Tom" userId="c14d24fb81e4b911" providerId="LiveId" clId="{FE1E3604-0831-452A-A3C3-2150F4A7693C}" dt="2023-12-04T20:10:47.690" v="2856" actId="26606"/>
          <ac:spMkLst>
            <pc:docMk/>
            <pc:sldMk cId="2259308896" sldId="256"/>
            <ac:spMk id="111" creationId="{7D379150-F6B4-45C8-BE10-6B278AD400EB}"/>
          </ac:spMkLst>
        </pc:spChg>
        <pc:spChg chg="add del">
          <ac:chgData name="Tony Tom" userId="c14d24fb81e4b911" providerId="LiveId" clId="{FE1E3604-0831-452A-A3C3-2150F4A7693C}" dt="2023-12-04T20:10:47.690" v="2856" actId="26606"/>
          <ac:spMkLst>
            <pc:docMk/>
            <pc:sldMk cId="2259308896" sldId="256"/>
            <ac:spMk id="112" creationId="{5FFCF544-A370-4A5D-A95F-CA6E0E7191E6}"/>
          </ac:spMkLst>
        </pc:spChg>
        <pc:spChg chg="add del">
          <ac:chgData name="Tony Tom" userId="c14d24fb81e4b911" providerId="LiveId" clId="{FE1E3604-0831-452A-A3C3-2150F4A7693C}" dt="2023-12-04T20:10:47.690" v="2856" actId="26606"/>
          <ac:spMkLst>
            <pc:docMk/>
            <pc:sldMk cId="2259308896" sldId="256"/>
            <ac:spMk id="114" creationId="{52ABB703-2B0E-4C3B-B4A2-F3973548E561}"/>
          </ac:spMkLst>
        </pc:spChg>
        <pc:spChg chg="add del">
          <ac:chgData name="Tony Tom" userId="c14d24fb81e4b911" providerId="LiveId" clId="{FE1E3604-0831-452A-A3C3-2150F4A7693C}" dt="2023-12-04T20:10:47.690" v="2856" actId="26606"/>
          <ac:spMkLst>
            <pc:docMk/>
            <pc:sldMk cId="2259308896" sldId="256"/>
            <ac:spMk id="116" creationId="{E95DA498-D9A2-4DA9-B9DA-B3776E08CF7E}"/>
          </ac:spMkLst>
        </pc:spChg>
        <pc:spChg chg="add del">
          <ac:chgData name="Tony Tom" userId="c14d24fb81e4b911" providerId="LiveId" clId="{FE1E3604-0831-452A-A3C3-2150F4A7693C}" dt="2023-12-04T20:10:47.690" v="2856" actId="26606"/>
          <ac:spMkLst>
            <pc:docMk/>
            <pc:sldMk cId="2259308896" sldId="256"/>
            <ac:spMk id="117" creationId="{82A73093-4B9D-420D-B17E-52293703A1D4}"/>
          </ac:spMkLst>
        </pc:spChg>
        <pc:spChg chg="add del">
          <ac:chgData name="Tony Tom" userId="c14d24fb81e4b911" providerId="LiveId" clId="{FE1E3604-0831-452A-A3C3-2150F4A7693C}" dt="2023-12-06T18:09:54.475" v="3520" actId="26606"/>
          <ac:spMkLst>
            <pc:docMk/>
            <pc:sldMk cId="2259308896" sldId="256"/>
            <ac:spMk id="118" creationId="{10162E77-11AD-44A7-84EC-40C59EEFBD2E}"/>
          </ac:spMkLst>
        </pc:spChg>
        <pc:spChg chg="add del">
          <ac:chgData name="Tony Tom" userId="c14d24fb81e4b911" providerId="LiveId" clId="{FE1E3604-0831-452A-A3C3-2150F4A7693C}" dt="2023-12-06T18:09:58.185" v="3522" actId="26606"/>
          <ac:spMkLst>
            <pc:docMk/>
            <pc:sldMk cId="2259308896" sldId="256"/>
            <ac:spMk id="122" creationId="{600B5AE2-C5CC-499C-8F2D-249888BE22C2}"/>
          </ac:spMkLst>
        </pc:spChg>
        <pc:spChg chg="add del">
          <ac:chgData name="Tony Tom" userId="c14d24fb81e4b911" providerId="LiveId" clId="{FE1E3604-0831-452A-A3C3-2150F4A7693C}" dt="2023-12-06T18:09:58.185" v="3522" actId="26606"/>
          <ac:spMkLst>
            <pc:docMk/>
            <pc:sldMk cId="2259308896" sldId="256"/>
            <ac:spMk id="123" creationId="{BA7A3698-B350-40E5-8475-9BCC41A089FC}"/>
          </ac:spMkLst>
        </pc:spChg>
        <pc:spChg chg="add del">
          <ac:chgData name="Tony Tom" userId="c14d24fb81e4b911" providerId="LiveId" clId="{FE1E3604-0831-452A-A3C3-2150F4A7693C}" dt="2023-12-06T18:09:58.185" v="3522" actId="26606"/>
          <ac:spMkLst>
            <pc:docMk/>
            <pc:sldMk cId="2259308896" sldId="256"/>
            <ac:spMk id="125" creationId="{990D0034-F768-41E7-85D4-F38C4DE85770}"/>
          </ac:spMkLst>
        </pc:spChg>
        <pc:spChg chg="add del">
          <ac:chgData name="Tony Tom" userId="c14d24fb81e4b911" providerId="LiveId" clId="{FE1E3604-0831-452A-A3C3-2150F4A7693C}" dt="2023-12-06T18:09:58.185" v="3522" actId="26606"/>
          <ac:spMkLst>
            <pc:docMk/>
            <pc:sldMk cId="2259308896" sldId="256"/>
            <ac:spMk id="126" creationId="{C4F7E42D-8B5A-4FC8-81CD-9E60171F7FA8}"/>
          </ac:spMkLst>
        </pc:spChg>
        <pc:spChg chg="add del">
          <ac:chgData name="Tony Tom" userId="c14d24fb81e4b911" providerId="LiveId" clId="{FE1E3604-0831-452A-A3C3-2150F4A7693C}" dt="2023-12-06T18:09:58.185" v="3522" actId="26606"/>
          <ac:spMkLst>
            <pc:docMk/>
            <pc:sldMk cId="2259308896" sldId="256"/>
            <ac:spMk id="128" creationId="{8C04651D-B9F4-4935-A02D-364153FBDF54}"/>
          </ac:spMkLst>
        </pc:spChg>
        <pc:spChg chg="add del">
          <ac:chgData name="Tony Tom" userId="c14d24fb81e4b911" providerId="LiveId" clId="{FE1E3604-0831-452A-A3C3-2150F4A7693C}" dt="2023-12-06T18:10:16.797" v="3530" actId="26606"/>
          <ac:spMkLst>
            <pc:docMk/>
            <pc:sldMk cId="2259308896" sldId="256"/>
            <ac:spMk id="130" creationId="{600B5AE2-C5CC-499C-8F2D-249888BE22C2}"/>
          </ac:spMkLst>
        </pc:spChg>
        <pc:spChg chg="add del">
          <ac:chgData name="Tony Tom" userId="c14d24fb81e4b911" providerId="LiveId" clId="{FE1E3604-0831-452A-A3C3-2150F4A7693C}" dt="2023-12-06T18:10:16.797" v="3530" actId="26606"/>
          <ac:spMkLst>
            <pc:docMk/>
            <pc:sldMk cId="2259308896" sldId="256"/>
            <ac:spMk id="131" creationId="{BA7A3698-B350-40E5-8475-9BCC41A089FC}"/>
          </ac:spMkLst>
        </pc:spChg>
        <pc:spChg chg="add del">
          <ac:chgData name="Tony Tom" userId="c14d24fb81e4b911" providerId="LiveId" clId="{FE1E3604-0831-452A-A3C3-2150F4A7693C}" dt="2023-12-06T18:10:16.797" v="3530" actId="26606"/>
          <ac:spMkLst>
            <pc:docMk/>
            <pc:sldMk cId="2259308896" sldId="256"/>
            <ac:spMk id="133" creationId="{990D0034-F768-41E7-85D4-F38C4DE85770}"/>
          </ac:spMkLst>
        </pc:spChg>
        <pc:spChg chg="add del">
          <ac:chgData name="Tony Tom" userId="c14d24fb81e4b911" providerId="LiveId" clId="{FE1E3604-0831-452A-A3C3-2150F4A7693C}" dt="2023-12-06T18:10:11.344" v="3527" actId="26606"/>
          <ac:spMkLst>
            <pc:docMk/>
            <pc:sldMk cId="2259308896" sldId="256"/>
            <ac:spMk id="140" creationId="{600B5AE2-C5CC-499C-8F2D-249888BE22C2}"/>
          </ac:spMkLst>
        </pc:spChg>
        <pc:spChg chg="add del">
          <ac:chgData name="Tony Tom" userId="c14d24fb81e4b911" providerId="LiveId" clId="{FE1E3604-0831-452A-A3C3-2150F4A7693C}" dt="2023-12-06T18:10:11.344" v="3527" actId="26606"/>
          <ac:spMkLst>
            <pc:docMk/>
            <pc:sldMk cId="2259308896" sldId="256"/>
            <ac:spMk id="142" creationId="{BA7A3698-B350-40E5-8475-9BCC41A089FC}"/>
          </ac:spMkLst>
        </pc:spChg>
        <pc:spChg chg="add del">
          <ac:chgData name="Tony Tom" userId="c14d24fb81e4b911" providerId="LiveId" clId="{FE1E3604-0831-452A-A3C3-2150F4A7693C}" dt="2023-12-06T18:10:11.344" v="3527" actId="26606"/>
          <ac:spMkLst>
            <pc:docMk/>
            <pc:sldMk cId="2259308896" sldId="256"/>
            <ac:spMk id="148" creationId="{C609E9FA-BDDE-45C4-8F5E-974D4208D2EA}"/>
          </ac:spMkLst>
        </pc:spChg>
        <pc:spChg chg="add del">
          <ac:chgData name="Tony Tom" userId="c14d24fb81e4b911" providerId="LiveId" clId="{FE1E3604-0831-452A-A3C3-2150F4A7693C}" dt="2023-12-06T18:10:11.344" v="3527" actId="26606"/>
          <ac:spMkLst>
            <pc:docMk/>
            <pc:sldMk cId="2259308896" sldId="256"/>
            <ac:spMk id="150" creationId="{7737E529-E43B-4948-B3C4-7F6B806FCCFD}"/>
          </ac:spMkLst>
        </pc:spChg>
        <pc:spChg chg="add del">
          <ac:chgData name="Tony Tom" userId="c14d24fb81e4b911" providerId="LiveId" clId="{FE1E3604-0831-452A-A3C3-2150F4A7693C}" dt="2023-12-06T18:10:16.781" v="3529" actId="26606"/>
          <ac:spMkLst>
            <pc:docMk/>
            <pc:sldMk cId="2259308896" sldId="256"/>
            <ac:spMk id="152" creationId="{03B29638-4838-4B9B-B9DB-96E542BAF3E6}"/>
          </ac:spMkLst>
        </pc:spChg>
        <pc:spChg chg="add del">
          <ac:chgData name="Tony Tom" userId="c14d24fb81e4b911" providerId="LiveId" clId="{FE1E3604-0831-452A-A3C3-2150F4A7693C}" dt="2023-12-06T18:10:16.781" v="3529" actId="26606"/>
          <ac:spMkLst>
            <pc:docMk/>
            <pc:sldMk cId="2259308896" sldId="256"/>
            <ac:spMk id="153" creationId="{600B5AE2-C5CC-499C-8F2D-249888BE22C2}"/>
          </ac:spMkLst>
        </pc:spChg>
        <pc:spChg chg="add del">
          <ac:chgData name="Tony Tom" userId="c14d24fb81e4b911" providerId="LiveId" clId="{FE1E3604-0831-452A-A3C3-2150F4A7693C}" dt="2023-12-06T18:10:16.781" v="3529" actId="26606"/>
          <ac:spMkLst>
            <pc:docMk/>
            <pc:sldMk cId="2259308896" sldId="256"/>
            <ac:spMk id="154" creationId="{BA7A3698-B350-40E5-8475-9BCC41A089FC}"/>
          </ac:spMkLst>
        </pc:spChg>
        <pc:spChg chg="add del">
          <ac:chgData name="Tony Tom" userId="c14d24fb81e4b911" providerId="LiveId" clId="{FE1E3604-0831-452A-A3C3-2150F4A7693C}" dt="2023-12-06T18:10:16.781" v="3529" actId="26606"/>
          <ac:spMkLst>
            <pc:docMk/>
            <pc:sldMk cId="2259308896" sldId="256"/>
            <ac:spMk id="156" creationId="{5CF81D86-BDBA-477C-B7DD-8D359BB9965B}"/>
          </ac:spMkLst>
        </pc:spChg>
        <pc:spChg chg="add del">
          <ac:chgData name="Tony Tom" userId="c14d24fb81e4b911" providerId="LiveId" clId="{FE1E3604-0831-452A-A3C3-2150F4A7693C}" dt="2023-12-06T18:10:16.781" v="3529" actId="26606"/>
          <ac:spMkLst>
            <pc:docMk/>
            <pc:sldMk cId="2259308896" sldId="256"/>
            <ac:spMk id="158" creationId="{88AA064E-5F6E-4024-BC28-EDDC3DFC70E1}"/>
          </ac:spMkLst>
        </pc:spChg>
        <pc:spChg chg="add del">
          <ac:chgData name="Tony Tom" userId="c14d24fb81e4b911" providerId="LiveId" clId="{FE1E3604-0831-452A-A3C3-2150F4A7693C}" dt="2023-12-06T18:10:48.781" v="3575" actId="26606"/>
          <ac:spMkLst>
            <pc:docMk/>
            <pc:sldMk cId="2259308896" sldId="256"/>
            <ac:spMk id="160" creationId="{7D379150-F6B4-45C8-BE10-6B278AD400EB}"/>
          </ac:spMkLst>
        </pc:spChg>
        <pc:spChg chg="add del">
          <ac:chgData name="Tony Tom" userId="c14d24fb81e4b911" providerId="LiveId" clId="{FE1E3604-0831-452A-A3C3-2150F4A7693C}" dt="2023-12-06T18:10:48.781" v="3575" actId="26606"/>
          <ac:spMkLst>
            <pc:docMk/>
            <pc:sldMk cId="2259308896" sldId="256"/>
            <ac:spMk id="161" creationId="{5FFCF544-A370-4A5D-A95F-CA6E0E7191E6}"/>
          </ac:spMkLst>
        </pc:spChg>
        <pc:spChg chg="add del">
          <ac:chgData name="Tony Tom" userId="c14d24fb81e4b911" providerId="LiveId" clId="{FE1E3604-0831-452A-A3C3-2150F4A7693C}" dt="2023-12-06T18:10:48.781" v="3575" actId="26606"/>
          <ac:spMkLst>
            <pc:docMk/>
            <pc:sldMk cId="2259308896" sldId="256"/>
            <ac:spMk id="163" creationId="{C33BF9DD-8A45-4EEE-B231-0A14D322E5F9}"/>
          </ac:spMkLst>
        </pc:spChg>
        <pc:spChg chg="add del">
          <ac:chgData name="Tony Tom" userId="c14d24fb81e4b911" providerId="LiveId" clId="{FE1E3604-0831-452A-A3C3-2150F4A7693C}" dt="2023-12-06T18:10:48.781" v="3575" actId="26606"/>
          <ac:spMkLst>
            <pc:docMk/>
            <pc:sldMk cId="2259308896" sldId="256"/>
            <ac:spMk id="165" creationId="{D5FBCAC9-BD8B-4F3B-AD74-EF37D4211349}"/>
          </ac:spMkLst>
        </pc:spChg>
        <pc:spChg chg="add del">
          <ac:chgData name="Tony Tom" userId="c14d24fb81e4b911" providerId="LiveId" clId="{FE1E3604-0831-452A-A3C3-2150F4A7693C}" dt="2023-12-06T18:10:48.781" v="3575" actId="26606"/>
          <ac:spMkLst>
            <pc:docMk/>
            <pc:sldMk cId="2259308896" sldId="256"/>
            <ac:spMk id="166" creationId="{9556C5A8-AD7E-4CE7-87BE-9EA3B5E1786F}"/>
          </ac:spMkLst>
        </pc:spChg>
        <pc:spChg chg="add del">
          <ac:chgData name="Tony Tom" userId="c14d24fb81e4b911" providerId="LiveId" clId="{FE1E3604-0831-452A-A3C3-2150F4A7693C}" dt="2023-12-06T18:13:35.708" v="3614" actId="26606"/>
          <ac:spMkLst>
            <pc:docMk/>
            <pc:sldMk cId="2259308896" sldId="256"/>
            <ac:spMk id="168" creationId="{7D379150-F6B4-45C8-BE10-6B278AD400EB}"/>
          </ac:spMkLst>
        </pc:spChg>
        <pc:spChg chg="add del">
          <ac:chgData name="Tony Tom" userId="c14d24fb81e4b911" providerId="LiveId" clId="{FE1E3604-0831-452A-A3C3-2150F4A7693C}" dt="2023-12-06T18:13:35.708" v="3614" actId="26606"/>
          <ac:spMkLst>
            <pc:docMk/>
            <pc:sldMk cId="2259308896" sldId="256"/>
            <ac:spMk id="169" creationId="{5FFCF544-A370-4A5D-A95F-CA6E0E7191E6}"/>
          </ac:spMkLst>
        </pc:spChg>
        <pc:spChg chg="add del">
          <ac:chgData name="Tony Tom" userId="c14d24fb81e4b911" providerId="LiveId" clId="{FE1E3604-0831-452A-A3C3-2150F4A7693C}" dt="2023-12-06T18:10:42.982" v="3572" actId="26606"/>
          <ac:spMkLst>
            <pc:docMk/>
            <pc:sldMk cId="2259308896" sldId="256"/>
            <ac:spMk id="171" creationId="{7D379150-F6B4-45C8-BE10-6B278AD400EB}"/>
          </ac:spMkLst>
        </pc:spChg>
        <pc:spChg chg="add del">
          <ac:chgData name="Tony Tom" userId="c14d24fb81e4b911" providerId="LiveId" clId="{FE1E3604-0831-452A-A3C3-2150F4A7693C}" dt="2023-12-06T18:13:35.708" v="3614" actId="26606"/>
          <ac:spMkLst>
            <pc:docMk/>
            <pc:sldMk cId="2259308896" sldId="256"/>
            <ac:spMk id="172" creationId="{44CC594A-A820-450F-B363-C19201FCFEC6}"/>
          </ac:spMkLst>
        </pc:spChg>
        <pc:spChg chg="add del">
          <ac:chgData name="Tony Tom" userId="c14d24fb81e4b911" providerId="LiveId" clId="{FE1E3604-0831-452A-A3C3-2150F4A7693C}" dt="2023-12-06T18:10:42.982" v="3572" actId="26606"/>
          <ac:spMkLst>
            <pc:docMk/>
            <pc:sldMk cId="2259308896" sldId="256"/>
            <ac:spMk id="173" creationId="{5FFCF544-A370-4A5D-A95F-CA6E0E7191E6}"/>
          </ac:spMkLst>
        </pc:spChg>
        <pc:spChg chg="add del">
          <ac:chgData name="Tony Tom" userId="c14d24fb81e4b911" providerId="LiveId" clId="{FE1E3604-0831-452A-A3C3-2150F4A7693C}" dt="2023-12-06T18:13:35.708" v="3614" actId="26606"/>
          <ac:spMkLst>
            <pc:docMk/>
            <pc:sldMk cId="2259308896" sldId="256"/>
            <ac:spMk id="174" creationId="{59FAB3DA-E9ED-4574-ABCC-378BC0FF1BBC}"/>
          </ac:spMkLst>
        </pc:spChg>
        <pc:spChg chg="add del">
          <ac:chgData name="Tony Tom" userId="c14d24fb81e4b911" providerId="LiveId" clId="{FE1E3604-0831-452A-A3C3-2150F4A7693C}" dt="2023-12-06T18:13:35.708" v="3614" actId="26606"/>
          <ac:spMkLst>
            <pc:docMk/>
            <pc:sldMk cId="2259308896" sldId="256"/>
            <ac:spMk id="176" creationId="{53B8D6B0-55D6-48DC-86D8-FD95D5F118AB}"/>
          </ac:spMkLst>
        </pc:spChg>
        <pc:spChg chg="add del">
          <ac:chgData name="Tony Tom" userId="c14d24fb81e4b911" providerId="LiveId" clId="{FE1E3604-0831-452A-A3C3-2150F4A7693C}" dt="2023-12-06T18:10:42.982" v="3572" actId="26606"/>
          <ac:spMkLst>
            <pc:docMk/>
            <pc:sldMk cId="2259308896" sldId="256"/>
            <ac:spMk id="177" creationId="{C33BF9DD-8A45-4EEE-B231-0A14D322E5F9}"/>
          </ac:spMkLst>
        </pc:spChg>
        <pc:spChg chg="add del">
          <ac:chgData name="Tony Tom" userId="c14d24fb81e4b911" providerId="LiveId" clId="{FE1E3604-0831-452A-A3C3-2150F4A7693C}" dt="2023-12-06T18:12:00.846" v="3583" actId="26606"/>
          <ac:spMkLst>
            <pc:docMk/>
            <pc:sldMk cId="2259308896" sldId="256"/>
            <ac:spMk id="178" creationId="{796CD800-C8BF-41B5-983A-3B3D95FA99E5}"/>
          </ac:spMkLst>
        </pc:spChg>
        <pc:spChg chg="add del">
          <ac:chgData name="Tony Tom" userId="c14d24fb81e4b911" providerId="LiveId" clId="{FE1E3604-0831-452A-A3C3-2150F4A7693C}" dt="2023-12-06T18:12:00.846" v="3583" actId="26606"/>
          <ac:spMkLst>
            <pc:docMk/>
            <pc:sldMk cId="2259308896" sldId="256"/>
            <ac:spMk id="180" creationId="{ED36A27B-61AE-4AA1-8BD6-7310E072D89D}"/>
          </ac:spMkLst>
        </pc:spChg>
        <pc:spChg chg="add del">
          <ac:chgData name="Tony Tom" userId="c14d24fb81e4b911" providerId="LiveId" clId="{FE1E3604-0831-452A-A3C3-2150F4A7693C}" dt="2023-12-06T18:10:42.982" v="3572" actId="26606"/>
          <ac:spMkLst>
            <pc:docMk/>
            <pc:sldMk cId="2259308896" sldId="256"/>
            <ac:spMk id="181" creationId="{D5FBCAC9-BD8B-4F3B-AD74-EF37D4211349}"/>
          </ac:spMkLst>
        </pc:spChg>
        <pc:spChg chg="add del">
          <ac:chgData name="Tony Tom" userId="c14d24fb81e4b911" providerId="LiveId" clId="{FE1E3604-0831-452A-A3C3-2150F4A7693C}" dt="2023-12-06T18:10:42.982" v="3572" actId="26606"/>
          <ac:spMkLst>
            <pc:docMk/>
            <pc:sldMk cId="2259308896" sldId="256"/>
            <ac:spMk id="183" creationId="{9556C5A8-AD7E-4CE7-87BE-9EA3B5E1786F}"/>
          </ac:spMkLst>
        </pc:spChg>
        <pc:spChg chg="add del">
          <ac:chgData name="Tony Tom" userId="c14d24fb81e4b911" providerId="LiveId" clId="{FE1E3604-0831-452A-A3C3-2150F4A7693C}" dt="2023-12-06T18:12:00.846" v="3583" actId="26606"/>
          <ac:spMkLst>
            <pc:docMk/>
            <pc:sldMk cId="2259308896" sldId="256"/>
            <ac:spMk id="187" creationId="{73B90B8B-F76B-4130-8370-38033EEACB93}"/>
          </ac:spMkLst>
        </pc:spChg>
        <pc:spChg chg="add del">
          <ac:chgData name="Tony Tom" userId="c14d24fb81e4b911" providerId="LiveId" clId="{FE1E3604-0831-452A-A3C3-2150F4A7693C}" dt="2023-12-06T18:12:00.846" v="3583" actId="26606"/>
          <ac:spMkLst>
            <pc:docMk/>
            <pc:sldMk cId="2259308896" sldId="256"/>
            <ac:spMk id="191" creationId="{91C67939-3FD0-4B45-8AA4-9FE55C7EE127}"/>
          </ac:spMkLst>
        </pc:spChg>
        <pc:spChg chg="add del">
          <ac:chgData name="Tony Tom" userId="c14d24fb81e4b911" providerId="LiveId" clId="{FE1E3604-0831-452A-A3C3-2150F4A7693C}" dt="2023-12-06T18:12:00.846" v="3583" actId="26606"/>
          <ac:spMkLst>
            <pc:docMk/>
            <pc:sldMk cId="2259308896" sldId="256"/>
            <ac:spMk id="193" creationId="{0981A96A-A87C-4F87-845A-3B0A6529F543}"/>
          </ac:spMkLst>
        </pc:spChg>
        <pc:spChg chg="add del">
          <ac:chgData name="Tony Tom" userId="c14d24fb81e4b911" providerId="LiveId" clId="{FE1E3604-0831-452A-A3C3-2150F4A7693C}" dt="2023-12-06T18:12:03.944" v="3585" actId="26606"/>
          <ac:spMkLst>
            <pc:docMk/>
            <pc:sldMk cId="2259308896" sldId="256"/>
            <ac:spMk id="195" creationId="{7C2DC10F-CD76-43DC-9E0B-CB291F740C0F}"/>
          </ac:spMkLst>
        </pc:spChg>
        <pc:spChg chg="add del">
          <ac:chgData name="Tony Tom" userId="c14d24fb81e4b911" providerId="LiveId" clId="{FE1E3604-0831-452A-A3C3-2150F4A7693C}" dt="2023-12-06T18:12:03.944" v="3585" actId="26606"/>
          <ac:spMkLst>
            <pc:docMk/>
            <pc:sldMk cId="2259308896" sldId="256"/>
            <ac:spMk id="196" creationId="{1C18170A-08B7-4230-A012-B24C20E39391}"/>
          </ac:spMkLst>
        </pc:spChg>
        <pc:spChg chg="add del">
          <ac:chgData name="Tony Tom" userId="c14d24fb81e4b911" providerId="LiveId" clId="{FE1E3604-0831-452A-A3C3-2150F4A7693C}" dt="2023-12-06T18:12:03.944" v="3585" actId="26606"/>
          <ac:spMkLst>
            <pc:docMk/>
            <pc:sldMk cId="2259308896" sldId="256"/>
            <ac:spMk id="198" creationId="{F207E69B-0F6F-4D15-A988-616519F68BEF}"/>
          </ac:spMkLst>
        </pc:spChg>
        <pc:spChg chg="add del">
          <ac:chgData name="Tony Tom" userId="c14d24fb81e4b911" providerId="LiveId" clId="{FE1E3604-0831-452A-A3C3-2150F4A7693C}" dt="2023-12-06T18:12:03.944" v="3585" actId="26606"/>
          <ac:spMkLst>
            <pc:docMk/>
            <pc:sldMk cId="2259308896" sldId="256"/>
            <ac:spMk id="199" creationId="{24113C24-A97F-448E-BE2B-73E74A61D80A}"/>
          </ac:spMkLst>
        </pc:spChg>
        <pc:spChg chg="add del">
          <ac:chgData name="Tony Tom" userId="c14d24fb81e4b911" providerId="LiveId" clId="{FE1E3604-0831-452A-A3C3-2150F4A7693C}" dt="2023-12-06T18:12:03.944" v="3585" actId="26606"/>
          <ac:spMkLst>
            <pc:docMk/>
            <pc:sldMk cId="2259308896" sldId="256"/>
            <ac:spMk id="200" creationId="{D0EA43E2-C9E1-4415-824D-FC15F7E61EFB}"/>
          </ac:spMkLst>
        </pc:spChg>
        <pc:spChg chg="add del">
          <ac:chgData name="Tony Tom" userId="c14d24fb81e4b911" providerId="LiveId" clId="{FE1E3604-0831-452A-A3C3-2150F4A7693C}" dt="2023-12-06T18:12:08.789" v="3587" actId="26606"/>
          <ac:spMkLst>
            <pc:docMk/>
            <pc:sldMk cId="2259308896" sldId="256"/>
            <ac:spMk id="202" creationId="{796CD800-C8BF-41B5-983A-3B3D95FA99E5}"/>
          </ac:spMkLst>
        </pc:spChg>
        <pc:spChg chg="add del">
          <ac:chgData name="Tony Tom" userId="c14d24fb81e4b911" providerId="LiveId" clId="{FE1E3604-0831-452A-A3C3-2150F4A7693C}" dt="2023-12-06T18:12:08.789" v="3587" actId="26606"/>
          <ac:spMkLst>
            <pc:docMk/>
            <pc:sldMk cId="2259308896" sldId="256"/>
            <ac:spMk id="203" creationId="{ED36A27B-61AE-4AA1-8BD6-7310E072D89D}"/>
          </ac:spMkLst>
        </pc:spChg>
        <pc:spChg chg="add del">
          <ac:chgData name="Tony Tom" userId="c14d24fb81e4b911" providerId="LiveId" clId="{FE1E3604-0831-452A-A3C3-2150F4A7693C}" dt="2023-12-06T18:12:08.789" v="3587" actId="26606"/>
          <ac:spMkLst>
            <pc:docMk/>
            <pc:sldMk cId="2259308896" sldId="256"/>
            <ac:spMk id="205" creationId="{20E9A622-9996-4927-BBCD-AEE2687BEDAD}"/>
          </ac:spMkLst>
        </pc:spChg>
        <pc:spChg chg="add del">
          <ac:chgData name="Tony Tom" userId="c14d24fb81e4b911" providerId="LiveId" clId="{FE1E3604-0831-452A-A3C3-2150F4A7693C}" dt="2023-12-06T18:12:08.789" v="3587" actId="26606"/>
          <ac:spMkLst>
            <pc:docMk/>
            <pc:sldMk cId="2259308896" sldId="256"/>
            <ac:spMk id="206" creationId="{51DE3FC3-BAC1-4105-9620-4FB64EDCE876}"/>
          </ac:spMkLst>
        </pc:spChg>
        <pc:spChg chg="add del">
          <ac:chgData name="Tony Tom" userId="c14d24fb81e4b911" providerId="LiveId" clId="{FE1E3604-0831-452A-A3C3-2150F4A7693C}" dt="2023-12-06T18:12:08.789" v="3587" actId="26606"/>
          <ac:spMkLst>
            <pc:docMk/>
            <pc:sldMk cId="2259308896" sldId="256"/>
            <ac:spMk id="207" creationId="{CEF02B21-6D04-4A6A-B03E-CF7642D59161}"/>
          </ac:spMkLst>
        </pc:spChg>
        <pc:spChg chg="add del">
          <ac:chgData name="Tony Tom" userId="c14d24fb81e4b911" providerId="LiveId" clId="{FE1E3604-0831-452A-A3C3-2150F4A7693C}" dt="2023-12-06T18:12:08.789" v="3587" actId="26606"/>
          <ac:spMkLst>
            <pc:docMk/>
            <pc:sldMk cId="2259308896" sldId="256"/>
            <ac:spMk id="208" creationId="{97E39010-823C-439A-B438-FEEDF549083C}"/>
          </ac:spMkLst>
        </pc:spChg>
        <pc:spChg chg="add del">
          <ac:chgData name="Tony Tom" userId="c14d24fb81e4b911" providerId="LiveId" clId="{FE1E3604-0831-452A-A3C3-2150F4A7693C}" dt="2023-12-06T18:13:35.708" v="3614" actId="26606"/>
          <ac:spMkLst>
            <pc:docMk/>
            <pc:sldMk cId="2259308896" sldId="256"/>
            <ac:spMk id="210" creationId="{796CD800-C8BF-41B5-983A-3B3D95FA99E5}"/>
          </ac:spMkLst>
        </pc:spChg>
        <pc:spChg chg="add del">
          <ac:chgData name="Tony Tom" userId="c14d24fb81e4b911" providerId="LiveId" clId="{FE1E3604-0831-452A-A3C3-2150F4A7693C}" dt="2023-12-06T18:13:35.708" v="3614" actId="26606"/>
          <ac:spMkLst>
            <pc:docMk/>
            <pc:sldMk cId="2259308896" sldId="256"/>
            <ac:spMk id="211" creationId="{ED36A27B-61AE-4AA1-8BD6-7310E072D89D}"/>
          </ac:spMkLst>
        </pc:spChg>
        <pc:spChg chg="add del">
          <ac:chgData name="Tony Tom" userId="c14d24fb81e4b911" providerId="LiveId" clId="{FE1E3604-0831-452A-A3C3-2150F4A7693C}" dt="2023-12-06T18:13:35.708" v="3614" actId="26606"/>
          <ac:spMkLst>
            <pc:docMk/>
            <pc:sldMk cId="2259308896" sldId="256"/>
            <ac:spMk id="213" creationId="{7396DECB-DE04-41CF-B456-C7290874E215}"/>
          </ac:spMkLst>
        </pc:spChg>
        <pc:spChg chg="add del">
          <ac:chgData name="Tony Tom" userId="c14d24fb81e4b911" providerId="LiveId" clId="{FE1E3604-0831-452A-A3C3-2150F4A7693C}" dt="2023-12-06T18:13:35.708" v="3614" actId="26606"/>
          <ac:spMkLst>
            <pc:docMk/>
            <pc:sldMk cId="2259308896" sldId="256"/>
            <ac:spMk id="214" creationId="{5D902A0F-73D9-4E23-AB4A-4B4C78938507}"/>
          </ac:spMkLst>
        </pc:spChg>
        <pc:spChg chg="add del">
          <ac:chgData name="Tony Tom" userId="c14d24fb81e4b911" providerId="LiveId" clId="{FE1E3604-0831-452A-A3C3-2150F4A7693C}" dt="2023-12-06T18:13:35.708" v="3614" actId="26606"/>
          <ac:spMkLst>
            <pc:docMk/>
            <pc:sldMk cId="2259308896" sldId="256"/>
            <ac:spMk id="215" creationId="{8768613A-4BA5-42A5-859E-34B7D608AC7A}"/>
          </ac:spMkLst>
        </pc:spChg>
        <pc:graphicFrameChg chg="add del">
          <ac:chgData name="Tony Tom" userId="c14d24fb81e4b911" providerId="LiveId" clId="{FE1E3604-0831-452A-A3C3-2150F4A7693C}" dt="2023-12-02T19:47:32.059" v="1095" actId="26606"/>
          <ac:graphicFrameMkLst>
            <pc:docMk/>
            <pc:sldMk cId="2259308896" sldId="256"/>
            <ac:graphicFrameMk id="50" creationId="{5CE0EBEA-7219-4829-651C-0CA09DEF45A9}"/>
          </ac:graphicFrameMkLst>
        </pc:graphicFrameChg>
        <pc:graphicFrameChg chg="add del mod modGraphic">
          <ac:chgData name="Tony Tom" userId="c14d24fb81e4b911" providerId="LiveId" clId="{FE1E3604-0831-452A-A3C3-2150F4A7693C}" dt="2023-12-02T19:47:50.939" v="1107" actId="26606"/>
          <ac:graphicFrameMkLst>
            <pc:docMk/>
            <pc:sldMk cId="2259308896" sldId="256"/>
            <ac:graphicFrameMk id="57" creationId="{650384D4-70D0-F134-1483-EC8C10012FD3}"/>
          </ac:graphicFrameMkLst>
        </pc:graphicFrameChg>
        <pc:picChg chg="add mod ord">
          <ac:chgData name="Tony Tom" userId="c14d24fb81e4b911" providerId="LiveId" clId="{FE1E3604-0831-452A-A3C3-2150F4A7693C}" dt="2023-12-06T18:14:05.432" v="3617" actId="1076"/>
          <ac:picMkLst>
            <pc:docMk/>
            <pc:sldMk cId="2259308896" sldId="256"/>
            <ac:picMk id="4" creationId="{71D60BE0-F241-947A-42A2-E5D24CF2A73F}"/>
          </ac:picMkLst>
        </pc:picChg>
        <pc:picChg chg="add del mod">
          <ac:chgData name="Tony Tom" userId="c14d24fb81e4b911" providerId="LiveId" clId="{FE1E3604-0831-452A-A3C3-2150F4A7693C}" dt="2023-12-02T19:28:35.218" v="835" actId="478"/>
          <ac:picMkLst>
            <pc:docMk/>
            <pc:sldMk cId="2259308896" sldId="256"/>
            <ac:picMk id="6" creationId="{7C67D6DB-E7BF-CACB-F05C-0D0AB33469B4}"/>
          </ac:picMkLst>
        </pc:picChg>
        <pc:picChg chg="add del mod">
          <ac:chgData name="Tony Tom" userId="c14d24fb81e4b911" providerId="LiveId" clId="{FE1E3604-0831-452A-A3C3-2150F4A7693C}" dt="2023-12-02T19:30:00.098" v="846" actId="931"/>
          <ac:picMkLst>
            <pc:docMk/>
            <pc:sldMk cId="2259308896" sldId="256"/>
            <ac:picMk id="8" creationId="{7518FA16-EE73-D9FA-7CF5-153CA590E0B9}"/>
          </ac:picMkLst>
        </pc:picChg>
        <pc:picChg chg="add del mod">
          <ac:chgData name="Tony Tom" userId="c14d24fb81e4b911" providerId="LiveId" clId="{FE1E3604-0831-452A-A3C3-2150F4A7693C}" dt="2023-12-02T19:33:05.065" v="875" actId="21"/>
          <ac:picMkLst>
            <pc:docMk/>
            <pc:sldMk cId="2259308896" sldId="256"/>
            <ac:picMk id="10" creationId="{469A075E-969C-F5EF-9AF3-02F577B36CBF}"/>
          </ac:picMkLst>
        </pc:picChg>
        <pc:picChg chg="add del mod">
          <ac:chgData name="Tony Tom" userId="c14d24fb81e4b911" providerId="LiveId" clId="{FE1E3604-0831-452A-A3C3-2150F4A7693C}" dt="2023-12-02T19:35:54.001" v="953" actId="21"/>
          <ac:picMkLst>
            <pc:docMk/>
            <pc:sldMk cId="2259308896" sldId="256"/>
            <ac:picMk id="11" creationId="{EABC6165-AF52-1CF7-408F-188240310C20}"/>
          </ac:picMkLst>
        </pc:picChg>
        <pc:picChg chg="add del mod">
          <ac:chgData name="Tony Tom" userId="c14d24fb81e4b911" providerId="LiveId" clId="{FE1E3604-0831-452A-A3C3-2150F4A7693C}" dt="2023-12-02T19:39:20.056" v="982" actId="478"/>
          <ac:picMkLst>
            <pc:docMk/>
            <pc:sldMk cId="2259308896" sldId="256"/>
            <ac:picMk id="15" creationId="{11A09D3B-298A-4E53-BA52-4CB1ED2C5560}"/>
          </ac:picMkLst>
        </pc:picChg>
        <pc:picChg chg="add del mod">
          <ac:chgData name="Tony Tom" userId="c14d24fb81e4b911" providerId="LiveId" clId="{FE1E3604-0831-452A-A3C3-2150F4A7693C}" dt="2023-12-02T19:49:59.563" v="1141" actId="478"/>
          <ac:picMkLst>
            <pc:docMk/>
            <pc:sldMk cId="2259308896" sldId="256"/>
            <ac:picMk id="29" creationId="{DBDC6937-39D4-51A1-948C-59A72A7D22C8}"/>
          </ac:picMkLst>
        </pc:picChg>
        <pc:picChg chg="add del mod">
          <ac:chgData name="Tony Tom" userId="c14d24fb81e4b911" providerId="LiveId" clId="{FE1E3604-0831-452A-A3C3-2150F4A7693C}" dt="2023-12-02T19:49:45.474" v="1137" actId="931"/>
          <ac:picMkLst>
            <pc:docMk/>
            <pc:sldMk cId="2259308896" sldId="256"/>
            <ac:picMk id="51" creationId="{84E861E6-1206-A7F6-3DE2-B7706BA41F06}"/>
          </ac:picMkLst>
        </pc:picChg>
        <pc:picChg chg="add del mod ord">
          <ac:chgData name="Tony Tom" userId="c14d24fb81e4b911" providerId="LiveId" clId="{FE1E3604-0831-452A-A3C3-2150F4A7693C}" dt="2023-12-06T18:09:43.689" v="3518" actId="478"/>
          <ac:picMkLst>
            <pc:docMk/>
            <pc:sldMk cId="2259308896" sldId="256"/>
            <ac:picMk id="58" creationId="{3E3EB510-2331-26ED-4259-437AE437A59B}"/>
          </ac:picMkLst>
        </pc:picChg>
        <pc:picChg chg="add del">
          <ac:chgData name="Tony Tom" userId="c14d24fb81e4b911" providerId="LiveId" clId="{FE1E3604-0831-452A-A3C3-2150F4A7693C}" dt="2023-12-06T18:09:54.475" v="3520" actId="26606"/>
          <ac:picMkLst>
            <pc:docMk/>
            <pc:sldMk cId="2259308896" sldId="256"/>
            <ac:picMk id="119" creationId="{643BD8C0-1003-71D7-206C-5448C8A6A145}"/>
          </ac:picMkLst>
        </pc:picChg>
        <pc:picChg chg="add del">
          <ac:chgData name="Tony Tom" userId="c14d24fb81e4b911" providerId="LiveId" clId="{FE1E3604-0831-452A-A3C3-2150F4A7693C}" dt="2023-12-06T18:09:58.185" v="3522" actId="26606"/>
          <ac:picMkLst>
            <pc:docMk/>
            <pc:sldMk cId="2259308896" sldId="256"/>
            <ac:picMk id="127" creationId="{F31ACBD9-DE38-300B-1961-1D15B7D4284C}"/>
          </ac:picMkLst>
        </pc:picChg>
        <pc:picChg chg="add mod ord">
          <ac:chgData name="Tony Tom" userId="c14d24fb81e4b911" providerId="LiveId" clId="{FE1E3604-0831-452A-A3C3-2150F4A7693C}" dt="2023-12-06T18:13:47.313" v="3616" actId="1076"/>
          <ac:picMkLst>
            <pc:docMk/>
            <pc:sldMk cId="2259308896" sldId="256"/>
            <ac:picMk id="135" creationId="{2EF82994-5A4D-473C-409E-FDCE72D72C2D}"/>
          </ac:picMkLst>
        </pc:picChg>
        <pc:cxnChg chg="add del">
          <ac:chgData name="Tony Tom" userId="c14d24fb81e4b911" providerId="LiveId" clId="{FE1E3604-0831-452A-A3C3-2150F4A7693C}" dt="2023-12-04T19:05:45.940" v="2437" actId="26606"/>
          <ac:cxnSpMkLst>
            <pc:docMk/>
            <pc:sldMk cId="2259308896" sldId="256"/>
            <ac:cxnSpMk id="65" creationId="{6EEB3B97-A638-498B-8083-54191CE71E01}"/>
          </ac:cxnSpMkLst>
        </pc:cxnChg>
        <pc:cxnChg chg="add del">
          <ac:chgData name="Tony Tom" userId="c14d24fb81e4b911" providerId="LiveId" clId="{FE1E3604-0831-452A-A3C3-2150F4A7693C}" dt="2023-12-04T18:57:35.854" v="2282" actId="26606"/>
          <ac:cxnSpMkLst>
            <pc:docMk/>
            <pc:sldMk cId="2259308896" sldId="256"/>
            <ac:cxnSpMk id="66" creationId="{9200C8B5-FB5A-4F8B-A9BD-693C051418A3}"/>
          </ac:cxnSpMkLst>
        </pc:cxnChg>
        <pc:cxnChg chg="add del">
          <ac:chgData name="Tony Tom" userId="c14d24fb81e4b911" providerId="LiveId" clId="{FE1E3604-0831-452A-A3C3-2150F4A7693C}" dt="2023-12-04T19:05:45.940" v="2437" actId="26606"/>
          <ac:cxnSpMkLst>
            <pc:docMk/>
            <pc:sldMk cId="2259308896" sldId="256"/>
            <ac:cxnSpMk id="69" creationId="{9C21570E-E159-49A6-9891-FA397B7A92D3}"/>
          </ac:cxnSpMkLst>
        </pc:cxnChg>
        <pc:cxnChg chg="add del">
          <ac:chgData name="Tony Tom" userId="c14d24fb81e4b911" providerId="LiveId" clId="{FE1E3604-0831-452A-A3C3-2150F4A7693C}" dt="2023-12-04T18:57:38.478" v="2284" actId="26606"/>
          <ac:cxnSpMkLst>
            <pc:docMk/>
            <pc:sldMk cId="2259308896" sldId="256"/>
            <ac:cxnSpMk id="70" creationId="{1AEA88FB-F5DD-45CE-AAE1-7B33D0ABDD25}"/>
          </ac:cxnSpMkLst>
        </pc:cxnChg>
        <pc:cxnChg chg="add del">
          <ac:chgData name="Tony Tom" userId="c14d24fb81e4b911" providerId="LiveId" clId="{FE1E3604-0831-452A-A3C3-2150F4A7693C}" dt="2023-12-04T18:57:38.478" v="2284" actId="26606"/>
          <ac:cxnSpMkLst>
            <pc:docMk/>
            <pc:sldMk cId="2259308896" sldId="256"/>
            <ac:cxnSpMk id="71" creationId="{9200C8B5-FB5A-4F8B-A9BD-693C051418A3}"/>
          </ac:cxnSpMkLst>
        </pc:cxnChg>
        <pc:cxnChg chg="add del">
          <ac:chgData name="Tony Tom" userId="c14d24fb81e4b911" providerId="LiveId" clId="{FE1E3604-0831-452A-A3C3-2150F4A7693C}" dt="2023-12-04T18:57:40.380" v="2286" actId="26606"/>
          <ac:cxnSpMkLst>
            <pc:docMk/>
            <pc:sldMk cId="2259308896" sldId="256"/>
            <ac:cxnSpMk id="74" creationId="{9200C8B5-FB5A-4F8B-A9BD-693C051418A3}"/>
          </ac:cxnSpMkLst>
        </pc:cxnChg>
        <pc:cxnChg chg="add del">
          <ac:chgData name="Tony Tom" userId="c14d24fb81e4b911" providerId="LiveId" clId="{FE1E3604-0831-452A-A3C3-2150F4A7693C}" dt="2023-12-04T18:57:46.101" v="2288" actId="26606"/>
          <ac:cxnSpMkLst>
            <pc:docMk/>
            <pc:sldMk cId="2259308896" sldId="256"/>
            <ac:cxnSpMk id="77" creationId="{9200C8B5-FB5A-4F8B-A9BD-693C051418A3}"/>
          </ac:cxnSpMkLst>
        </pc:cxnChg>
        <pc:cxnChg chg="add del">
          <ac:chgData name="Tony Tom" userId="c14d24fb81e4b911" providerId="LiveId" clId="{FE1E3604-0831-452A-A3C3-2150F4A7693C}" dt="2023-12-04T18:57:47.457" v="2290" actId="26606"/>
          <ac:cxnSpMkLst>
            <pc:docMk/>
            <pc:sldMk cId="2259308896" sldId="256"/>
            <ac:cxnSpMk id="79" creationId="{15F1CC53-719A-4763-BF30-5E25A63CEF3C}"/>
          </ac:cxnSpMkLst>
        </pc:cxnChg>
        <pc:cxnChg chg="add del">
          <ac:chgData name="Tony Tom" userId="c14d24fb81e4b911" providerId="LiveId" clId="{FE1E3604-0831-452A-A3C3-2150F4A7693C}" dt="2023-12-04T19:00:13.673" v="2335" actId="26606"/>
          <ac:cxnSpMkLst>
            <pc:docMk/>
            <pc:sldMk cId="2259308896" sldId="256"/>
            <ac:cxnSpMk id="83" creationId="{9200C8B5-FB5A-4F8B-A9BD-693C051418A3}"/>
          </ac:cxnSpMkLst>
        </pc:cxnChg>
        <pc:cxnChg chg="add del">
          <ac:chgData name="Tony Tom" userId="c14d24fb81e4b911" providerId="LiveId" clId="{FE1E3604-0831-452A-A3C3-2150F4A7693C}" dt="2023-12-04T19:00:13.673" v="2335" actId="26606"/>
          <ac:cxnSpMkLst>
            <pc:docMk/>
            <pc:sldMk cId="2259308896" sldId="256"/>
            <ac:cxnSpMk id="85" creationId="{7153BDBF-1B08-496E-BED4-E0DE721A00AB}"/>
          </ac:cxnSpMkLst>
        </pc:cxnChg>
        <pc:cxnChg chg="add del">
          <ac:chgData name="Tony Tom" userId="c14d24fb81e4b911" providerId="LiveId" clId="{FE1E3604-0831-452A-A3C3-2150F4A7693C}" dt="2023-12-04T20:10:34.469" v="2848" actId="26606"/>
          <ac:cxnSpMkLst>
            <pc:docMk/>
            <pc:sldMk cId="2259308896" sldId="256"/>
            <ac:cxnSpMk id="86" creationId="{6EEB3B97-A638-498B-8083-54191CE71E01}"/>
          </ac:cxnSpMkLst>
        </pc:cxnChg>
        <pc:cxnChg chg="add del">
          <ac:chgData name="Tony Tom" userId="c14d24fb81e4b911" providerId="LiveId" clId="{FE1E3604-0831-452A-A3C3-2150F4A7693C}" dt="2023-12-04T20:10:34.469" v="2848" actId="26606"/>
          <ac:cxnSpMkLst>
            <pc:docMk/>
            <pc:sldMk cId="2259308896" sldId="256"/>
            <ac:cxnSpMk id="88" creationId="{9C21570E-E159-49A6-9891-FA397B7A92D3}"/>
          </ac:cxnSpMkLst>
        </pc:cxnChg>
        <pc:cxnChg chg="add del">
          <ac:chgData name="Tony Tom" userId="c14d24fb81e4b911" providerId="LiveId" clId="{FE1E3604-0831-452A-A3C3-2150F4A7693C}" dt="2023-12-04T20:10:37.797" v="2850" actId="26606"/>
          <ac:cxnSpMkLst>
            <pc:docMk/>
            <pc:sldMk cId="2259308896" sldId="256"/>
            <ac:cxnSpMk id="94" creationId="{6EEB3B97-A638-498B-8083-54191CE71E01}"/>
          </ac:cxnSpMkLst>
        </pc:cxnChg>
        <pc:cxnChg chg="add del">
          <ac:chgData name="Tony Tom" userId="c14d24fb81e4b911" providerId="LiveId" clId="{FE1E3604-0831-452A-A3C3-2150F4A7693C}" dt="2023-12-04T20:10:40.989" v="2852" actId="26606"/>
          <ac:cxnSpMkLst>
            <pc:docMk/>
            <pc:sldMk cId="2259308896" sldId="256"/>
            <ac:cxnSpMk id="101" creationId="{6EEB3B97-A638-498B-8083-54191CE71E01}"/>
          </ac:cxnSpMkLst>
        </pc:cxnChg>
        <pc:cxnChg chg="add del">
          <ac:chgData name="Tony Tom" userId="c14d24fb81e4b911" providerId="LiveId" clId="{FE1E3604-0831-452A-A3C3-2150F4A7693C}" dt="2023-12-06T18:09:54.475" v="3520" actId="26606"/>
          <ac:cxnSpMkLst>
            <pc:docMk/>
            <pc:sldMk cId="2259308896" sldId="256"/>
            <ac:cxnSpMk id="102" creationId="{0AC655C7-EC94-4BE6-84C8-2F9EFBBB2789}"/>
          </ac:cxnSpMkLst>
        </pc:cxnChg>
        <pc:cxnChg chg="add del">
          <ac:chgData name="Tony Tom" userId="c14d24fb81e4b911" providerId="LiveId" clId="{FE1E3604-0831-452A-A3C3-2150F4A7693C}" dt="2023-12-04T20:10:43.552" v="2854" actId="26606"/>
          <ac:cxnSpMkLst>
            <pc:docMk/>
            <pc:sldMk cId="2259308896" sldId="256"/>
            <ac:cxnSpMk id="105" creationId="{0AC655C7-EC94-4BE6-84C8-2F9EFBBB2789}"/>
          </ac:cxnSpMkLst>
        </pc:cxnChg>
        <pc:cxnChg chg="add del">
          <ac:chgData name="Tony Tom" userId="c14d24fb81e4b911" providerId="LiveId" clId="{FE1E3604-0831-452A-A3C3-2150F4A7693C}" dt="2023-12-04T20:10:43.552" v="2854" actId="26606"/>
          <ac:cxnSpMkLst>
            <pc:docMk/>
            <pc:sldMk cId="2259308896" sldId="256"/>
            <ac:cxnSpMk id="107" creationId="{5AB158E9-1B40-4CD6-95F0-95CA11DF7B7A}"/>
          </ac:cxnSpMkLst>
        </pc:cxnChg>
        <pc:cxnChg chg="add del">
          <ac:chgData name="Tony Tom" userId="c14d24fb81e4b911" providerId="LiveId" clId="{FE1E3604-0831-452A-A3C3-2150F4A7693C}" dt="2023-12-04T20:10:47.690" v="2856" actId="26606"/>
          <ac:cxnSpMkLst>
            <pc:docMk/>
            <pc:sldMk cId="2259308896" sldId="256"/>
            <ac:cxnSpMk id="113" creationId="{6EEB3B97-A638-498B-8083-54191CE71E01}"/>
          </ac:cxnSpMkLst>
        </pc:cxnChg>
        <pc:cxnChg chg="add del">
          <ac:chgData name="Tony Tom" userId="c14d24fb81e4b911" providerId="LiveId" clId="{FE1E3604-0831-452A-A3C3-2150F4A7693C}" dt="2023-12-04T20:10:47.690" v="2856" actId="26606"/>
          <ac:cxnSpMkLst>
            <pc:docMk/>
            <pc:sldMk cId="2259308896" sldId="256"/>
            <ac:cxnSpMk id="115" creationId="{9C21570E-E159-49A6-9891-FA397B7A92D3}"/>
          </ac:cxnSpMkLst>
        </pc:cxnChg>
        <pc:cxnChg chg="add del">
          <ac:chgData name="Tony Tom" userId="c14d24fb81e4b911" providerId="LiveId" clId="{FE1E3604-0831-452A-A3C3-2150F4A7693C}" dt="2023-12-06T18:09:54.475" v="3520" actId="26606"/>
          <ac:cxnSpMkLst>
            <pc:docMk/>
            <pc:sldMk cId="2259308896" sldId="256"/>
            <ac:cxnSpMk id="120" creationId="{5AB158E9-1B40-4CD6-95F0-95CA11DF7B7A}"/>
          </ac:cxnSpMkLst>
        </pc:cxnChg>
        <pc:cxnChg chg="add del">
          <ac:chgData name="Tony Tom" userId="c14d24fb81e4b911" providerId="LiveId" clId="{FE1E3604-0831-452A-A3C3-2150F4A7693C}" dt="2023-12-06T18:09:58.185" v="3522" actId="26606"/>
          <ac:cxnSpMkLst>
            <pc:docMk/>
            <pc:sldMk cId="2259308896" sldId="256"/>
            <ac:cxnSpMk id="124" creationId="{0AC655C7-EC94-4BE6-84C8-2F9EFBBB2789}"/>
          </ac:cxnSpMkLst>
        </pc:cxnChg>
        <pc:cxnChg chg="add del">
          <ac:chgData name="Tony Tom" userId="c14d24fb81e4b911" providerId="LiveId" clId="{FE1E3604-0831-452A-A3C3-2150F4A7693C}" dt="2023-12-06T18:10:16.797" v="3530" actId="26606"/>
          <ac:cxnSpMkLst>
            <pc:docMk/>
            <pc:sldMk cId="2259308896" sldId="256"/>
            <ac:cxnSpMk id="132" creationId="{0AC655C7-EC94-4BE6-84C8-2F9EFBBB2789}"/>
          </ac:cxnSpMkLst>
        </pc:cxnChg>
        <pc:cxnChg chg="add del">
          <ac:chgData name="Tony Tom" userId="c14d24fb81e4b911" providerId="LiveId" clId="{FE1E3604-0831-452A-A3C3-2150F4A7693C}" dt="2023-12-06T18:10:16.797" v="3530" actId="26606"/>
          <ac:cxnSpMkLst>
            <pc:docMk/>
            <pc:sldMk cId="2259308896" sldId="256"/>
            <ac:cxnSpMk id="134" creationId="{5A0A5CF6-407C-4691-8122-49DF69D0020D}"/>
          </ac:cxnSpMkLst>
        </pc:cxnChg>
        <pc:cxnChg chg="add del">
          <ac:chgData name="Tony Tom" userId="c14d24fb81e4b911" providerId="LiveId" clId="{FE1E3604-0831-452A-A3C3-2150F4A7693C}" dt="2023-12-06T18:10:11.344" v="3527" actId="26606"/>
          <ac:cxnSpMkLst>
            <pc:docMk/>
            <pc:sldMk cId="2259308896" sldId="256"/>
            <ac:cxnSpMk id="144" creationId="{0AC655C7-EC94-4BE6-84C8-2F9EFBBB2789}"/>
          </ac:cxnSpMkLst>
        </pc:cxnChg>
        <pc:cxnChg chg="add del">
          <ac:chgData name="Tony Tom" userId="c14d24fb81e4b911" providerId="LiveId" clId="{FE1E3604-0831-452A-A3C3-2150F4A7693C}" dt="2023-12-06T18:10:11.344" v="3527" actId="26606"/>
          <ac:cxnSpMkLst>
            <pc:docMk/>
            <pc:sldMk cId="2259308896" sldId="256"/>
            <ac:cxnSpMk id="146" creationId="{45549E29-E797-4A00-B030-3AB01640CFDC}"/>
          </ac:cxnSpMkLst>
        </pc:cxnChg>
        <pc:cxnChg chg="add del">
          <ac:chgData name="Tony Tom" userId="c14d24fb81e4b911" providerId="LiveId" clId="{FE1E3604-0831-452A-A3C3-2150F4A7693C}" dt="2023-12-06T18:10:16.781" v="3529" actId="26606"/>
          <ac:cxnSpMkLst>
            <pc:docMk/>
            <pc:sldMk cId="2259308896" sldId="256"/>
            <ac:cxnSpMk id="155" creationId="{0AC655C7-EC94-4BE6-84C8-2F9EFBBB2789}"/>
          </ac:cxnSpMkLst>
        </pc:cxnChg>
        <pc:cxnChg chg="add del">
          <ac:chgData name="Tony Tom" userId="c14d24fb81e4b911" providerId="LiveId" clId="{FE1E3604-0831-452A-A3C3-2150F4A7693C}" dt="2023-12-06T18:10:16.781" v="3529" actId="26606"/>
          <ac:cxnSpMkLst>
            <pc:docMk/>
            <pc:sldMk cId="2259308896" sldId="256"/>
            <ac:cxnSpMk id="157" creationId="{C65F3E9C-EF11-4F8F-A621-399C7A3E6401}"/>
          </ac:cxnSpMkLst>
        </pc:cxnChg>
        <pc:cxnChg chg="add del">
          <ac:chgData name="Tony Tom" userId="c14d24fb81e4b911" providerId="LiveId" clId="{FE1E3604-0831-452A-A3C3-2150F4A7693C}" dt="2023-12-06T18:10:48.781" v="3575" actId="26606"/>
          <ac:cxnSpMkLst>
            <pc:docMk/>
            <pc:sldMk cId="2259308896" sldId="256"/>
            <ac:cxnSpMk id="162" creationId="{6EEB3B97-A638-498B-8083-54191CE71E01}"/>
          </ac:cxnSpMkLst>
        </pc:cxnChg>
        <pc:cxnChg chg="add del">
          <ac:chgData name="Tony Tom" userId="c14d24fb81e4b911" providerId="LiveId" clId="{FE1E3604-0831-452A-A3C3-2150F4A7693C}" dt="2023-12-06T18:10:48.781" v="3575" actId="26606"/>
          <ac:cxnSpMkLst>
            <pc:docMk/>
            <pc:sldMk cId="2259308896" sldId="256"/>
            <ac:cxnSpMk id="164" creationId="{9020DCC9-F851-4562-BB20-1AB3C51BFD08}"/>
          </ac:cxnSpMkLst>
        </pc:cxnChg>
        <pc:cxnChg chg="add del">
          <ac:chgData name="Tony Tom" userId="c14d24fb81e4b911" providerId="LiveId" clId="{FE1E3604-0831-452A-A3C3-2150F4A7693C}" dt="2023-12-06T18:13:35.708" v="3614" actId="26606"/>
          <ac:cxnSpMkLst>
            <pc:docMk/>
            <pc:sldMk cId="2259308896" sldId="256"/>
            <ac:cxnSpMk id="170" creationId="{6EEB3B97-A638-498B-8083-54191CE71E01}"/>
          </ac:cxnSpMkLst>
        </pc:cxnChg>
        <pc:cxnChg chg="add del">
          <ac:chgData name="Tony Tom" userId="c14d24fb81e4b911" providerId="LiveId" clId="{FE1E3604-0831-452A-A3C3-2150F4A7693C}" dt="2023-12-06T18:10:42.982" v="3572" actId="26606"/>
          <ac:cxnSpMkLst>
            <pc:docMk/>
            <pc:sldMk cId="2259308896" sldId="256"/>
            <ac:cxnSpMk id="175" creationId="{6EEB3B97-A638-498B-8083-54191CE71E01}"/>
          </ac:cxnSpMkLst>
        </pc:cxnChg>
        <pc:cxnChg chg="add del">
          <ac:chgData name="Tony Tom" userId="c14d24fb81e4b911" providerId="LiveId" clId="{FE1E3604-0831-452A-A3C3-2150F4A7693C}" dt="2023-12-06T18:10:42.982" v="3572" actId="26606"/>
          <ac:cxnSpMkLst>
            <pc:docMk/>
            <pc:sldMk cId="2259308896" sldId="256"/>
            <ac:cxnSpMk id="179" creationId="{9020DCC9-F851-4562-BB20-1AB3C51BFD08}"/>
          </ac:cxnSpMkLst>
        </pc:cxnChg>
        <pc:cxnChg chg="add del">
          <ac:chgData name="Tony Tom" userId="c14d24fb81e4b911" providerId="LiveId" clId="{FE1E3604-0831-452A-A3C3-2150F4A7693C}" dt="2023-12-06T18:12:00.846" v="3583" actId="26606"/>
          <ac:cxnSpMkLst>
            <pc:docMk/>
            <pc:sldMk cId="2259308896" sldId="256"/>
            <ac:cxnSpMk id="185" creationId="{511BC4C5-EB16-4C0B-83E6-96A39848CF19}"/>
          </ac:cxnSpMkLst>
        </pc:cxnChg>
        <pc:cxnChg chg="add del">
          <ac:chgData name="Tony Tom" userId="c14d24fb81e4b911" providerId="LiveId" clId="{FE1E3604-0831-452A-A3C3-2150F4A7693C}" dt="2023-12-06T18:12:00.846" v="3583" actId="26606"/>
          <ac:cxnSpMkLst>
            <pc:docMk/>
            <pc:sldMk cId="2259308896" sldId="256"/>
            <ac:cxnSpMk id="189" creationId="{C2D93264-3FF9-4175-A7FA-F927F0F77AA0}"/>
          </ac:cxnSpMkLst>
        </pc:cxnChg>
        <pc:cxnChg chg="add del">
          <ac:chgData name="Tony Tom" userId="c14d24fb81e4b911" providerId="LiveId" clId="{FE1E3604-0831-452A-A3C3-2150F4A7693C}" dt="2023-12-06T18:12:03.944" v="3585" actId="26606"/>
          <ac:cxnSpMkLst>
            <pc:docMk/>
            <pc:sldMk cId="2259308896" sldId="256"/>
            <ac:cxnSpMk id="197" creationId="{52188B95-E375-4977-9E9C-E28CE956F6EB}"/>
          </ac:cxnSpMkLst>
        </pc:cxnChg>
        <pc:cxnChg chg="add del">
          <ac:chgData name="Tony Tom" userId="c14d24fb81e4b911" providerId="LiveId" clId="{FE1E3604-0831-452A-A3C3-2150F4A7693C}" dt="2023-12-06T18:12:08.789" v="3587" actId="26606"/>
          <ac:cxnSpMkLst>
            <pc:docMk/>
            <pc:sldMk cId="2259308896" sldId="256"/>
            <ac:cxnSpMk id="204" creationId="{511BC4C5-EB16-4C0B-83E6-96A39848CF19}"/>
          </ac:cxnSpMkLst>
        </pc:cxnChg>
        <pc:cxnChg chg="add del">
          <ac:chgData name="Tony Tom" userId="c14d24fb81e4b911" providerId="LiveId" clId="{FE1E3604-0831-452A-A3C3-2150F4A7693C}" dt="2023-12-06T18:13:35.708" v="3614" actId="26606"/>
          <ac:cxnSpMkLst>
            <pc:docMk/>
            <pc:sldMk cId="2259308896" sldId="256"/>
            <ac:cxnSpMk id="212" creationId="{511BC4C5-EB16-4C0B-83E6-96A39848CF19}"/>
          </ac:cxnSpMkLst>
        </pc:cxnChg>
      </pc:sldChg>
      <pc:sldChg chg="addSp delSp modSp mod setBg modClrScheme setClrOvrMap chgLayout">
        <pc:chgData name="Tony Tom" userId="c14d24fb81e4b911" providerId="LiveId" clId="{FE1E3604-0831-452A-A3C3-2150F4A7693C}" dt="2023-12-07T07:15:54.448" v="5145"/>
        <pc:sldMkLst>
          <pc:docMk/>
          <pc:sldMk cId="1325608595" sldId="257"/>
        </pc:sldMkLst>
        <pc:spChg chg="mod">
          <ac:chgData name="Tony Tom" userId="c14d24fb81e4b911" providerId="LiveId" clId="{FE1E3604-0831-452A-A3C3-2150F4A7693C}" dt="2023-12-06T22:34:04.814" v="4361" actId="113"/>
          <ac:spMkLst>
            <pc:docMk/>
            <pc:sldMk cId="1325608595" sldId="257"/>
            <ac:spMk id="2" creationId="{912DF434-28DB-4621-A497-D62C41CE0419}"/>
          </ac:spMkLst>
        </pc:spChg>
        <pc:spChg chg="add del mod ord">
          <ac:chgData name="Tony Tom" userId="c14d24fb81e4b911" providerId="LiveId" clId="{FE1E3604-0831-452A-A3C3-2150F4A7693C}" dt="2023-12-07T06:28:12.796" v="5134" actId="20577"/>
          <ac:spMkLst>
            <pc:docMk/>
            <pc:sldMk cId="1325608595" sldId="257"/>
            <ac:spMk id="3" creationId="{22788C46-D0BC-4307-AE55-7601A139E7CB}"/>
          </ac:spMkLst>
        </pc:spChg>
        <pc:spChg chg="mod">
          <ac:chgData name="Tony Tom" userId="c14d24fb81e4b911" providerId="LiveId" clId="{FE1E3604-0831-452A-A3C3-2150F4A7693C}" dt="2023-12-06T23:06:05.091" v="4481"/>
          <ac:spMkLst>
            <pc:docMk/>
            <pc:sldMk cId="1325608595" sldId="257"/>
            <ac:spMk id="4" creationId="{C89AFAA1-3A21-9B0A-1D68-56D41E27E525}"/>
          </ac:spMkLst>
        </pc:spChg>
        <pc:spChg chg="del">
          <ac:chgData name="Tony Tom" userId="c14d24fb81e4b911" providerId="LiveId" clId="{FE1E3604-0831-452A-A3C3-2150F4A7693C}" dt="2023-12-02T01:39:15.421" v="66" actId="478"/>
          <ac:spMkLst>
            <pc:docMk/>
            <pc:sldMk cId="1325608595" sldId="257"/>
            <ac:spMk id="5" creationId="{69CE637C-ED3B-C26F-7289-E064F65112BA}"/>
          </ac:spMkLst>
        </pc:spChg>
        <pc:spChg chg="add del mod">
          <ac:chgData name="Tony Tom" userId="c14d24fb81e4b911" providerId="LiveId" clId="{FE1E3604-0831-452A-A3C3-2150F4A7693C}" dt="2023-12-07T04:45:49.957" v="5039"/>
          <ac:spMkLst>
            <pc:docMk/>
            <pc:sldMk cId="1325608595" sldId="257"/>
            <ac:spMk id="5" creationId="{6F28F9A1-56EB-FFCC-60C6-68BEB5A55B1B}"/>
          </ac:spMkLst>
        </pc:spChg>
        <pc:spChg chg="add del mod">
          <ac:chgData name="Tony Tom" userId="c14d24fb81e4b911" providerId="LiveId" clId="{FE1E3604-0831-452A-A3C3-2150F4A7693C}" dt="2023-12-07T04:46:22.268" v="5045"/>
          <ac:spMkLst>
            <pc:docMk/>
            <pc:sldMk cId="1325608595" sldId="257"/>
            <ac:spMk id="6" creationId="{5C7B40F9-05EC-9A59-4D44-621109E3C59D}"/>
          </ac:spMkLst>
        </pc:spChg>
        <pc:spChg chg="add del mod">
          <ac:chgData name="Tony Tom" userId="c14d24fb81e4b911" providerId="LiveId" clId="{FE1E3604-0831-452A-A3C3-2150F4A7693C}" dt="2023-12-07T04:47:15.513" v="5060"/>
          <ac:spMkLst>
            <pc:docMk/>
            <pc:sldMk cId="1325608595" sldId="257"/>
            <ac:spMk id="7" creationId="{612A1107-4802-EA26-76A1-293DEFDF4FBD}"/>
          </ac:spMkLst>
        </pc:spChg>
        <pc:spChg chg="add mod">
          <ac:chgData name="Tony Tom" userId="c14d24fb81e4b911" providerId="LiveId" clId="{FE1E3604-0831-452A-A3C3-2150F4A7693C}" dt="2023-12-07T07:15:54.448" v="5145"/>
          <ac:spMkLst>
            <pc:docMk/>
            <pc:sldMk cId="1325608595" sldId="257"/>
            <ac:spMk id="8" creationId="{A5200D74-16AC-AFC4-AE4D-AD658B928F4E}"/>
          </ac:spMkLst>
        </pc:spChg>
        <pc:spChg chg="add del mod">
          <ac:chgData name="Tony Tom" userId="c14d24fb81e4b911" providerId="LiveId" clId="{FE1E3604-0831-452A-A3C3-2150F4A7693C}" dt="2023-12-02T19:54:53.858" v="1205" actId="1076"/>
          <ac:spMkLst>
            <pc:docMk/>
            <pc:sldMk cId="1325608595" sldId="257"/>
            <ac:spMk id="23" creationId="{255CA119-3AE4-4D6A-AB16-C0625CAA473C}"/>
          </ac:spMkLst>
        </pc:spChg>
        <pc:spChg chg="mod ord">
          <ac:chgData name="Tony Tom" userId="c14d24fb81e4b911" providerId="LiveId" clId="{FE1E3604-0831-452A-A3C3-2150F4A7693C}" dt="2023-12-06T23:06:05.091" v="4481"/>
          <ac:spMkLst>
            <pc:docMk/>
            <pc:sldMk cId="1325608595" sldId="257"/>
            <ac:spMk id="24" creationId="{09567CC5-9835-41E1-8AE6-6875430887AD}"/>
          </ac:spMkLst>
        </pc:spChg>
        <pc:spChg chg="add del mod">
          <ac:chgData name="Tony Tom" userId="c14d24fb81e4b911" providerId="LiveId" clId="{FE1E3604-0831-452A-A3C3-2150F4A7693C}" dt="2023-12-02T19:45:45.665" v="1059" actId="26606"/>
          <ac:spMkLst>
            <pc:docMk/>
            <pc:sldMk cId="1325608595" sldId="257"/>
            <ac:spMk id="27" creationId="{212E5475-1A70-DEDC-506A-2765AAD5BF00}"/>
          </ac:spMkLst>
        </pc:spChg>
        <pc:spChg chg="add del">
          <ac:chgData name="Tony Tom" userId="c14d24fb81e4b911" providerId="LiveId" clId="{FE1E3604-0831-452A-A3C3-2150F4A7693C}" dt="2023-12-02T19:45:54.241" v="1061" actId="26606"/>
          <ac:spMkLst>
            <pc:docMk/>
            <pc:sldMk cId="1325608595" sldId="257"/>
            <ac:spMk id="29" creationId="{27F5F664-AEAD-2CF4-FB9C-A4CD6654B8CB}"/>
          </ac:spMkLst>
        </pc:spChg>
        <pc:spChg chg="add del mod">
          <ac:chgData name="Tony Tom" userId="c14d24fb81e4b911" providerId="LiveId" clId="{FE1E3604-0831-452A-A3C3-2150F4A7693C}" dt="2023-12-02T19:44:35.353" v="1043" actId="26606"/>
          <ac:spMkLst>
            <pc:docMk/>
            <pc:sldMk cId="1325608595" sldId="257"/>
            <ac:spMk id="30" creationId="{6AEB8D51-BD4A-9450-C9CC-BF6E3C2FF5D0}"/>
          </ac:spMkLst>
        </pc:spChg>
        <pc:spChg chg="add del mod">
          <ac:chgData name="Tony Tom" userId="c14d24fb81e4b911" providerId="LiveId" clId="{FE1E3604-0831-452A-A3C3-2150F4A7693C}" dt="2023-12-02T19:45:57.689" v="1063" actId="26606"/>
          <ac:spMkLst>
            <pc:docMk/>
            <pc:sldMk cId="1325608595" sldId="257"/>
            <ac:spMk id="33" creationId="{1D91D1FA-E560-B6A9-C033-A78DEFD3978D}"/>
          </ac:spMkLst>
        </pc:spChg>
        <pc:spChg chg="add del mod">
          <ac:chgData name="Tony Tom" userId="c14d24fb81e4b911" providerId="LiveId" clId="{FE1E3604-0831-452A-A3C3-2150F4A7693C}" dt="2023-12-02T20:06:20.105" v="1215" actId="26606"/>
          <ac:spMkLst>
            <pc:docMk/>
            <pc:sldMk cId="1325608595" sldId="257"/>
            <ac:spMk id="35" creationId="{22788C46-D0BC-4307-AE55-7601A139E7CB}"/>
          </ac:spMkLst>
        </pc:spChg>
        <pc:spChg chg="add del mod">
          <ac:chgData name="Tony Tom" userId="c14d24fb81e4b911" providerId="LiveId" clId="{FE1E3604-0831-452A-A3C3-2150F4A7693C}" dt="2023-12-02T19:45:59.680" v="1065" actId="26606"/>
          <ac:spMkLst>
            <pc:docMk/>
            <pc:sldMk cId="1325608595" sldId="257"/>
            <ac:spMk id="36" creationId="{E18FE582-5B65-4DB4-6590-40A81C17EC0B}"/>
          </ac:spMkLst>
        </pc:spChg>
        <pc:spChg chg="add del mod">
          <ac:chgData name="Tony Tom" userId="c14d24fb81e4b911" providerId="LiveId" clId="{FE1E3604-0831-452A-A3C3-2150F4A7693C}" dt="2023-12-02T20:06:22.229" v="1217" actId="26606"/>
          <ac:spMkLst>
            <pc:docMk/>
            <pc:sldMk cId="1325608595" sldId="257"/>
            <ac:spMk id="38" creationId="{22788C46-D0BC-4307-AE55-7601A139E7CB}"/>
          </ac:spMkLst>
        </pc:spChg>
        <pc:spChg chg="add del mod">
          <ac:chgData name="Tony Tom" userId="c14d24fb81e4b911" providerId="LiveId" clId="{FE1E3604-0831-452A-A3C3-2150F4A7693C}" dt="2023-12-02T19:46:03.984" v="1067" actId="26606"/>
          <ac:spMkLst>
            <pc:docMk/>
            <pc:sldMk cId="1325608595" sldId="257"/>
            <ac:spMk id="39" creationId="{BEDCB6EA-BE75-97C2-84BB-4B3AC6C1B61F}"/>
          </ac:spMkLst>
        </pc:spChg>
        <pc:spChg chg="add del mod">
          <ac:chgData name="Tony Tom" userId="c14d24fb81e4b911" providerId="LiveId" clId="{FE1E3604-0831-452A-A3C3-2150F4A7693C}" dt="2023-12-02T19:49:48.211" v="1140" actId="26606"/>
          <ac:spMkLst>
            <pc:docMk/>
            <pc:sldMk cId="1325608595" sldId="257"/>
            <ac:spMk id="42" creationId="{6913FE19-3850-6FA1-727B-A82DF726A0BA}"/>
          </ac:spMkLst>
        </pc:spChg>
        <pc:spChg chg="add del mod">
          <ac:chgData name="Tony Tom" userId="c14d24fb81e4b911" providerId="LiveId" clId="{FE1E3604-0831-452A-A3C3-2150F4A7693C}" dt="2023-12-02T20:06:25.058" v="1221" actId="26606"/>
          <ac:spMkLst>
            <pc:docMk/>
            <pc:sldMk cId="1325608595" sldId="257"/>
            <ac:spMk id="44" creationId="{22788C46-D0BC-4307-AE55-7601A139E7CB}"/>
          </ac:spMkLst>
        </pc:spChg>
        <pc:spChg chg="add del mod">
          <ac:chgData name="Tony Tom" userId="c14d24fb81e4b911" providerId="LiveId" clId="{FE1E3604-0831-452A-A3C3-2150F4A7693C}" dt="2023-12-02T20:06:27.690" v="1223" actId="26606"/>
          <ac:spMkLst>
            <pc:docMk/>
            <pc:sldMk cId="1325608595" sldId="257"/>
            <ac:spMk id="46" creationId="{22788C46-D0BC-4307-AE55-7601A139E7CB}"/>
          </ac:spMkLst>
        </pc:spChg>
        <pc:spChg chg="add del mod">
          <ac:chgData name="Tony Tom" userId="c14d24fb81e4b911" providerId="LiveId" clId="{FE1E3604-0831-452A-A3C3-2150F4A7693C}" dt="2023-12-02T23:02:28.972" v="1241" actId="26606"/>
          <ac:spMkLst>
            <pc:docMk/>
            <pc:sldMk cId="1325608595" sldId="257"/>
            <ac:spMk id="47" creationId="{22788C46-D0BC-4307-AE55-7601A139E7CB}"/>
          </ac:spMkLst>
        </pc:spChg>
        <pc:spChg chg="add del mod">
          <ac:chgData name="Tony Tom" userId="c14d24fb81e4b911" providerId="LiveId" clId="{FE1E3604-0831-452A-A3C3-2150F4A7693C}" dt="2023-12-02T20:06:35.361" v="1227" actId="26606"/>
          <ac:spMkLst>
            <pc:docMk/>
            <pc:sldMk cId="1325608595" sldId="257"/>
            <ac:spMk id="50" creationId="{22788C46-D0BC-4307-AE55-7601A139E7CB}"/>
          </ac:spMkLst>
        </pc:spChg>
        <pc:spChg chg="add del mod">
          <ac:chgData name="Tony Tom" userId="c14d24fb81e4b911" providerId="LiveId" clId="{FE1E3604-0831-452A-A3C3-2150F4A7693C}" dt="2023-12-02T23:02:32.681" v="1245" actId="26606"/>
          <ac:spMkLst>
            <pc:docMk/>
            <pc:sldMk cId="1325608595" sldId="257"/>
            <ac:spMk id="51" creationId="{22788C46-D0BC-4307-AE55-7601A139E7CB}"/>
          </ac:spMkLst>
        </pc:spChg>
        <pc:spChg chg="add del mod">
          <ac:chgData name="Tony Tom" userId="c14d24fb81e4b911" providerId="LiveId" clId="{FE1E3604-0831-452A-A3C3-2150F4A7693C}" dt="2023-12-02T23:02:49.624" v="1247" actId="26606"/>
          <ac:spMkLst>
            <pc:docMk/>
            <pc:sldMk cId="1325608595" sldId="257"/>
            <ac:spMk id="53" creationId="{22788C46-D0BC-4307-AE55-7601A139E7CB}"/>
          </ac:spMkLst>
        </pc:spChg>
        <pc:spChg chg="add del mod">
          <ac:chgData name="Tony Tom" userId="c14d24fb81e4b911" providerId="LiveId" clId="{FE1E3604-0831-452A-A3C3-2150F4A7693C}" dt="2023-12-02T23:02:49.624" v="1247" actId="26606"/>
          <ac:spMkLst>
            <pc:docMk/>
            <pc:sldMk cId="1325608595" sldId="257"/>
            <ac:spMk id="54" creationId="{890AC221-3A82-931F-F165-3770491116FE}"/>
          </ac:spMkLst>
        </pc:spChg>
        <pc:spChg chg="add del mod">
          <ac:chgData name="Tony Tom" userId="c14d24fb81e4b911" providerId="LiveId" clId="{FE1E3604-0831-452A-A3C3-2150F4A7693C}" dt="2023-12-04T18:56:09.054" v="2234" actId="26606"/>
          <ac:spMkLst>
            <pc:docMk/>
            <pc:sldMk cId="1325608595" sldId="257"/>
            <ac:spMk id="58" creationId="{C3292242-5183-ACCD-9DE2-B54D631E16B2}"/>
          </ac:spMkLst>
        </pc:spChg>
        <pc:spChg chg="add del mod">
          <ac:chgData name="Tony Tom" userId="c14d24fb81e4b911" providerId="LiveId" clId="{FE1E3604-0831-452A-A3C3-2150F4A7693C}" dt="2023-12-03T00:40:21.271" v="1497" actId="26606"/>
          <ac:spMkLst>
            <pc:docMk/>
            <pc:sldMk cId="1325608595" sldId="257"/>
            <ac:spMk id="59" creationId="{22788C46-D0BC-4307-AE55-7601A139E7CB}"/>
          </ac:spMkLst>
        </pc:spChg>
        <pc:spChg chg="add del mod">
          <ac:chgData name="Tony Tom" userId="c14d24fb81e4b911" providerId="LiveId" clId="{FE1E3604-0831-452A-A3C3-2150F4A7693C}" dt="2023-12-03T00:40:21.271" v="1497" actId="26606"/>
          <ac:spMkLst>
            <pc:docMk/>
            <pc:sldMk cId="1325608595" sldId="257"/>
            <ac:spMk id="60" creationId="{A261948E-99D0-4346-69AA-AAC836614AC3}"/>
          </ac:spMkLst>
        </pc:spChg>
        <pc:spChg chg="add del mod">
          <ac:chgData name="Tony Tom" userId="c14d24fb81e4b911" providerId="LiveId" clId="{FE1E3604-0831-452A-A3C3-2150F4A7693C}" dt="2023-12-03T00:40:25.770" v="1503" actId="26606"/>
          <ac:spMkLst>
            <pc:docMk/>
            <pc:sldMk cId="1325608595" sldId="257"/>
            <ac:spMk id="66" creationId="{22788C46-D0BC-4307-AE55-7601A139E7CB}"/>
          </ac:spMkLst>
        </pc:spChg>
        <pc:spChg chg="add del">
          <ac:chgData name="Tony Tom" userId="c14d24fb81e4b911" providerId="LiveId" clId="{FE1E3604-0831-452A-A3C3-2150F4A7693C}" dt="2023-12-04T19:00:13.876" v="2336" actId="26606"/>
          <ac:spMkLst>
            <pc:docMk/>
            <pc:sldMk cId="1325608595" sldId="257"/>
            <ac:spMk id="67" creationId="{B32DC26D-8B9B-4CC1-B3CC-D3EA0FB162CD}"/>
          </ac:spMkLst>
        </pc:spChg>
        <pc:spChg chg="add del mod">
          <ac:chgData name="Tony Tom" userId="c14d24fb81e4b911" providerId="LiveId" clId="{FE1E3604-0831-452A-A3C3-2150F4A7693C}" dt="2023-12-04T19:00:13.876" v="2336" actId="26606"/>
          <ac:spMkLst>
            <pc:docMk/>
            <pc:sldMk cId="1325608595" sldId="257"/>
            <ac:spMk id="71" creationId="{22788C46-D0BC-4307-AE55-7601A139E7CB}"/>
          </ac:spMkLst>
        </pc:spChg>
        <pc:spChg chg="add del">
          <ac:chgData name="Tony Tom" userId="c14d24fb81e4b911" providerId="LiveId" clId="{FE1E3604-0831-452A-A3C3-2150F4A7693C}" dt="2023-12-04T19:02:52.892" v="2376" actId="26606"/>
          <ac:spMkLst>
            <pc:docMk/>
            <pc:sldMk cId="1325608595" sldId="257"/>
            <ac:spMk id="72" creationId="{13FE9996-7EAC-4679-B37D-C1045F42F954}"/>
          </ac:spMkLst>
        </pc:spChg>
        <pc:spChg chg="add del">
          <ac:chgData name="Tony Tom" userId="c14d24fb81e4b911" providerId="LiveId" clId="{FE1E3604-0831-452A-A3C3-2150F4A7693C}" dt="2023-12-04T19:02:52.892" v="2376" actId="26606"/>
          <ac:spMkLst>
            <pc:docMk/>
            <pc:sldMk cId="1325608595" sldId="257"/>
            <ac:spMk id="73" creationId="{761DF1FE-5CC8-43D2-A76C-93C76EEDE1E9}"/>
          </ac:spMkLst>
        </pc:spChg>
        <pc:spChg chg="add del">
          <ac:chgData name="Tony Tom" userId="c14d24fb81e4b911" providerId="LiveId" clId="{FE1E3604-0831-452A-A3C3-2150F4A7693C}" dt="2023-12-04T19:02:52.892" v="2376" actId="26606"/>
          <ac:spMkLst>
            <pc:docMk/>
            <pc:sldMk cId="1325608595" sldId="257"/>
            <ac:spMk id="75" creationId="{35230A27-1553-42F8-99D7-829868E13715}"/>
          </ac:spMkLst>
        </pc:spChg>
        <pc:spChg chg="add del">
          <ac:chgData name="Tony Tom" userId="c14d24fb81e4b911" providerId="LiveId" clId="{FE1E3604-0831-452A-A3C3-2150F4A7693C}" dt="2023-12-04T19:02:52.892" v="2376" actId="26606"/>
          <ac:spMkLst>
            <pc:docMk/>
            <pc:sldMk cId="1325608595" sldId="257"/>
            <ac:spMk id="77" creationId="{A772232D-B4D6-429F-B3D1-2D9891B85E08}"/>
          </ac:spMkLst>
        </pc:spChg>
        <pc:spChg chg="add del">
          <ac:chgData name="Tony Tom" userId="c14d24fb81e4b911" providerId="LiveId" clId="{FE1E3604-0831-452A-A3C3-2150F4A7693C}" dt="2023-12-04T18:57:57.882" v="2293" actId="26606"/>
          <ac:spMkLst>
            <pc:docMk/>
            <pc:sldMk cId="1325608595" sldId="257"/>
            <ac:spMk id="78" creationId="{7DD035E9-9492-4A96-8BC3-7FB24D7F94BC}"/>
          </ac:spMkLst>
        </pc:spChg>
        <pc:spChg chg="add del">
          <ac:chgData name="Tony Tom" userId="c14d24fb81e4b911" providerId="LiveId" clId="{FE1E3604-0831-452A-A3C3-2150F4A7693C}" dt="2023-12-04T19:03:38.714" v="2388" actId="26606"/>
          <ac:spMkLst>
            <pc:docMk/>
            <pc:sldMk cId="1325608595" sldId="257"/>
            <ac:spMk id="81" creationId="{13FE9996-7EAC-4679-B37D-C1045F42F954}"/>
          </ac:spMkLst>
        </pc:spChg>
        <pc:spChg chg="add del">
          <ac:chgData name="Tony Tom" userId="c14d24fb81e4b911" providerId="LiveId" clId="{FE1E3604-0831-452A-A3C3-2150F4A7693C}" dt="2023-12-04T18:57:59.225" v="2295" actId="26606"/>
          <ac:spMkLst>
            <pc:docMk/>
            <pc:sldMk cId="1325608595" sldId="257"/>
            <ac:spMk id="83" creationId="{A23430B4-C2B6-48DA-A79F-757492AF8EB6}"/>
          </ac:spMkLst>
        </pc:spChg>
        <pc:spChg chg="add del">
          <ac:chgData name="Tony Tom" userId="c14d24fb81e4b911" providerId="LiveId" clId="{FE1E3604-0831-452A-A3C3-2150F4A7693C}" dt="2023-12-04T19:03:38.714" v="2388" actId="26606"/>
          <ac:spMkLst>
            <pc:docMk/>
            <pc:sldMk cId="1325608595" sldId="257"/>
            <ac:spMk id="85" creationId="{761DF1FE-5CC8-43D2-A76C-93C76EEDE1E9}"/>
          </ac:spMkLst>
        </pc:spChg>
        <pc:spChg chg="add del">
          <ac:chgData name="Tony Tom" userId="c14d24fb81e4b911" providerId="LiveId" clId="{FE1E3604-0831-452A-A3C3-2150F4A7693C}" dt="2023-12-04T19:00:13.487" v="2334" actId="26606"/>
          <ac:spMkLst>
            <pc:docMk/>
            <pc:sldMk cId="1325608595" sldId="257"/>
            <ac:spMk id="87" creationId="{57D175FC-84CC-4D12-A5E2-FA27D934E9CE}"/>
          </ac:spMkLst>
        </pc:spChg>
        <pc:spChg chg="add del">
          <ac:chgData name="Tony Tom" userId="c14d24fb81e4b911" providerId="LiveId" clId="{FE1E3604-0831-452A-A3C3-2150F4A7693C}" dt="2023-12-04T19:03:38.714" v="2388" actId="26606"/>
          <ac:spMkLst>
            <pc:docMk/>
            <pc:sldMk cId="1325608595" sldId="257"/>
            <ac:spMk id="90" creationId="{3741B58E-3B65-4A01-A276-975AB2CF8A08}"/>
          </ac:spMkLst>
        </pc:spChg>
        <pc:spChg chg="add del">
          <ac:chgData name="Tony Tom" userId="c14d24fb81e4b911" providerId="LiveId" clId="{FE1E3604-0831-452A-A3C3-2150F4A7693C}" dt="2023-12-04T19:03:38.714" v="2388" actId="26606"/>
          <ac:spMkLst>
            <pc:docMk/>
            <pc:sldMk cId="1325608595" sldId="257"/>
            <ac:spMk id="91" creationId="{7AAC67C3-831B-4AB1-A259-DFB839CAFAFC}"/>
          </ac:spMkLst>
        </pc:spChg>
        <pc:spChg chg="add del">
          <ac:chgData name="Tony Tom" userId="c14d24fb81e4b911" providerId="LiveId" clId="{FE1E3604-0831-452A-A3C3-2150F4A7693C}" dt="2023-12-04T19:03:38.714" v="2388" actId="26606"/>
          <ac:spMkLst>
            <pc:docMk/>
            <pc:sldMk cId="1325608595" sldId="257"/>
            <ac:spMk id="92" creationId="{054B3F04-9EAC-45C0-B3CE-0387EEA10A0C}"/>
          </ac:spMkLst>
        </pc:spChg>
        <pc:spChg chg="add del">
          <ac:chgData name="Tony Tom" userId="c14d24fb81e4b911" providerId="LiveId" clId="{FE1E3604-0831-452A-A3C3-2150F4A7693C}" dt="2023-12-04T19:00:12.902" v="2331" actId="26606"/>
          <ac:spMkLst>
            <pc:docMk/>
            <pc:sldMk cId="1325608595" sldId="257"/>
            <ac:spMk id="95" creationId="{81AEB8A9-B768-4E30-BA55-D919E6687343}"/>
          </ac:spMkLst>
        </pc:spChg>
        <pc:graphicFrameChg chg="add del mod">
          <ac:chgData name="Tony Tom" userId="c14d24fb81e4b911" providerId="LiveId" clId="{FE1E3604-0831-452A-A3C3-2150F4A7693C}" dt="2023-12-02T19:44:35.353" v="1043" actId="26606"/>
          <ac:graphicFrameMkLst>
            <pc:docMk/>
            <pc:sldMk cId="1325608595" sldId="257"/>
            <ac:graphicFrameMk id="26" creationId="{E894D44D-63AF-CA42-681E-0650479FAB89}"/>
          </ac:graphicFrameMkLst>
        </pc:graphicFrameChg>
        <pc:graphicFrameChg chg="add del mod modGraphic">
          <ac:chgData name="Tony Tom" userId="c14d24fb81e4b911" providerId="LiveId" clId="{FE1E3604-0831-452A-A3C3-2150F4A7693C}" dt="2023-12-02T19:45:45.665" v="1059" actId="26606"/>
          <ac:graphicFrameMkLst>
            <pc:docMk/>
            <pc:sldMk cId="1325608595" sldId="257"/>
            <ac:graphicFrameMk id="28" creationId="{C6DBCF0A-520B-A868-A52C-C5130B41C88F}"/>
          </ac:graphicFrameMkLst>
        </pc:graphicFrameChg>
        <pc:graphicFrameChg chg="add del mod">
          <ac:chgData name="Tony Tom" userId="c14d24fb81e4b911" providerId="LiveId" clId="{FE1E3604-0831-452A-A3C3-2150F4A7693C}" dt="2023-12-02T20:06:18.406" v="1213" actId="26606"/>
          <ac:graphicFrameMkLst>
            <pc:docMk/>
            <pc:sldMk cId="1325608595" sldId="257"/>
            <ac:graphicFrameMk id="32" creationId="{0B9D445B-E96A-7AA8-DCC1-0111AEE9C958}"/>
          </ac:graphicFrameMkLst>
        </pc:graphicFrameChg>
        <pc:graphicFrameChg chg="add del mod">
          <ac:chgData name="Tony Tom" userId="c14d24fb81e4b911" providerId="LiveId" clId="{FE1E3604-0831-452A-A3C3-2150F4A7693C}" dt="2023-12-02T19:45:57.689" v="1063" actId="26606"/>
          <ac:graphicFrameMkLst>
            <pc:docMk/>
            <pc:sldMk cId="1325608595" sldId="257"/>
            <ac:graphicFrameMk id="34" creationId="{BB43FBB2-CC6E-8BAC-26FE-A7B1A07ACB38}"/>
          </ac:graphicFrameMkLst>
        </pc:graphicFrameChg>
        <pc:graphicFrameChg chg="add del mod">
          <ac:chgData name="Tony Tom" userId="c14d24fb81e4b911" providerId="LiveId" clId="{FE1E3604-0831-452A-A3C3-2150F4A7693C}" dt="2023-12-02T19:45:59.680" v="1065" actId="26606"/>
          <ac:graphicFrameMkLst>
            <pc:docMk/>
            <pc:sldMk cId="1325608595" sldId="257"/>
            <ac:graphicFrameMk id="37" creationId="{E4ADB1F2-28F2-07C2-040A-E36BA07F0007}"/>
          </ac:graphicFrameMkLst>
        </pc:graphicFrameChg>
        <pc:graphicFrameChg chg="add del mod">
          <ac:chgData name="Tony Tom" userId="c14d24fb81e4b911" providerId="LiveId" clId="{FE1E3604-0831-452A-A3C3-2150F4A7693C}" dt="2023-12-02T19:46:03.984" v="1067" actId="26606"/>
          <ac:graphicFrameMkLst>
            <pc:docMk/>
            <pc:sldMk cId="1325608595" sldId="257"/>
            <ac:graphicFrameMk id="40" creationId="{AD454DB9-C986-158D-C317-A4CFB1D5AACD}"/>
          </ac:graphicFrameMkLst>
        </pc:graphicFrameChg>
        <pc:graphicFrameChg chg="add del mod">
          <ac:chgData name="Tony Tom" userId="c14d24fb81e4b911" providerId="LiveId" clId="{FE1E3604-0831-452A-A3C3-2150F4A7693C}" dt="2023-12-02T20:06:23.657" v="1219" actId="26606"/>
          <ac:graphicFrameMkLst>
            <pc:docMk/>
            <pc:sldMk cId="1325608595" sldId="257"/>
            <ac:graphicFrameMk id="41" creationId="{3F735423-0AF2-826A-2FDB-FC726FD2A302}"/>
          </ac:graphicFrameMkLst>
        </pc:graphicFrameChg>
        <pc:graphicFrameChg chg="add del mod">
          <ac:chgData name="Tony Tom" userId="c14d24fb81e4b911" providerId="LiveId" clId="{FE1E3604-0831-452A-A3C3-2150F4A7693C}" dt="2023-12-02T19:49:48.211" v="1140" actId="26606"/>
          <ac:graphicFrameMkLst>
            <pc:docMk/>
            <pc:sldMk cId="1325608595" sldId="257"/>
            <ac:graphicFrameMk id="43" creationId="{3C20463D-E3FA-5CAA-504E-B2DF46187DE2}"/>
          </ac:graphicFrameMkLst>
        </pc:graphicFrameChg>
        <pc:graphicFrameChg chg="add del mod">
          <ac:chgData name="Tony Tom" userId="c14d24fb81e4b911" providerId="LiveId" clId="{FE1E3604-0831-452A-A3C3-2150F4A7693C}" dt="2023-12-02T23:02:26.534" v="1239" actId="26606"/>
          <ac:graphicFrameMkLst>
            <pc:docMk/>
            <pc:sldMk cId="1325608595" sldId="257"/>
            <ac:graphicFrameMk id="45" creationId="{D0A8D16E-EB68-D6AE-7EBD-F4C1C20401F1}"/>
          </ac:graphicFrameMkLst>
        </pc:graphicFrameChg>
        <pc:graphicFrameChg chg="add del mod">
          <ac:chgData name="Tony Tom" userId="c14d24fb81e4b911" providerId="LiveId" clId="{FE1E3604-0831-452A-A3C3-2150F4A7693C}" dt="2023-12-02T20:06:29.795" v="1225" actId="26606"/>
          <ac:graphicFrameMkLst>
            <pc:docMk/>
            <pc:sldMk cId="1325608595" sldId="257"/>
            <ac:graphicFrameMk id="48" creationId="{0B9D445B-E96A-7AA8-DCC1-0111AEE9C958}"/>
          </ac:graphicFrameMkLst>
        </pc:graphicFrameChg>
        <pc:graphicFrameChg chg="add del mod">
          <ac:chgData name="Tony Tom" userId="c14d24fb81e4b911" providerId="LiveId" clId="{FE1E3604-0831-452A-A3C3-2150F4A7693C}" dt="2023-12-02T23:02:30.871" v="1243" actId="26606"/>
          <ac:graphicFrameMkLst>
            <pc:docMk/>
            <pc:sldMk cId="1325608595" sldId="257"/>
            <ac:graphicFrameMk id="49" creationId="{D0332993-424F-DC0C-9B3F-DCAF32332C17}"/>
          </ac:graphicFrameMkLst>
        </pc:graphicFrameChg>
        <pc:graphicFrameChg chg="add del mod">
          <ac:chgData name="Tony Tom" userId="c14d24fb81e4b911" providerId="LiveId" clId="{FE1E3604-0831-452A-A3C3-2150F4A7693C}" dt="2023-12-03T00:40:14.741" v="1491" actId="26606"/>
          <ac:graphicFrameMkLst>
            <pc:docMk/>
            <pc:sldMk cId="1325608595" sldId="257"/>
            <ac:graphicFrameMk id="52" creationId="{E51E2B7D-C2F7-21DE-68A3-076D76B3AA07}"/>
          </ac:graphicFrameMkLst>
        </pc:graphicFrameChg>
        <pc:graphicFrameChg chg="add del mod">
          <ac:chgData name="Tony Tom" userId="c14d24fb81e4b911" providerId="LiveId" clId="{FE1E3604-0831-452A-A3C3-2150F4A7693C}" dt="2023-12-03T00:40:18.171" v="1493" actId="26606"/>
          <ac:graphicFrameMkLst>
            <pc:docMk/>
            <pc:sldMk cId="1325608595" sldId="257"/>
            <ac:graphicFrameMk id="55" creationId="{6348099A-5C39-8EDF-DD0C-358DD8A60E28}"/>
          </ac:graphicFrameMkLst>
        </pc:graphicFrameChg>
        <pc:graphicFrameChg chg="add del mod">
          <ac:chgData name="Tony Tom" userId="c14d24fb81e4b911" providerId="LiveId" clId="{FE1E3604-0831-452A-A3C3-2150F4A7693C}" dt="2023-12-03T01:05:17.716" v="1775" actId="26606"/>
          <ac:graphicFrameMkLst>
            <pc:docMk/>
            <pc:sldMk cId="1325608595" sldId="257"/>
            <ac:graphicFrameMk id="56" creationId="{6471545F-AE88-93A9-2347-DA45768FBD0A}"/>
          </ac:graphicFrameMkLst>
        </pc:graphicFrameChg>
        <pc:graphicFrameChg chg="add del mod">
          <ac:chgData name="Tony Tom" userId="c14d24fb81e4b911" providerId="LiveId" clId="{FE1E3604-0831-452A-A3C3-2150F4A7693C}" dt="2023-12-03T00:40:20.139" v="1495" actId="26606"/>
          <ac:graphicFrameMkLst>
            <pc:docMk/>
            <pc:sldMk cId="1325608595" sldId="257"/>
            <ac:graphicFrameMk id="57" creationId="{83EBCFAC-19C7-E77A-D81E-C87914FA50A1}"/>
          </ac:graphicFrameMkLst>
        </pc:graphicFrameChg>
        <pc:graphicFrameChg chg="add del mod">
          <ac:chgData name="Tony Tom" userId="c14d24fb81e4b911" providerId="LiveId" clId="{FE1E3604-0831-452A-A3C3-2150F4A7693C}" dt="2023-12-03T00:40:23.126" v="1499" actId="26606"/>
          <ac:graphicFrameMkLst>
            <pc:docMk/>
            <pc:sldMk cId="1325608595" sldId="257"/>
            <ac:graphicFrameMk id="62" creationId="{83EBCFAC-19C7-E77A-D81E-C87914FA50A1}"/>
          </ac:graphicFrameMkLst>
        </pc:graphicFrameChg>
        <pc:graphicFrameChg chg="add del">
          <ac:chgData name="Tony Tom" userId="c14d24fb81e4b911" providerId="LiveId" clId="{FE1E3604-0831-452A-A3C3-2150F4A7693C}" dt="2023-12-04T18:57:27.816" v="2279" actId="26606"/>
          <ac:graphicFrameMkLst>
            <pc:docMk/>
            <pc:sldMk cId="1325608595" sldId="257"/>
            <ac:graphicFrameMk id="63" creationId="{808F86BC-697E-4201-433D-DA828515E124}"/>
          </ac:graphicFrameMkLst>
        </pc:graphicFrameChg>
        <pc:graphicFrameChg chg="add del mod">
          <ac:chgData name="Tony Tom" userId="c14d24fb81e4b911" providerId="LiveId" clId="{FE1E3604-0831-452A-A3C3-2150F4A7693C}" dt="2023-12-03T00:40:24.463" v="1501" actId="26606"/>
          <ac:graphicFrameMkLst>
            <pc:docMk/>
            <pc:sldMk cId="1325608595" sldId="257"/>
            <ac:graphicFrameMk id="64" creationId="{E51E2B7D-C2F7-21DE-68A3-076D76B3AA07}"/>
          </ac:graphicFrameMkLst>
        </pc:graphicFrameChg>
        <pc:graphicFrameChg chg="add del mod">
          <ac:chgData name="Tony Tom" userId="c14d24fb81e4b911" providerId="LiveId" clId="{FE1E3604-0831-452A-A3C3-2150F4A7693C}" dt="2023-12-03T00:40:28.006" v="1505" actId="26606"/>
          <ac:graphicFrameMkLst>
            <pc:docMk/>
            <pc:sldMk cId="1325608595" sldId="257"/>
            <ac:graphicFrameMk id="68" creationId="{4F123150-B6FD-D075-BC8B-18B015F33568}"/>
          </ac:graphicFrameMkLst>
        </pc:graphicFrameChg>
        <pc:picChg chg="add del">
          <ac:chgData name="Tony Tom" userId="c14d24fb81e4b911" providerId="LiveId" clId="{FE1E3604-0831-452A-A3C3-2150F4A7693C}" dt="2023-12-02T19:45:54.241" v="1061" actId="26606"/>
          <ac:picMkLst>
            <pc:docMk/>
            <pc:sldMk cId="1325608595" sldId="257"/>
            <ac:picMk id="31" creationId="{7EEBD744-28A8-70D6-AC20-327CDE35F7E3}"/>
          </ac:picMkLst>
        </pc:picChg>
        <pc:picChg chg="add del mod ord">
          <ac:chgData name="Tony Tom" userId="c14d24fb81e4b911" providerId="LiveId" clId="{FE1E3604-0831-452A-A3C3-2150F4A7693C}" dt="2023-12-04T19:00:13.876" v="2336" actId="26606"/>
          <ac:picMkLst>
            <pc:docMk/>
            <pc:sldMk cId="1325608595" sldId="257"/>
            <ac:picMk id="69" creationId="{67FA9A83-5CD8-3714-1C83-17337F4F687C}"/>
          </ac:picMkLst>
        </pc:picChg>
        <pc:cxnChg chg="add del">
          <ac:chgData name="Tony Tom" userId="c14d24fb81e4b911" providerId="LiveId" clId="{FE1E3604-0831-452A-A3C3-2150F4A7693C}" dt="2023-12-04T18:57:27.816" v="2279" actId="26606"/>
          <ac:cxnSpMkLst>
            <pc:docMk/>
            <pc:sldMk cId="1325608595" sldId="257"/>
            <ac:cxnSpMk id="61" creationId="{22953FD7-F17A-4D8D-8237-93E8D567166C}"/>
          </ac:cxnSpMkLst>
        </pc:cxnChg>
        <pc:cxnChg chg="add del">
          <ac:chgData name="Tony Tom" userId="c14d24fb81e4b911" providerId="LiveId" clId="{FE1E3604-0831-452A-A3C3-2150F4A7693C}" dt="2023-12-04T19:00:13.876" v="2336" actId="26606"/>
          <ac:cxnSpMkLst>
            <pc:docMk/>
            <pc:sldMk cId="1325608595" sldId="257"/>
            <ac:cxnSpMk id="65" creationId="{15F1CC53-719A-4763-BF30-5E25A63CEF3C}"/>
          </ac:cxnSpMkLst>
        </pc:cxnChg>
        <pc:cxnChg chg="add del">
          <ac:chgData name="Tony Tom" userId="c14d24fb81e4b911" providerId="LiveId" clId="{FE1E3604-0831-452A-A3C3-2150F4A7693C}" dt="2023-12-04T19:00:13.876" v="2336" actId="26606"/>
          <ac:cxnSpMkLst>
            <pc:docMk/>
            <pc:sldMk cId="1325608595" sldId="257"/>
            <ac:cxnSpMk id="70" creationId="{FBB7ADC3-53A0-44F2-914A-78CADAF33411}"/>
          </ac:cxnSpMkLst>
        </pc:cxnChg>
        <pc:cxnChg chg="add del">
          <ac:chgData name="Tony Tom" userId="c14d24fb81e4b911" providerId="LiveId" clId="{FE1E3604-0831-452A-A3C3-2150F4A7693C}" dt="2023-12-04T19:02:52.892" v="2376" actId="26606"/>
          <ac:cxnSpMkLst>
            <pc:docMk/>
            <pc:sldMk cId="1325608595" sldId="257"/>
            <ac:cxnSpMk id="74" creationId="{E161BEBD-A23C-409E-ABC7-73F9EDC02F20}"/>
          </ac:cxnSpMkLst>
        </pc:cxnChg>
        <pc:cxnChg chg="add del">
          <ac:chgData name="Tony Tom" userId="c14d24fb81e4b911" providerId="LiveId" clId="{FE1E3604-0831-452A-A3C3-2150F4A7693C}" dt="2023-12-04T18:57:57.882" v="2293" actId="26606"/>
          <ac:cxnSpMkLst>
            <pc:docMk/>
            <pc:sldMk cId="1325608595" sldId="257"/>
            <ac:cxnSpMk id="76" creationId="{15F1CC53-719A-4763-BF30-5E25A63CEF3C}"/>
          </ac:cxnSpMkLst>
        </pc:cxnChg>
        <pc:cxnChg chg="add del">
          <ac:chgData name="Tony Tom" userId="c14d24fb81e4b911" providerId="LiveId" clId="{FE1E3604-0831-452A-A3C3-2150F4A7693C}" dt="2023-12-04T19:02:52.892" v="2376" actId="26606"/>
          <ac:cxnSpMkLst>
            <pc:docMk/>
            <pc:sldMk cId="1325608595" sldId="257"/>
            <ac:cxnSpMk id="79" creationId="{02CC3441-26B3-4381-B3DF-8AE3C288BC0D}"/>
          </ac:cxnSpMkLst>
        </pc:cxnChg>
        <pc:cxnChg chg="add del">
          <ac:chgData name="Tony Tom" userId="c14d24fb81e4b911" providerId="LiveId" clId="{FE1E3604-0831-452A-A3C3-2150F4A7693C}" dt="2023-12-04T18:57:57.882" v="2293" actId="26606"/>
          <ac:cxnSpMkLst>
            <pc:docMk/>
            <pc:sldMk cId="1325608595" sldId="257"/>
            <ac:cxnSpMk id="80" creationId="{EEFBDC43-ADB2-4EDE-8696-528BCABD17DA}"/>
          </ac:cxnSpMkLst>
        </pc:cxnChg>
        <pc:cxnChg chg="add del">
          <ac:chgData name="Tony Tom" userId="c14d24fb81e4b911" providerId="LiveId" clId="{FE1E3604-0831-452A-A3C3-2150F4A7693C}" dt="2023-12-04T18:57:59.225" v="2295" actId="26606"/>
          <ac:cxnSpMkLst>
            <pc:docMk/>
            <pc:sldMk cId="1325608595" sldId="257"/>
            <ac:cxnSpMk id="82" creationId="{9200C8B5-FB5A-4F8B-A9BD-693C051418A3}"/>
          </ac:cxnSpMkLst>
        </pc:cxnChg>
        <pc:cxnChg chg="add del">
          <ac:chgData name="Tony Tom" userId="c14d24fb81e4b911" providerId="LiveId" clId="{FE1E3604-0831-452A-A3C3-2150F4A7693C}" dt="2023-12-04T18:57:59.225" v="2295" actId="26606"/>
          <ac:cxnSpMkLst>
            <pc:docMk/>
            <pc:sldMk cId="1325608595" sldId="257"/>
            <ac:cxnSpMk id="84" creationId="{7153BDBF-1B08-496E-BED4-E0DE721A00AB}"/>
          </ac:cxnSpMkLst>
        </pc:cxnChg>
        <pc:cxnChg chg="add del">
          <ac:chgData name="Tony Tom" userId="c14d24fb81e4b911" providerId="LiveId" clId="{FE1E3604-0831-452A-A3C3-2150F4A7693C}" dt="2023-12-04T19:00:13.487" v="2334" actId="26606"/>
          <ac:cxnSpMkLst>
            <pc:docMk/>
            <pc:sldMk cId="1325608595" sldId="257"/>
            <ac:cxnSpMk id="86" creationId="{15F1CC53-719A-4763-BF30-5E25A63CEF3C}"/>
          </ac:cxnSpMkLst>
        </pc:cxnChg>
        <pc:cxnChg chg="add del">
          <ac:chgData name="Tony Tom" userId="c14d24fb81e4b911" providerId="LiveId" clId="{FE1E3604-0831-452A-A3C3-2150F4A7693C}" dt="2023-12-04T19:00:13.487" v="2334" actId="26606"/>
          <ac:cxnSpMkLst>
            <pc:docMk/>
            <pc:sldMk cId="1325608595" sldId="257"/>
            <ac:cxnSpMk id="88" creationId="{8AC38328-2D50-4DDB-BD20-28DE12E4996E}"/>
          </ac:cxnSpMkLst>
        </pc:cxnChg>
        <pc:cxnChg chg="add del">
          <ac:chgData name="Tony Tom" userId="c14d24fb81e4b911" providerId="LiveId" clId="{FE1E3604-0831-452A-A3C3-2150F4A7693C}" dt="2023-12-04T19:03:38.714" v="2388" actId="26606"/>
          <ac:cxnSpMkLst>
            <pc:docMk/>
            <pc:sldMk cId="1325608595" sldId="257"/>
            <ac:cxnSpMk id="89" creationId="{E161BEBD-A23C-409E-ABC7-73F9EDC02F20}"/>
          </ac:cxnSpMkLst>
        </pc:cxnChg>
        <pc:cxnChg chg="add del">
          <ac:chgData name="Tony Tom" userId="c14d24fb81e4b911" providerId="LiveId" clId="{FE1E3604-0831-452A-A3C3-2150F4A7693C}" dt="2023-12-04T19:00:12.902" v="2331" actId="26606"/>
          <ac:cxnSpMkLst>
            <pc:docMk/>
            <pc:sldMk cId="1325608595" sldId="257"/>
            <ac:cxnSpMk id="93" creationId="{9200C8B5-FB5A-4F8B-A9BD-693C051418A3}"/>
          </ac:cxnSpMkLst>
        </pc:cxnChg>
      </pc:sldChg>
      <pc:sldChg chg="modSp del mod setBg">
        <pc:chgData name="Tony Tom" userId="c14d24fb81e4b911" providerId="LiveId" clId="{FE1E3604-0831-452A-A3C3-2150F4A7693C}" dt="2023-12-07T02:26:56.924" v="4504" actId="47"/>
        <pc:sldMkLst>
          <pc:docMk/>
          <pc:sldMk cId="1639799154" sldId="258"/>
        </pc:sldMkLst>
        <pc:spChg chg="mod">
          <ac:chgData name="Tony Tom" userId="c14d24fb81e4b911" providerId="LiveId" clId="{FE1E3604-0831-452A-A3C3-2150F4A7693C}" dt="2023-12-06T23:06:05.091" v="4481"/>
          <ac:spMkLst>
            <pc:docMk/>
            <pc:sldMk cId="1639799154" sldId="258"/>
            <ac:spMk id="2" creationId="{8C543F67-9C70-4748-8C0C-3A7863422F99}"/>
          </ac:spMkLst>
        </pc:spChg>
        <pc:spChg chg="mod">
          <ac:chgData name="Tony Tom" userId="c14d24fb81e4b911" providerId="LiveId" clId="{FE1E3604-0831-452A-A3C3-2150F4A7693C}" dt="2023-12-06T18:35:56.236" v="3876"/>
          <ac:spMkLst>
            <pc:docMk/>
            <pc:sldMk cId="1639799154" sldId="258"/>
            <ac:spMk id="3" creationId="{95B371F2-DBA5-415A-82C8-651F587B857A}"/>
          </ac:spMkLst>
        </pc:spChg>
        <pc:spChg chg="mod">
          <ac:chgData name="Tony Tom" userId="c14d24fb81e4b911" providerId="LiveId" clId="{FE1E3604-0831-452A-A3C3-2150F4A7693C}" dt="2023-12-06T23:06:05.091" v="4481"/>
          <ac:spMkLst>
            <pc:docMk/>
            <pc:sldMk cId="1639799154" sldId="258"/>
            <ac:spMk id="4" creationId="{08F115AB-8628-29C6-BD83-D8D03E94CE4E}"/>
          </ac:spMkLst>
        </pc:spChg>
        <pc:spChg chg="mod">
          <ac:chgData name="Tony Tom" userId="c14d24fb81e4b911" providerId="LiveId" clId="{FE1E3604-0831-452A-A3C3-2150F4A7693C}" dt="2023-12-02T02:11:12.866" v="703" actId="20577"/>
          <ac:spMkLst>
            <pc:docMk/>
            <pc:sldMk cId="1639799154" sldId="258"/>
            <ac:spMk id="103" creationId="{EE131F31-1D34-4CC9-8C56-BACFA6C86A48}"/>
          </ac:spMkLst>
        </pc:spChg>
        <pc:spChg chg="mod">
          <ac:chgData name="Tony Tom" userId="c14d24fb81e4b911" providerId="LiveId" clId="{FE1E3604-0831-452A-A3C3-2150F4A7693C}" dt="2023-12-06T23:06:05.091" v="4481"/>
          <ac:spMkLst>
            <pc:docMk/>
            <pc:sldMk cId="1639799154" sldId="258"/>
            <ac:spMk id="104" creationId="{BC4462F5-98AF-457A-94DC-C44EA835679D}"/>
          </ac:spMkLst>
        </pc:spChg>
      </pc:sldChg>
      <pc:sldChg chg="modSp del">
        <pc:chgData name="Tony Tom" userId="c14d24fb81e4b911" providerId="LiveId" clId="{FE1E3604-0831-452A-A3C3-2150F4A7693C}" dt="2023-12-07T02:30:52.925" v="4509" actId="2696"/>
        <pc:sldMkLst>
          <pc:docMk/>
          <pc:sldMk cId="4212917468" sldId="260"/>
        </pc:sldMkLst>
        <pc:spChg chg="mod">
          <ac:chgData name="Tony Tom" userId="c14d24fb81e4b911" providerId="LiveId" clId="{FE1E3604-0831-452A-A3C3-2150F4A7693C}" dt="2023-12-06T23:06:05.091" v="4481"/>
          <ac:spMkLst>
            <pc:docMk/>
            <pc:sldMk cId="4212917468" sldId="260"/>
            <ac:spMk id="2" creationId="{F96F75DE-8A44-4EC5-83C6-95BDDF10DFD9}"/>
          </ac:spMkLst>
        </pc:spChg>
        <pc:spChg chg="mod">
          <ac:chgData name="Tony Tom" userId="c14d24fb81e4b911" providerId="LiveId" clId="{FE1E3604-0831-452A-A3C3-2150F4A7693C}" dt="2023-12-06T23:06:05.091" v="4481"/>
          <ac:spMkLst>
            <pc:docMk/>
            <pc:sldMk cId="4212917468" sldId="260"/>
            <ac:spMk id="3" creationId="{8611B1C8-7341-B733-978D-AF4B58B75C53}"/>
          </ac:spMkLst>
        </pc:spChg>
        <pc:spChg chg="mod">
          <ac:chgData name="Tony Tom" userId="c14d24fb81e4b911" providerId="LiveId" clId="{FE1E3604-0831-452A-A3C3-2150F4A7693C}" dt="2023-12-06T23:06:05.091" v="4481"/>
          <ac:spMkLst>
            <pc:docMk/>
            <pc:sldMk cId="4212917468" sldId="260"/>
            <ac:spMk id="10" creationId="{0679DDAB-7BC8-4DE8-97CF-665B6F7327CE}"/>
          </ac:spMkLst>
        </pc:spChg>
        <pc:graphicFrameChg chg="mod">
          <ac:chgData name="Tony Tom" userId="c14d24fb81e4b911" providerId="LiveId" clId="{FE1E3604-0831-452A-A3C3-2150F4A7693C}" dt="2023-12-06T18:35:56.236" v="3876"/>
          <ac:graphicFrameMkLst>
            <pc:docMk/>
            <pc:sldMk cId="4212917468" sldId="260"/>
            <ac:graphicFrameMk id="4" creationId="{403CD5FD-27C3-4342-BE41-F411CB8D6931}"/>
          </ac:graphicFrameMkLst>
        </pc:graphicFrameChg>
      </pc:sldChg>
      <pc:sldChg chg="modSp del setBg modNotes">
        <pc:chgData name="Tony Tom" userId="c14d24fb81e4b911" providerId="LiveId" clId="{FE1E3604-0831-452A-A3C3-2150F4A7693C}" dt="2023-12-07T02:30:38.988" v="4508" actId="2696"/>
        <pc:sldMkLst>
          <pc:docMk/>
          <pc:sldMk cId="811730917" sldId="262"/>
        </pc:sldMkLst>
        <pc:spChg chg="mod">
          <ac:chgData name="Tony Tom" userId="c14d24fb81e4b911" providerId="LiveId" clId="{FE1E3604-0831-452A-A3C3-2150F4A7693C}" dt="2023-12-06T23:06:05.091" v="4481"/>
          <ac:spMkLst>
            <pc:docMk/>
            <pc:sldMk cId="811730917" sldId="262"/>
            <ac:spMk id="7" creationId="{B16E9532-6DC7-411D-A09F-8413A5B95FFE}"/>
          </ac:spMkLst>
        </pc:spChg>
        <pc:spChg chg="mod">
          <ac:chgData name="Tony Tom" userId="c14d24fb81e4b911" providerId="LiveId" clId="{FE1E3604-0831-452A-A3C3-2150F4A7693C}" dt="2023-12-06T23:06:05.091" v="4481"/>
          <ac:spMkLst>
            <pc:docMk/>
            <pc:sldMk cId="811730917" sldId="262"/>
            <ac:spMk id="8" creationId="{2C602EC3-0115-4FB6-BAA7-BCA17E611651}"/>
          </ac:spMkLst>
        </pc:spChg>
        <pc:picChg chg="mod">
          <ac:chgData name="Tony Tom" userId="c14d24fb81e4b911" providerId="LiveId" clId="{FE1E3604-0831-452A-A3C3-2150F4A7693C}" dt="2023-12-06T23:06:05.091" v="4481"/>
          <ac:picMkLst>
            <pc:docMk/>
            <pc:sldMk cId="811730917" sldId="262"/>
            <ac:picMk id="9" creationId="{3157C130-A151-49C9-841C-4727F37F3314}"/>
          </ac:picMkLst>
        </pc:picChg>
        <pc:picChg chg="mod">
          <ac:chgData name="Tony Tom" userId="c14d24fb81e4b911" providerId="LiveId" clId="{FE1E3604-0831-452A-A3C3-2150F4A7693C}" dt="2023-12-06T23:06:05.091" v="4481"/>
          <ac:picMkLst>
            <pc:docMk/>
            <pc:sldMk cId="811730917" sldId="262"/>
            <ac:picMk id="14" creationId="{5C0075ED-C567-4784-9E43-B86220CE1230}"/>
          </ac:picMkLst>
        </pc:picChg>
      </pc:sldChg>
      <pc:sldChg chg="modSp add del">
        <pc:chgData name="Tony Tom" userId="c14d24fb81e4b911" providerId="LiveId" clId="{FE1E3604-0831-452A-A3C3-2150F4A7693C}" dt="2023-12-07T02:35:48.383" v="4556" actId="47"/>
        <pc:sldMkLst>
          <pc:docMk/>
          <pc:sldMk cId="2563119616" sldId="265"/>
        </pc:sldMkLst>
        <pc:spChg chg="mod">
          <ac:chgData name="Tony Tom" userId="c14d24fb81e4b911" providerId="LiveId" clId="{FE1E3604-0831-452A-A3C3-2150F4A7693C}" dt="2023-12-06T23:06:05.091" v="4481"/>
          <ac:spMkLst>
            <pc:docMk/>
            <pc:sldMk cId="2563119616" sldId="265"/>
            <ac:spMk id="2" creationId="{19256B7E-1633-44AB-8584-82DF5B726834}"/>
          </ac:spMkLst>
        </pc:spChg>
        <pc:spChg chg="mod">
          <ac:chgData name="Tony Tom" userId="c14d24fb81e4b911" providerId="LiveId" clId="{FE1E3604-0831-452A-A3C3-2150F4A7693C}" dt="2023-12-06T23:06:05.091" v="4481"/>
          <ac:spMkLst>
            <pc:docMk/>
            <pc:sldMk cId="2563119616" sldId="265"/>
            <ac:spMk id="3" creationId="{EFB90AB4-D228-4548-B072-726498212362}"/>
          </ac:spMkLst>
        </pc:spChg>
        <pc:spChg chg="mod">
          <ac:chgData name="Tony Tom" userId="c14d24fb81e4b911" providerId="LiveId" clId="{FE1E3604-0831-452A-A3C3-2150F4A7693C}" dt="2023-12-06T23:06:05.091" v="4481"/>
          <ac:spMkLst>
            <pc:docMk/>
            <pc:sldMk cId="2563119616" sldId="265"/>
            <ac:spMk id="4" creationId="{950677C9-3E42-427F-93B8-526692906471}"/>
          </ac:spMkLst>
        </pc:spChg>
        <pc:spChg chg="mod">
          <ac:chgData name="Tony Tom" userId="c14d24fb81e4b911" providerId="LiveId" clId="{FE1E3604-0831-452A-A3C3-2150F4A7693C}" dt="2023-12-06T23:06:05.091" v="4481"/>
          <ac:spMkLst>
            <pc:docMk/>
            <pc:sldMk cId="2563119616" sldId="265"/>
            <ac:spMk id="5" creationId="{BDB9D020-1E25-453D-83DF-1420ACD3968D}"/>
          </ac:spMkLst>
        </pc:spChg>
        <pc:spChg chg="mod">
          <ac:chgData name="Tony Tom" userId="c14d24fb81e4b911" providerId="LiveId" clId="{FE1E3604-0831-452A-A3C3-2150F4A7693C}" dt="2023-12-06T23:06:05.091" v="4481"/>
          <ac:spMkLst>
            <pc:docMk/>
            <pc:sldMk cId="2563119616" sldId="265"/>
            <ac:spMk id="6" creationId="{F5018B6D-E395-49AD-92AD-AD69E3AB40C3}"/>
          </ac:spMkLst>
        </pc:spChg>
        <pc:spChg chg="mod">
          <ac:chgData name="Tony Tom" userId="c14d24fb81e4b911" providerId="LiveId" clId="{FE1E3604-0831-452A-A3C3-2150F4A7693C}" dt="2023-12-06T23:06:05.091" v="4481"/>
          <ac:spMkLst>
            <pc:docMk/>
            <pc:sldMk cId="2563119616" sldId="265"/>
            <ac:spMk id="7" creationId="{4E61131F-E8E4-1158-FF4B-4166639FAE8E}"/>
          </ac:spMkLst>
        </pc:spChg>
        <pc:spChg chg="mod">
          <ac:chgData name="Tony Tom" userId="c14d24fb81e4b911" providerId="LiveId" clId="{FE1E3604-0831-452A-A3C3-2150F4A7693C}" dt="2023-12-06T23:06:05.091" v="4481"/>
          <ac:spMkLst>
            <pc:docMk/>
            <pc:sldMk cId="2563119616" sldId="265"/>
            <ac:spMk id="14" creationId="{FE0E29C1-3AC9-4C3D-A129-4AE522CD0F15}"/>
          </ac:spMkLst>
        </pc:spChg>
      </pc:sldChg>
      <pc:sldChg chg="modSp del mod">
        <pc:chgData name="Tony Tom" userId="c14d24fb81e4b911" providerId="LiveId" clId="{FE1E3604-0831-452A-A3C3-2150F4A7693C}" dt="2023-12-07T02:27:04.432" v="4506" actId="47"/>
        <pc:sldMkLst>
          <pc:docMk/>
          <pc:sldMk cId="2721508595" sldId="266"/>
        </pc:sldMkLst>
        <pc:spChg chg="mod">
          <ac:chgData name="Tony Tom" userId="c14d24fb81e4b911" providerId="LiveId" clId="{FE1E3604-0831-452A-A3C3-2150F4A7693C}" dt="2023-12-06T23:06:05.091" v="4481"/>
          <ac:spMkLst>
            <pc:docMk/>
            <pc:sldMk cId="2721508595" sldId="266"/>
            <ac:spMk id="2" creationId="{E5F191A4-7839-4F63-B17C-7C366C59488C}"/>
          </ac:spMkLst>
        </pc:spChg>
        <pc:spChg chg="mod">
          <ac:chgData name="Tony Tom" userId="c14d24fb81e4b911" providerId="LiveId" clId="{FE1E3604-0831-452A-A3C3-2150F4A7693C}" dt="2023-12-06T23:06:05.091" v="4481"/>
          <ac:spMkLst>
            <pc:docMk/>
            <pc:sldMk cId="2721508595" sldId="266"/>
            <ac:spMk id="3" creationId="{8DC8BCA7-27B2-4252-9991-74F7AAB1BA37}"/>
          </ac:spMkLst>
        </pc:spChg>
        <pc:spChg chg="mod">
          <ac:chgData name="Tony Tom" userId="c14d24fb81e4b911" providerId="LiveId" clId="{FE1E3604-0831-452A-A3C3-2150F4A7693C}" dt="2023-12-06T23:06:05.091" v="4481"/>
          <ac:spMkLst>
            <pc:docMk/>
            <pc:sldMk cId="2721508595" sldId="266"/>
            <ac:spMk id="4" creationId="{9B9ED227-95A7-4B08-91FE-5E0EF0D41D20}"/>
          </ac:spMkLst>
        </pc:spChg>
        <pc:spChg chg="mod">
          <ac:chgData name="Tony Tom" userId="c14d24fb81e4b911" providerId="LiveId" clId="{FE1E3604-0831-452A-A3C3-2150F4A7693C}" dt="2023-12-06T23:06:05.091" v="4481"/>
          <ac:spMkLst>
            <pc:docMk/>
            <pc:sldMk cId="2721508595" sldId="266"/>
            <ac:spMk id="5" creationId="{9C2ECAAA-1E9C-4845-8EA9-E11A76F08150}"/>
          </ac:spMkLst>
        </pc:spChg>
        <pc:spChg chg="mod">
          <ac:chgData name="Tony Tom" userId="c14d24fb81e4b911" providerId="LiveId" clId="{FE1E3604-0831-452A-A3C3-2150F4A7693C}" dt="2023-12-06T23:06:05.091" v="4481"/>
          <ac:spMkLst>
            <pc:docMk/>
            <pc:sldMk cId="2721508595" sldId="266"/>
            <ac:spMk id="6" creationId="{02E17862-0171-EC35-3777-6BB711572EB1}"/>
          </ac:spMkLst>
        </pc:spChg>
        <pc:spChg chg="mod">
          <ac:chgData name="Tony Tom" userId="c14d24fb81e4b911" providerId="LiveId" clId="{FE1E3604-0831-452A-A3C3-2150F4A7693C}" dt="2023-12-06T23:06:05.091" v="4481"/>
          <ac:spMkLst>
            <pc:docMk/>
            <pc:sldMk cId="2721508595" sldId="266"/>
            <ac:spMk id="7" creationId="{DCB30BBA-9B6A-456E-B97C-838A470246BE}"/>
          </ac:spMkLst>
        </pc:spChg>
        <pc:spChg chg="mod">
          <ac:chgData name="Tony Tom" userId="c14d24fb81e4b911" providerId="LiveId" clId="{FE1E3604-0831-452A-A3C3-2150F4A7693C}" dt="2023-12-06T23:06:05.091" v="4481"/>
          <ac:spMkLst>
            <pc:docMk/>
            <pc:sldMk cId="2721508595" sldId="266"/>
            <ac:spMk id="9" creationId="{0E8484A3-7910-4118-9E59-781C39A7F378}"/>
          </ac:spMkLst>
        </pc:spChg>
        <pc:spChg chg="mod">
          <ac:chgData name="Tony Tom" userId="c14d24fb81e4b911" providerId="LiveId" clId="{FE1E3604-0831-452A-A3C3-2150F4A7693C}" dt="2023-12-06T23:06:05.091" v="4481"/>
          <ac:spMkLst>
            <pc:docMk/>
            <pc:sldMk cId="2721508595" sldId="266"/>
            <ac:spMk id="10" creationId="{C566FE0B-23CE-42CB-ADFD-5D0D46A237F4}"/>
          </ac:spMkLst>
        </pc:spChg>
        <pc:spChg chg="mod">
          <ac:chgData name="Tony Tom" userId="c14d24fb81e4b911" providerId="LiveId" clId="{FE1E3604-0831-452A-A3C3-2150F4A7693C}" dt="2023-12-06T23:06:05.091" v="4481"/>
          <ac:spMkLst>
            <pc:docMk/>
            <pc:sldMk cId="2721508595" sldId="266"/>
            <ac:spMk id="40" creationId="{10BF64B1-224D-4CB5-B4AF-D944A4C4745A}"/>
          </ac:spMkLst>
        </pc:spChg>
      </pc:sldChg>
      <pc:sldChg chg="modSp del setBg">
        <pc:chgData name="Tony Tom" userId="c14d24fb81e4b911" providerId="LiveId" clId="{FE1E3604-0831-452A-A3C3-2150F4A7693C}" dt="2023-12-07T02:27:02.172" v="4505" actId="47"/>
        <pc:sldMkLst>
          <pc:docMk/>
          <pc:sldMk cId="445070695" sldId="267"/>
        </pc:sldMkLst>
        <pc:spChg chg="mod">
          <ac:chgData name="Tony Tom" userId="c14d24fb81e4b911" providerId="LiveId" clId="{FE1E3604-0831-452A-A3C3-2150F4A7693C}" dt="2023-12-06T23:06:05.091" v="4481"/>
          <ac:spMkLst>
            <pc:docMk/>
            <pc:sldMk cId="445070695" sldId="267"/>
            <ac:spMk id="2" creationId="{42D1A202-23A3-4F3A-AA92-0172C8D2DA06}"/>
          </ac:spMkLst>
        </pc:spChg>
        <pc:spChg chg="mod">
          <ac:chgData name="Tony Tom" userId="c14d24fb81e4b911" providerId="LiveId" clId="{FE1E3604-0831-452A-A3C3-2150F4A7693C}" dt="2023-12-06T23:06:05.091" v="4481"/>
          <ac:spMkLst>
            <pc:docMk/>
            <pc:sldMk cId="445070695" sldId="267"/>
            <ac:spMk id="3" creationId="{7B943E7C-A74D-4CB3-844B-51917C88C95F}"/>
          </ac:spMkLst>
        </pc:spChg>
        <pc:spChg chg="mod">
          <ac:chgData name="Tony Tom" userId="c14d24fb81e4b911" providerId="LiveId" clId="{FE1E3604-0831-452A-A3C3-2150F4A7693C}" dt="2023-12-06T23:06:05.091" v="4481"/>
          <ac:spMkLst>
            <pc:docMk/>
            <pc:sldMk cId="445070695" sldId="267"/>
            <ac:spMk id="4" creationId="{1C7D6FB9-2C62-F0A4-96A0-CF275033B10E}"/>
          </ac:spMkLst>
        </pc:spChg>
        <pc:spChg chg="mod">
          <ac:chgData name="Tony Tom" userId="c14d24fb81e4b911" providerId="LiveId" clId="{FE1E3604-0831-452A-A3C3-2150F4A7693C}" dt="2023-12-06T23:06:05.091" v="4481"/>
          <ac:spMkLst>
            <pc:docMk/>
            <pc:sldMk cId="445070695" sldId="267"/>
            <ac:spMk id="38" creationId="{7664B428-9BC3-4DBA-A039-5DCE1AC97916}"/>
          </ac:spMkLst>
        </pc:spChg>
        <pc:picChg chg="mod">
          <ac:chgData name="Tony Tom" userId="c14d24fb81e4b911" providerId="LiveId" clId="{FE1E3604-0831-452A-A3C3-2150F4A7693C}" dt="2023-12-06T23:06:05.091" v="4481"/>
          <ac:picMkLst>
            <pc:docMk/>
            <pc:sldMk cId="445070695" sldId="267"/>
            <ac:picMk id="10" creationId="{1A068317-699A-4C96-BD22-58E7B50ADDE8}"/>
          </ac:picMkLst>
        </pc:picChg>
        <pc:picChg chg="mod">
          <ac:chgData name="Tony Tom" userId="c14d24fb81e4b911" providerId="LiveId" clId="{FE1E3604-0831-452A-A3C3-2150F4A7693C}" dt="2023-12-06T23:06:05.091" v="4481"/>
          <ac:picMkLst>
            <pc:docMk/>
            <pc:sldMk cId="445070695" sldId="267"/>
            <ac:picMk id="12" creationId="{472D5204-8793-4F5F-9D4D-550EEED5A179}"/>
          </ac:picMkLst>
        </pc:picChg>
        <pc:picChg chg="mod">
          <ac:chgData name="Tony Tom" userId="c14d24fb81e4b911" providerId="LiveId" clId="{FE1E3604-0831-452A-A3C3-2150F4A7693C}" dt="2023-12-06T23:06:05.091" v="4481"/>
          <ac:picMkLst>
            <pc:docMk/>
            <pc:sldMk cId="445070695" sldId="267"/>
            <ac:picMk id="14" creationId="{42894B38-95F7-4427-AF6B-DD2678CF1C78}"/>
          </ac:picMkLst>
        </pc:picChg>
      </pc:sldChg>
      <pc:sldChg chg="addSp delSp modSp del mod setBg delDesignElem">
        <pc:chgData name="Tony Tom" userId="c14d24fb81e4b911" providerId="LiveId" clId="{FE1E3604-0831-452A-A3C3-2150F4A7693C}" dt="2023-12-06T23:06:19.618" v="4484" actId="47"/>
        <pc:sldMkLst>
          <pc:docMk/>
          <pc:sldMk cId="3103683689" sldId="268"/>
        </pc:sldMkLst>
        <pc:spChg chg="del mod">
          <ac:chgData name="Tony Tom" userId="c14d24fb81e4b911" providerId="LiveId" clId="{FE1E3604-0831-452A-A3C3-2150F4A7693C}" dt="2023-12-06T23:03:47.696" v="4474" actId="478"/>
          <ac:spMkLst>
            <pc:docMk/>
            <pc:sldMk cId="3103683689" sldId="268"/>
            <ac:spMk id="2" creationId="{69FAE308-3076-43DB-B834-DA0B0AE19AF9}"/>
          </ac:spMkLst>
        </pc:spChg>
        <pc:spChg chg="add del mod ord">
          <ac:chgData name="Tony Tom" userId="c14d24fb81e4b911" providerId="LiveId" clId="{FE1E3604-0831-452A-A3C3-2150F4A7693C}" dt="2023-12-06T23:03:56.555" v="4476" actId="478"/>
          <ac:spMkLst>
            <pc:docMk/>
            <pc:sldMk cId="3103683689" sldId="268"/>
            <ac:spMk id="3" creationId="{BABC2CE0-8806-4B2A-A10A-32984D317434}"/>
          </ac:spMkLst>
        </pc:spChg>
        <pc:spChg chg="mod">
          <ac:chgData name="Tony Tom" userId="c14d24fb81e4b911" providerId="LiveId" clId="{FE1E3604-0831-452A-A3C3-2150F4A7693C}" dt="2023-12-06T23:06:05.091" v="4481"/>
          <ac:spMkLst>
            <pc:docMk/>
            <pc:sldMk cId="3103683689" sldId="268"/>
            <ac:spMk id="4" creationId="{EC414D4A-6C74-2DF7-3BBE-EF095DE52E93}"/>
          </ac:spMkLst>
        </pc:spChg>
        <pc:spChg chg="add del mod">
          <ac:chgData name="Tony Tom" userId="c14d24fb81e4b911" providerId="LiveId" clId="{FE1E3604-0831-452A-A3C3-2150F4A7693C}" dt="2023-12-06T23:03:53.223" v="4475" actId="478"/>
          <ac:spMkLst>
            <pc:docMk/>
            <pc:sldMk cId="3103683689" sldId="268"/>
            <ac:spMk id="6" creationId="{8F4FD04F-E51C-403F-7C8F-71D851D6372F}"/>
          </ac:spMkLst>
        </pc:spChg>
        <pc:spChg chg="add del mod">
          <ac:chgData name="Tony Tom" userId="c14d24fb81e4b911" providerId="LiveId" clId="{FE1E3604-0831-452A-A3C3-2150F4A7693C}" dt="2023-12-06T23:03:59.596" v="4477" actId="478"/>
          <ac:spMkLst>
            <pc:docMk/>
            <pc:sldMk cId="3103683689" sldId="268"/>
            <ac:spMk id="8" creationId="{48AEECF0-2EFD-5485-3BD0-7872E922C7C9}"/>
          </ac:spMkLst>
        </pc:spChg>
        <pc:spChg chg="mod">
          <ac:chgData name="Tony Tom" userId="c14d24fb81e4b911" providerId="LiveId" clId="{FE1E3604-0831-452A-A3C3-2150F4A7693C}" dt="2023-12-06T23:06:05.091" v="4481"/>
          <ac:spMkLst>
            <pc:docMk/>
            <pc:sldMk cId="3103683689" sldId="268"/>
            <ac:spMk id="126" creationId="{64086F3C-129F-4A29-A09C-7700661E06BF}"/>
          </ac:spMkLst>
        </pc:spChg>
        <pc:spChg chg="add del">
          <ac:chgData name="Tony Tom" userId="c14d24fb81e4b911" providerId="LiveId" clId="{FE1E3604-0831-452A-A3C3-2150F4A7693C}" dt="2023-12-06T23:02:06.349" v="4420" actId="26606"/>
          <ac:spMkLst>
            <pc:docMk/>
            <pc:sldMk cId="3103683689" sldId="268"/>
            <ac:spMk id="129" creationId="{600B5AE2-C5CC-499C-8F2D-249888BE22C2}"/>
          </ac:spMkLst>
        </pc:spChg>
        <pc:spChg chg="add del">
          <ac:chgData name="Tony Tom" userId="c14d24fb81e4b911" providerId="LiveId" clId="{FE1E3604-0831-452A-A3C3-2150F4A7693C}" dt="2023-12-06T23:02:06.349" v="4420" actId="26606"/>
          <ac:spMkLst>
            <pc:docMk/>
            <pc:sldMk cId="3103683689" sldId="268"/>
            <ac:spMk id="130" creationId="{BA7A3698-B350-40E5-8475-9BCC41A089FC}"/>
          </ac:spMkLst>
        </pc:spChg>
        <pc:spChg chg="add del">
          <ac:chgData name="Tony Tom" userId="c14d24fb81e4b911" providerId="LiveId" clId="{FE1E3604-0831-452A-A3C3-2150F4A7693C}" dt="2023-12-04T19:06:35.217" v="2448" actId="26606"/>
          <ac:spMkLst>
            <pc:docMk/>
            <pc:sldMk cId="3103683689" sldId="268"/>
            <ac:spMk id="132" creationId="{600B5AE2-C5CC-499C-8F2D-249888BE22C2}"/>
          </ac:spMkLst>
        </pc:spChg>
        <pc:spChg chg="add del">
          <ac:chgData name="Tony Tom" userId="c14d24fb81e4b911" providerId="LiveId" clId="{FE1E3604-0831-452A-A3C3-2150F4A7693C}" dt="2023-12-06T23:02:06.349" v="4420" actId="26606"/>
          <ac:spMkLst>
            <pc:docMk/>
            <pc:sldMk cId="3103683689" sldId="268"/>
            <ac:spMk id="133" creationId="{311973C2-EB8B-452A-A698-4A252FD3AE28}"/>
          </ac:spMkLst>
        </pc:spChg>
        <pc:spChg chg="add del">
          <ac:chgData name="Tony Tom" userId="c14d24fb81e4b911" providerId="LiveId" clId="{FE1E3604-0831-452A-A3C3-2150F4A7693C}" dt="2023-12-04T19:06:35.217" v="2448" actId="26606"/>
          <ac:spMkLst>
            <pc:docMk/>
            <pc:sldMk cId="3103683689" sldId="268"/>
            <ac:spMk id="134" creationId="{BA7A3698-B350-40E5-8475-9BCC41A089FC}"/>
          </ac:spMkLst>
        </pc:spChg>
        <pc:spChg chg="add del">
          <ac:chgData name="Tony Tom" userId="c14d24fb81e4b911" providerId="LiveId" clId="{FE1E3604-0831-452A-A3C3-2150F4A7693C}" dt="2023-12-06T23:02:06.349" v="4420" actId="26606"/>
          <ac:spMkLst>
            <pc:docMk/>
            <pc:sldMk cId="3103683689" sldId="268"/>
            <ac:spMk id="135" creationId="{10162E77-11AD-44A7-84EC-40C59EEFBD2E}"/>
          </ac:spMkLst>
        </pc:spChg>
        <pc:spChg chg="add del">
          <ac:chgData name="Tony Tom" userId="c14d24fb81e4b911" providerId="LiveId" clId="{FE1E3604-0831-452A-A3C3-2150F4A7693C}" dt="2023-12-04T19:06:35.217" v="2448" actId="26606"/>
          <ac:spMkLst>
            <pc:docMk/>
            <pc:sldMk cId="3103683689" sldId="268"/>
            <ac:spMk id="138" creationId="{311973C2-EB8B-452A-A698-4A252FD3AE28}"/>
          </ac:spMkLst>
        </pc:spChg>
        <pc:spChg chg="add del">
          <ac:chgData name="Tony Tom" userId="c14d24fb81e4b911" providerId="LiveId" clId="{FE1E3604-0831-452A-A3C3-2150F4A7693C}" dt="2023-12-04T19:06:35.217" v="2448" actId="26606"/>
          <ac:spMkLst>
            <pc:docMk/>
            <pc:sldMk cId="3103683689" sldId="268"/>
            <ac:spMk id="140" creationId="{10162E77-11AD-44A7-84EC-40C59EEFBD2E}"/>
          </ac:spMkLst>
        </pc:spChg>
        <pc:spChg chg="add del">
          <ac:chgData name="Tony Tom" userId="c14d24fb81e4b911" providerId="LiveId" clId="{FE1E3604-0831-452A-A3C3-2150F4A7693C}" dt="2023-12-06T23:02:07.610" v="4422" actId="26606"/>
          <ac:spMkLst>
            <pc:docMk/>
            <pc:sldMk cId="3103683689" sldId="268"/>
            <ac:spMk id="141" creationId="{600B5AE2-C5CC-499C-8F2D-249888BE22C2}"/>
          </ac:spMkLst>
        </pc:spChg>
        <pc:spChg chg="add del">
          <ac:chgData name="Tony Tom" userId="c14d24fb81e4b911" providerId="LiveId" clId="{FE1E3604-0831-452A-A3C3-2150F4A7693C}" dt="2023-12-06T23:02:07.610" v="4422" actId="26606"/>
          <ac:spMkLst>
            <pc:docMk/>
            <pc:sldMk cId="3103683689" sldId="268"/>
            <ac:spMk id="143" creationId="{BA7A3698-B350-40E5-8475-9BCC41A089FC}"/>
          </ac:spMkLst>
        </pc:spChg>
        <pc:spChg chg="add del">
          <ac:chgData name="Tony Tom" userId="c14d24fb81e4b911" providerId="LiveId" clId="{FE1E3604-0831-452A-A3C3-2150F4A7693C}" dt="2023-12-04T19:06:37.695" v="2450" actId="26606"/>
          <ac:spMkLst>
            <pc:docMk/>
            <pc:sldMk cId="3103683689" sldId="268"/>
            <ac:spMk id="144" creationId="{600B5AE2-C5CC-499C-8F2D-249888BE22C2}"/>
          </ac:spMkLst>
        </pc:spChg>
        <pc:spChg chg="add del">
          <ac:chgData name="Tony Tom" userId="c14d24fb81e4b911" providerId="LiveId" clId="{FE1E3604-0831-452A-A3C3-2150F4A7693C}" dt="2023-12-04T19:06:37.695" v="2450" actId="26606"/>
          <ac:spMkLst>
            <pc:docMk/>
            <pc:sldMk cId="3103683689" sldId="268"/>
            <ac:spMk id="145" creationId="{BA7A3698-B350-40E5-8475-9BCC41A089FC}"/>
          </ac:spMkLst>
        </pc:spChg>
        <pc:spChg chg="add del">
          <ac:chgData name="Tony Tom" userId="c14d24fb81e4b911" providerId="LiveId" clId="{FE1E3604-0831-452A-A3C3-2150F4A7693C}" dt="2023-12-04T19:06:37.695" v="2450" actId="26606"/>
          <ac:spMkLst>
            <pc:docMk/>
            <pc:sldMk cId="3103683689" sldId="268"/>
            <ac:spMk id="147" creationId="{990D0034-F768-41E7-85D4-F38C4DE85770}"/>
          </ac:spMkLst>
        </pc:spChg>
        <pc:spChg chg="add del">
          <ac:chgData name="Tony Tom" userId="c14d24fb81e4b911" providerId="LiveId" clId="{FE1E3604-0831-452A-A3C3-2150F4A7693C}" dt="2023-12-04T19:06:41.087" v="2452" actId="26606"/>
          <ac:spMkLst>
            <pc:docMk/>
            <pc:sldMk cId="3103683689" sldId="268"/>
            <ac:spMk id="151" creationId="{600B5AE2-C5CC-499C-8F2D-249888BE22C2}"/>
          </ac:spMkLst>
        </pc:spChg>
        <pc:spChg chg="add del">
          <ac:chgData name="Tony Tom" userId="c14d24fb81e4b911" providerId="LiveId" clId="{FE1E3604-0831-452A-A3C3-2150F4A7693C}" dt="2023-12-04T19:06:41.087" v="2452" actId="26606"/>
          <ac:spMkLst>
            <pc:docMk/>
            <pc:sldMk cId="3103683689" sldId="268"/>
            <ac:spMk id="152" creationId="{BA7A3698-B350-40E5-8475-9BCC41A089FC}"/>
          </ac:spMkLst>
        </pc:spChg>
        <pc:spChg chg="add del">
          <ac:chgData name="Tony Tom" userId="c14d24fb81e4b911" providerId="LiveId" clId="{FE1E3604-0831-452A-A3C3-2150F4A7693C}" dt="2023-12-04T19:06:41.087" v="2452" actId="26606"/>
          <ac:spMkLst>
            <pc:docMk/>
            <pc:sldMk cId="3103683689" sldId="268"/>
            <ac:spMk id="154" creationId="{E32D3FD4-6F71-43DF-93B9-87279519C618}"/>
          </ac:spMkLst>
        </pc:spChg>
        <pc:spChg chg="add del">
          <ac:chgData name="Tony Tom" userId="c14d24fb81e4b911" providerId="LiveId" clId="{FE1E3604-0831-452A-A3C3-2150F4A7693C}" dt="2023-12-04T19:06:41.087" v="2452" actId="26606"/>
          <ac:spMkLst>
            <pc:docMk/>
            <pc:sldMk cId="3103683689" sldId="268"/>
            <ac:spMk id="155" creationId="{36F207B4-66C3-4A76-8D54-C2871CF80983}"/>
          </ac:spMkLst>
        </pc:spChg>
        <pc:spChg chg="add del">
          <ac:chgData name="Tony Tom" userId="c14d24fb81e4b911" providerId="LiveId" clId="{FE1E3604-0831-452A-A3C3-2150F4A7693C}" dt="2023-12-04T19:06:48.022" v="2454" actId="26606"/>
          <ac:spMkLst>
            <pc:docMk/>
            <pc:sldMk cId="3103683689" sldId="268"/>
            <ac:spMk id="158" creationId="{36D16D1E-4205-49F5-BD2A-DA769947C104}"/>
          </ac:spMkLst>
        </pc:spChg>
        <pc:spChg chg="add del">
          <ac:chgData name="Tony Tom" userId="c14d24fb81e4b911" providerId="LiveId" clId="{FE1E3604-0831-452A-A3C3-2150F4A7693C}" dt="2023-12-04T19:06:48.022" v="2454" actId="26606"/>
          <ac:spMkLst>
            <pc:docMk/>
            <pc:sldMk cId="3103683689" sldId="268"/>
            <ac:spMk id="159" creationId="{012FD100-C039-4E03-B5E4-2EDFA7290AA6}"/>
          </ac:spMkLst>
        </pc:spChg>
        <pc:spChg chg="add del">
          <ac:chgData name="Tony Tom" userId="c14d24fb81e4b911" providerId="LiveId" clId="{FE1E3604-0831-452A-A3C3-2150F4A7693C}" dt="2023-12-04T19:06:48.022" v="2454" actId="26606"/>
          <ac:spMkLst>
            <pc:docMk/>
            <pc:sldMk cId="3103683689" sldId="268"/>
            <ac:spMk id="161" creationId="{FB5993E2-C02B-4335-ABA5-D8EC465551E3}"/>
          </ac:spMkLst>
        </pc:spChg>
        <pc:spChg chg="add del">
          <ac:chgData name="Tony Tom" userId="c14d24fb81e4b911" providerId="LiveId" clId="{FE1E3604-0831-452A-A3C3-2150F4A7693C}" dt="2023-12-04T19:06:48.022" v="2454" actId="26606"/>
          <ac:spMkLst>
            <pc:docMk/>
            <pc:sldMk cId="3103683689" sldId="268"/>
            <ac:spMk id="162" creationId="{C0B801A2-5622-4BE8-9AD2-C337A2CD0022}"/>
          </ac:spMkLst>
        </pc:spChg>
        <pc:spChg chg="add del">
          <ac:chgData name="Tony Tom" userId="c14d24fb81e4b911" providerId="LiveId" clId="{FE1E3604-0831-452A-A3C3-2150F4A7693C}" dt="2023-12-04T19:06:48.022" v="2454" actId="26606"/>
          <ac:spMkLst>
            <pc:docMk/>
            <pc:sldMk cId="3103683689" sldId="268"/>
            <ac:spMk id="163" creationId="{B7AF614F-5BC3-4086-99F5-B87C5847A071}"/>
          </ac:spMkLst>
        </pc:spChg>
        <pc:spChg chg="add del">
          <ac:chgData name="Tony Tom" userId="c14d24fb81e4b911" providerId="LiveId" clId="{FE1E3604-0831-452A-A3C3-2150F4A7693C}" dt="2023-12-06T23:02:07.610" v="4422" actId="26606"/>
          <ac:spMkLst>
            <pc:docMk/>
            <pc:sldMk cId="3103683689" sldId="268"/>
            <ac:spMk id="166" creationId="{154480E5-678B-478F-9170-46502C5FB3E3}"/>
          </ac:spMkLst>
        </pc:spChg>
        <pc:spChg chg="add del">
          <ac:chgData name="Tony Tom" userId="c14d24fb81e4b911" providerId="LiveId" clId="{FE1E3604-0831-452A-A3C3-2150F4A7693C}" dt="2023-12-06T23:02:07.610" v="4422" actId="26606"/>
          <ac:spMkLst>
            <pc:docMk/>
            <pc:sldMk cId="3103683689" sldId="268"/>
            <ac:spMk id="167" creationId="{B598D875-841B-47A7-B4C8-237DBCE2FBC7}"/>
          </ac:spMkLst>
        </pc:spChg>
        <pc:spChg chg="add del">
          <ac:chgData name="Tony Tom" userId="c14d24fb81e4b911" providerId="LiveId" clId="{FE1E3604-0831-452A-A3C3-2150F4A7693C}" dt="2023-12-06T23:02:09.631" v="4424" actId="26606"/>
          <ac:spMkLst>
            <pc:docMk/>
            <pc:sldMk cId="3103683689" sldId="268"/>
            <ac:spMk id="169" creationId="{600B5AE2-C5CC-499C-8F2D-249888BE22C2}"/>
          </ac:spMkLst>
        </pc:spChg>
        <pc:spChg chg="add del">
          <ac:chgData name="Tony Tom" userId="c14d24fb81e4b911" providerId="LiveId" clId="{FE1E3604-0831-452A-A3C3-2150F4A7693C}" dt="2023-12-06T23:02:09.631" v="4424" actId="26606"/>
          <ac:spMkLst>
            <pc:docMk/>
            <pc:sldMk cId="3103683689" sldId="268"/>
            <ac:spMk id="170" creationId="{BA7A3698-B350-40E5-8475-9BCC41A089FC}"/>
          </ac:spMkLst>
        </pc:spChg>
        <pc:spChg chg="add del">
          <ac:chgData name="Tony Tom" userId="c14d24fb81e4b911" providerId="LiveId" clId="{FE1E3604-0831-452A-A3C3-2150F4A7693C}" dt="2023-12-06T23:02:09.631" v="4424" actId="26606"/>
          <ac:spMkLst>
            <pc:docMk/>
            <pc:sldMk cId="3103683689" sldId="268"/>
            <ac:spMk id="172" creationId="{E32D3FD4-6F71-43DF-93B9-87279519C618}"/>
          </ac:spMkLst>
        </pc:spChg>
        <pc:spChg chg="add del">
          <ac:chgData name="Tony Tom" userId="c14d24fb81e4b911" providerId="LiveId" clId="{FE1E3604-0831-452A-A3C3-2150F4A7693C}" dt="2023-12-06T23:02:09.631" v="4424" actId="26606"/>
          <ac:spMkLst>
            <pc:docMk/>
            <pc:sldMk cId="3103683689" sldId="268"/>
            <ac:spMk id="173" creationId="{36F207B4-66C3-4A76-8D54-C2871CF80983}"/>
          </ac:spMkLst>
        </pc:spChg>
        <pc:spChg chg="add del">
          <ac:chgData name="Tony Tom" userId="c14d24fb81e4b911" providerId="LiveId" clId="{FE1E3604-0831-452A-A3C3-2150F4A7693C}" dt="2023-12-06T23:02:11.687" v="4426" actId="26606"/>
          <ac:spMkLst>
            <pc:docMk/>
            <pc:sldMk cId="3103683689" sldId="268"/>
            <ac:spMk id="176" creationId="{7D379150-F6B4-45C8-BE10-6B278AD400EB}"/>
          </ac:spMkLst>
        </pc:spChg>
        <pc:spChg chg="add del">
          <ac:chgData name="Tony Tom" userId="c14d24fb81e4b911" providerId="LiveId" clId="{FE1E3604-0831-452A-A3C3-2150F4A7693C}" dt="2023-12-06T23:02:11.687" v="4426" actId="26606"/>
          <ac:spMkLst>
            <pc:docMk/>
            <pc:sldMk cId="3103683689" sldId="268"/>
            <ac:spMk id="177" creationId="{5FFCF544-A370-4A5D-A95F-CA6E0E7191E6}"/>
          </ac:spMkLst>
        </pc:spChg>
        <pc:spChg chg="add del">
          <ac:chgData name="Tony Tom" userId="c14d24fb81e4b911" providerId="LiveId" clId="{FE1E3604-0831-452A-A3C3-2150F4A7693C}" dt="2023-12-06T23:02:11.687" v="4426" actId="26606"/>
          <ac:spMkLst>
            <pc:docMk/>
            <pc:sldMk cId="3103683689" sldId="268"/>
            <ac:spMk id="179" creationId="{52ABB703-2B0E-4C3B-B4A2-F3973548E561}"/>
          </ac:spMkLst>
        </pc:spChg>
        <pc:spChg chg="add del">
          <ac:chgData name="Tony Tom" userId="c14d24fb81e4b911" providerId="LiveId" clId="{FE1E3604-0831-452A-A3C3-2150F4A7693C}" dt="2023-12-06T23:02:11.687" v="4426" actId="26606"/>
          <ac:spMkLst>
            <pc:docMk/>
            <pc:sldMk cId="3103683689" sldId="268"/>
            <ac:spMk id="182" creationId="{E95DA498-D9A2-4DA9-B9DA-B3776E08CF7E}"/>
          </ac:spMkLst>
        </pc:spChg>
        <pc:spChg chg="add del">
          <ac:chgData name="Tony Tom" userId="c14d24fb81e4b911" providerId="LiveId" clId="{FE1E3604-0831-452A-A3C3-2150F4A7693C}" dt="2023-12-06T23:02:11.687" v="4426" actId="26606"/>
          <ac:spMkLst>
            <pc:docMk/>
            <pc:sldMk cId="3103683689" sldId="268"/>
            <ac:spMk id="183" creationId="{82A73093-4B9D-420D-B17E-52293703A1D4}"/>
          </ac:spMkLst>
        </pc:spChg>
        <pc:spChg chg="add del">
          <ac:chgData name="Tony Tom" userId="c14d24fb81e4b911" providerId="LiveId" clId="{FE1E3604-0831-452A-A3C3-2150F4A7693C}" dt="2023-12-06T23:02:15.164" v="4428" actId="26606"/>
          <ac:spMkLst>
            <pc:docMk/>
            <pc:sldMk cId="3103683689" sldId="268"/>
            <ac:spMk id="185" creationId="{600B5AE2-C5CC-499C-8F2D-249888BE22C2}"/>
          </ac:spMkLst>
        </pc:spChg>
        <pc:spChg chg="add del">
          <ac:chgData name="Tony Tom" userId="c14d24fb81e4b911" providerId="LiveId" clId="{FE1E3604-0831-452A-A3C3-2150F4A7693C}" dt="2023-12-06T23:02:15.164" v="4428" actId="26606"/>
          <ac:spMkLst>
            <pc:docMk/>
            <pc:sldMk cId="3103683689" sldId="268"/>
            <ac:spMk id="186" creationId="{BA7A3698-B350-40E5-8475-9BCC41A089FC}"/>
          </ac:spMkLst>
        </pc:spChg>
        <pc:spChg chg="add del">
          <ac:chgData name="Tony Tom" userId="c14d24fb81e4b911" providerId="LiveId" clId="{FE1E3604-0831-452A-A3C3-2150F4A7693C}" dt="2023-12-06T23:02:15.164" v="4428" actId="26606"/>
          <ac:spMkLst>
            <pc:docMk/>
            <pc:sldMk cId="3103683689" sldId="268"/>
            <ac:spMk id="188" creationId="{990D0034-F768-41E7-85D4-F38C4DE85770}"/>
          </ac:spMkLst>
        </pc:spChg>
        <pc:spChg chg="add del">
          <ac:chgData name="Tony Tom" userId="c14d24fb81e4b911" providerId="LiveId" clId="{FE1E3604-0831-452A-A3C3-2150F4A7693C}" dt="2023-12-06T23:02:17.060" v="4430" actId="26606"/>
          <ac:spMkLst>
            <pc:docMk/>
            <pc:sldMk cId="3103683689" sldId="268"/>
            <ac:spMk id="192" creationId="{600B5AE2-C5CC-499C-8F2D-249888BE22C2}"/>
          </ac:spMkLst>
        </pc:spChg>
        <pc:spChg chg="add del">
          <ac:chgData name="Tony Tom" userId="c14d24fb81e4b911" providerId="LiveId" clId="{FE1E3604-0831-452A-A3C3-2150F4A7693C}" dt="2023-12-06T23:02:17.060" v="4430" actId="26606"/>
          <ac:spMkLst>
            <pc:docMk/>
            <pc:sldMk cId="3103683689" sldId="268"/>
            <ac:spMk id="193" creationId="{BA7A3698-B350-40E5-8475-9BCC41A089FC}"/>
          </ac:spMkLst>
        </pc:spChg>
        <pc:spChg chg="add del">
          <ac:chgData name="Tony Tom" userId="c14d24fb81e4b911" providerId="LiveId" clId="{FE1E3604-0831-452A-A3C3-2150F4A7693C}" dt="2023-12-06T23:02:17.060" v="4430" actId="26606"/>
          <ac:spMkLst>
            <pc:docMk/>
            <pc:sldMk cId="3103683689" sldId="268"/>
            <ac:spMk id="195" creationId="{311973C2-EB8B-452A-A698-4A252FD3AE28}"/>
          </ac:spMkLst>
        </pc:spChg>
        <pc:spChg chg="add del">
          <ac:chgData name="Tony Tom" userId="c14d24fb81e4b911" providerId="LiveId" clId="{FE1E3604-0831-452A-A3C3-2150F4A7693C}" dt="2023-12-06T23:02:17.060" v="4430" actId="26606"/>
          <ac:spMkLst>
            <pc:docMk/>
            <pc:sldMk cId="3103683689" sldId="268"/>
            <ac:spMk id="196" creationId="{10162E77-11AD-44A7-84EC-40C59EEFBD2E}"/>
          </ac:spMkLst>
        </pc:spChg>
        <pc:spChg chg="add del">
          <ac:chgData name="Tony Tom" userId="c14d24fb81e4b911" providerId="LiveId" clId="{FE1E3604-0831-452A-A3C3-2150F4A7693C}" dt="2023-12-06T23:02:25.874" v="4432" actId="26606"/>
          <ac:spMkLst>
            <pc:docMk/>
            <pc:sldMk cId="3103683689" sldId="268"/>
            <ac:spMk id="200" creationId="{600B5AE2-C5CC-499C-8F2D-249888BE22C2}"/>
          </ac:spMkLst>
        </pc:spChg>
        <pc:spChg chg="add del">
          <ac:chgData name="Tony Tom" userId="c14d24fb81e4b911" providerId="LiveId" clId="{FE1E3604-0831-452A-A3C3-2150F4A7693C}" dt="2023-12-06T23:02:25.874" v="4432" actId="26606"/>
          <ac:spMkLst>
            <pc:docMk/>
            <pc:sldMk cId="3103683689" sldId="268"/>
            <ac:spMk id="201" creationId="{BA7A3698-B350-40E5-8475-9BCC41A089FC}"/>
          </ac:spMkLst>
        </pc:spChg>
        <pc:spChg chg="add del">
          <ac:chgData name="Tony Tom" userId="c14d24fb81e4b911" providerId="LiveId" clId="{FE1E3604-0831-452A-A3C3-2150F4A7693C}" dt="2023-12-06T23:02:25.874" v="4432" actId="26606"/>
          <ac:spMkLst>
            <pc:docMk/>
            <pc:sldMk cId="3103683689" sldId="268"/>
            <ac:spMk id="205" creationId="{154480E5-678B-478F-9170-46502C5FB3E3}"/>
          </ac:spMkLst>
        </pc:spChg>
        <pc:spChg chg="add del">
          <ac:chgData name="Tony Tom" userId="c14d24fb81e4b911" providerId="LiveId" clId="{FE1E3604-0831-452A-A3C3-2150F4A7693C}" dt="2023-12-06T23:02:25.874" v="4432" actId="26606"/>
          <ac:spMkLst>
            <pc:docMk/>
            <pc:sldMk cId="3103683689" sldId="268"/>
            <ac:spMk id="206" creationId="{B598D875-841B-47A7-B4C8-237DBCE2FBC7}"/>
          </ac:spMkLst>
        </pc:spChg>
        <pc:spChg chg="add del">
          <ac:chgData name="Tony Tom" userId="c14d24fb81e4b911" providerId="LiveId" clId="{FE1E3604-0831-452A-A3C3-2150F4A7693C}" dt="2023-12-06T23:02:27.378" v="4434" actId="26606"/>
          <ac:spMkLst>
            <pc:docMk/>
            <pc:sldMk cId="3103683689" sldId="268"/>
            <ac:spMk id="208" creationId="{600B5AE2-C5CC-499C-8F2D-249888BE22C2}"/>
          </ac:spMkLst>
        </pc:spChg>
        <pc:spChg chg="add del">
          <ac:chgData name="Tony Tom" userId="c14d24fb81e4b911" providerId="LiveId" clId="{FE1E3604-0831-452A-A3C3-2150F4A7693C}" dt="2023-12-06T23:02:27.378" v="4434" actId="26606"/>
          <ac:spMkLst>
            <pc:docMk/>
            <pc:sldMk cId="3103683689" sldId="268"/>
            <ac:spMk id="209" creationId="{BA7A3698-B350-40E5-8475-9BCC41A089FC}"/>
          </ac:spMkLst>
        </pc:spChg>
        <pc:spChg chg="add del">
          <ac:chgData name="Tony Tom" userId="c14d24fb81e4b911" providerId="LiveId" clId="{FE1E3604-0831-452A-A3C3-2150F4A7693C}" dt="2023-12-06T23:02:27.378" v="4434" actId="26606"/>
          <ac:spMkLst>
            <pc:docMk/>
            <pc:sldMk cId="3103683689" sldId="268"/>
            <ac:spMk id="211" creationId="{311973C2-EB8B-452A-A698-4A252FD3AE28}"/>
          </ac:spMkLst>
        </pc:spChg>
        <pc:spChg chg="add del">
          <ac:chgData name="Tony Tom" userId="c14d24fb81e4b911" providerId="LiveId" clId="{FE1E3604-0831-452A-A3C3-2150F4A7693C}" dt="2023-12-06T23:02:27.378" v="4434" actId="26606"/>
          <ac:spMkLst>
            <pc:docMk/>
            <pc:sldMk cId="3103683689" sldId="268"/>
            <ac:spMk id="212" creationId="{10162E77-11AD-44A7-84EC-40C59EEFBD2E}"/>
          </ac:spMkLst>
        </pc:spChg>
        <pc:spChg chg="add del">
          <ac:chgData name="Tony Tom" userId="c14d24fb81e4b911" providerId="LiveId" clId="{FE1E3604-0831-452A-A3C3-2150F4A7693C}" dt="2023-12-06T23:03:18.634" v="4469" actId="26606"/>
          <ac:spMkLst>
            <pc:docMk/>
            <pc:sldMk cId="3103683689" sldId="268"/>
            <ac:spMk id="216" creationId="{600B5AE2-C5CC-499C-8F2D-249888BE22C2}"/>
          </ac:spMkLst>
        </pc:spChg>
        <pc:spChg chg="add del">
          <ac:chgData name="Tony Tom" userId="c14d24fb81e4b911" providerId="LiveId" clId="{FE1E3604-0831-452A-A3C3-2150F4A7693C}" dt="2023-12-06T23:03:18.634" v="4469" actId="26606"/>
          <ac:spMkLst>
            <pc:docMk/>
            <pc:sldMk cId="3103683689" sldId="268"/>
            <ac:spMk id="217" creationId="{BA7A3698-B350-40E5-8475-9BCC41A089FC}"/>
          </ac:spMkLst>
        </pc:spChg>
        <pc:spChg chg="add del">
          <ac:chgData name="Tony Tom" userId="c14d24fb81e4b911" providerId="LiveId" clId="{FE1E3604-0831-452A-A3C3-2150F4A7693C}" dt="2023-12-06T23:03:18.634" v="4469" actId="26606"/>
          <ac:spMkLst>
            <pc:docMk/>
            <pc:sldMk cId="3103683689" sldId="268"/>
            <ac:spMk id="221" creationId="{154480E5-678B-478F-9170-46502C5FB3E3}"/>
          </ac:spMkLst>
        </pc:spChg>
        <pc:spChg chg="add del">
          <ac:chgData name="Tony Tom" userId="c14d24fb81e4b911" providerId="LiveId" clId="{FE1E3604-0831-452A-A3C3-2150F4A7693C}" dt="2023-12-06T23:03:18.634" v="4469" actId="26606"/>
          <ac:spMkLst>
            <pc:docMk/>
            <pc:sldMk cId="3103683689" sldId="268"/>
            <ac:spMk id="222" creationId="{B598D875-841B-47A7-B4C8-237DBCE2FBC7}"/>
          </ac:spMkLst>
        </pc:spChg>
        <pc:spChg chg="add del">
          <ac:chgData name="Tony Tom" userId="c14d24fb81e4b911" providerId="LiveId" clId="{FE1E3604-0831-452A-A3C3-2150F4A7693C}" dt="2023-12-06T23:03:10.912" v="4462" actId="26606"/>
          <ac:spMkLst>
            <pc:docMk/>
            <pc:sldMk cId="3103683689" sldId="268"/>
            <ac:spMk id="227" creationId="{600B5AE2-C5CC-499C-8F2D-249888BE22C2}"/>
          </ac:spMkLst>
        </pc:spChg>
        <pc:spChg chg="add del">
          <ac:chgData name="Tony Tom" userId="c14d24fb81e4b911" providerId="LiveId" clId="{FE1E3604-0831-452A-A3C3-2150F4A7693C}" dt="2023-12-06T23:03:10.912" v="4462" actId="26606"/>
          <ac:spMkLst>
            <pc:docMk/>
            <pc:sldMk cId="3103683689" sldId="268"/>
            <ac:spMk id="229" creationId="{BA7A3698-B350-40E5-8475-9BCC41A089FC}"/>
          </ac:spMkLst>
        </pc:spChg>
        <pc:spChg chg="add del">
          <ac:chgData name="Tony Tom" userId="c14d24fb81e4b911" providerId="LiveId" clId="{FE1E3604-0831-452A-A3C3-2150F4A7693C}" dt="2023-12-06T23:03:10.912" v="4462" actId="26606"/>
          <ac:spMkLst>
            <pc:docMk/>
            <pc:sldMk cId="3103683689" sldId="268"/>
            <ac:spMk id="233" creationId="{311973C2-EB8B-452A-A698-4A252FD3AE28}"/>
          </ac:spMkLst>
        </pc:spChg>
        <pc:spChg chg="add del">
          <ac:chgData name="Tony Tom" userId="c14d24fb81e4b911" providerId="LiveId" clId="{FE1E3604-0831-452A-A3C3-2150F4A7693C}" dt="2023-12-06T23:03:10.912" v="4462" actId="26606"/>
          <ac:spMkLst>
            <pc:docMk/>
            <pc:sldMk cId="3103683689" sldId="268"/>
            <ac:spMk id="235" creationId="{10162E77-11AD-44A7-84EC-40C59EEFBD2E}"/>
          </ac:spMkLst>
        </pc:spChg>
        <pc:spChg chg="add del">
          <ac:chgData name="Tony Tom" userId="c14d24fb81e4b911" providerId="LiveId" clId="{FE1E3604-0831-452A-A3C3-2150F4A7693C}" dt="2023-12-06T23:03:12.815" v="4464" actId="26606"/>
          <ac:spMkLst>
            <pc:docMk/>
            <pc:sldMk cId="3103683689" sldId="268"/>
            <ac:spMk id="239" creationId="{FF2DA012-1414-493D-888F-5D99D0BDA322}"/>
          </ac:spMkLst>
        </pc:spChg>
        <pc:spChg chg="add del">
          <ac:chgData name="Tony Tom" userId="c14d24fb81e4b911" providerId="LiveId" clId="{FE1E3604-0831-452A-A3C3-2150F4A7693C}" dt="2023-12-06T23:03:12.815" v="4464" actId="26606"/>
          <ac:spMkLst>
            <pc:docMk/>
            <pc:sldMk cId="3103683689" sldId="268"/>
            <ac:spMk id="240" creationId="{600B5AE2-C5CC-499C-8F2D-249888BE22C2}"/>
          </ac:spMkLst>
        </pc:spChg>
        <pc:spChg chg="add del">
          <ac:chgData name="Tony Tom" userId="c14d24fb81e4b911" providerId="LiveId" clId="{FE1E3604-0831-452A-A3C3-2150F4A7693C}" dt="2023-12-06T23:03:12.815" v="4464" actId="26606"/>
          <ac:spMkLst>
            <pc:docMk/>
            <pc:sldMk cId="3103683689" sldId="268"/>
            <ac:spMk id="241" creationId="{BA7A3698-B350-40E5-8475-9BCC41A089FC}"/>
          </ac:spMkLst>
        </pc:spChg>
        <pc:spChg chg="add del">
          <ac:chgData name="Tony Tom" userId="c14d24fb81e4b911" providerId="LiveId" clId="{FE1E3604-0831-452A-A3C3-2150F4A7693C}" dt="2023-12-06T23:03:12.815" v="4464" actId="26606"/>
          <ac:spMkLst>
            <pc:docMk/>
            <pc:sldMk cId="3103683689" sldId="268"/>
            <ac:spMk id="243" creationId="{10162E77-11AD-44A7-84EC-40C59EEFBD2E}"/>
          </ac:spMkLst>
        </pc:spChg>
        <pc:spChg chg="add del">
          <ac:chgData name="Tony Tom" userId="c14d24fb81e4b911" providerId="LiveId" clId="{FE1E3604-0831-452A-A3C3-2150F4A7693C}" dt="2023-12-06T23:03:12.815" v="4464" actId="26606"/>
          <ac:spMkLst>
            <pc:docMk/>
            <pc:sldMk cId="3103683689" sldId="268"/>
            <ac:spMk id="245" creationId="{6329CBCE-21AE-419D-AC1F-8ACF510A6670}"/>
          </ac:spMkLst>
        </pc:spChg>
        <pc:spChg chg="add del">
          <ac:chgData name="Tony Tom" userId="c14d24fb81e4b911" providerId="LiveId" clId="{FE1E3604-0831-452A-A3C3-2150F4A7693C}" dt="2023-12-06T23:03:16.203" v="4466" actId="26606"/>
          <ac:spMkLst>
            <pc:docMk/>
            <pc:sldMk cId="3103683689" sldId="268"/>
            <ac:spMk id="247" creationId="{600B5AE2-C5CC-499C-8F2D-249888BE22C2}"/>
          </ac:spMkLst>
        </pc:spChg>
        <pc:spChg chg="add del">
          <ac:chgData name="Tony Tom" userId="c14d24fb81e4b911" providerId="LiveId" clId="{FE1E3604-0831-452A-A3C3-2150F4A7693C}" dt="2023-12-06T23:03:16.203" v="4466" actId="26606"/>
          <ac:spMkLst>
            <pc:docMk/>
            <pc:sldMk cId="3103683689" sldId="268"/>
            <ac:spMk id="248" creationId="{BA7A3698-B350-40E5-8475-9BCC41A089FC}"/>
          </ac:spMkLst>
        </pc:spChg>
        <pc:spChg chg="add del">
          <ac:chgData name="Tony Tom" userId="c14d24fb81e4b911" providerId="LiveId" clId="{FE1E3604-0831-452A-A3C3-2150F4A7693C}" dt="2023-12-06T23:03:16.203" v="4466" actId="26606"/>
          <ac:spMkLst>
            <pc:docMk/>
            <pc:sldMk cId="3103683689" sldId="268"/>
            <ac:spMk id="250" creationId="{5CF81D86-BDBA-477C-B7DD-8D359BB9965B}"/>
          </ac:spMkLst>
        </pc:spChg>
        <pc:spChg chg="add del">
          <ac:chgData name="Tony Tom" userId="c14d24fb81e4b911" providerId="LiveId" clId="{FE1E3604-0831-452A-A3C3-2150F4A7693C}" dt="2023-12-06T23:03:16.203" v="4466" actId="26606"/>
          <ac:spMkLst>
            <pc:docMk/>
            <pc:sldMk cId="3103683689" sldId="268"/>
            <ac:spMk id="252" creationId="{88AA064E-5F6E-4024-BC28-EDDC3DFC70E1}"/>
          </ac:spMkLst>
        </pc:spChg>
        <pc:spChg chg="add del">
          <ac:chgData name="Tony Tom" userId="c14d24fb81e4b911" providerId="LiveId" clId="{FE1E3604-0831-452A-A3C3-2150F4A7693C}" dt="2023-12-06T23:03:16.203" v="4466" actId="26606"/>
          <ac:spMkLst>
            <pc:docMk/>
            <pc:sldMk cId="3103683689" sldId="268"/>
            <ac:spMk id="253" creationId="{03B29638-4838-4B9B-B9DB-96E542BAF3E6}"/>
          </ac:spMkLst>
        </pc:spChg>
        <pc:spChg chg="add del">
          <ac:chgData name="Tony Tom" userId="c14d24fb81e4b911" providerId="LiveId" clId="{FE1E3604-0831-452A-A3C3-2150F4A7693C}" dt="2023-12-06T23:03:18.618" v="4468" actId="26606"/>
          <ac:spMkLst>
            <pc:docMk/>
            <pc:sldMk cId="3103683689" sldId="268"/>
            <ac:spMk id="255" creationId="{600B5AE2-C5CC-499C-8F2D-249888BE22C2}"/>
          </ac:spMkLst>
        </pc:spChg>
        <pc:spChg chg="add del">
          <ac:chgData name="Tony Tom" userId="c14d24fb81e4b911" providerId="LiveId" clId="{FE1E3604-0831-452A-A3C3-2150F4A7693C}" dt="2023-12-06T23:03:18.618" v="4468" actId="26606"/>
          <ac:spMkLst>
            <pc:docMk/>
            <pc:sldMk cId="3103683689" sldId="268"/>
            <ac:spMk id="256" creationId="{BA7A3698-B350-40E5-8475-9BCC41A089FC}"/>
          </ac:spMkLst>
        </pc:spChg>
        <pc:spChg chg="add del">
          <ac:chgData name="Tony Tom" userId="c14d24fb81e4b911" providerId="LiveId" clId="{FE1E3604-0831-452A-A3C3-2150F4A7693C}" dt="2023-12-06T23:03:18.618" v="4468" actId="26606"/>
          <ac:spMkLst>
            <pc:docMk/>
            <pc:sldMk cId="3103683689" sldId="268"/>
            <ac:spMk id="258" creationId="{E32D3FD4-6F71-43DF-93B9-87279519C618}"/>
          </ac:spMkLst>
        </pc:spChg>
        <pc:spChg chg="add del">
          <ac:chgData name="Tony Tom" userId="c14d24fb81e4b911" providerId="LiveId" clId="{FE1E3604-0831-452A-A3C3-2150F4A7693C}" dt="2023-12-06T23:03:18.618" v="4468" actId="26606"/>
          <ac:spMkLst>
            <pc:docMk/>
            <pc:sldMk cId="3103683689" sldId="268"/>
            <ac:spMk id="259" creationId="{36F207B4-66C3-4A76-8D54-C2871CF80983}"/>
          </ac:spMkLst>
        </pc:spChg>
        <pc:spChg chg="add del">
          <ac:chgData name="Tony Tom" userId="c14d24fb81e4b911" providerId="LiveId" clId="{FE1E3604-0831-452A-A3C3-2150F4A7693C}" dt="2023-12-06T23:06:05.091" v="4481"/>
          <ac:spMkLst>
            <pc:docMk/>
            <pc:sldMk cId="3103683689" sldId="268"/>
            <ac:spMk id="261" creationId="{600B5AE2-C5CC-499C-8F2D-249888BE22C2}"/>
          </ac:spMkLst>
        </pc:spChg>
        <pc:spChg chg="add del">
          <ac:chgData name="Tony Tom" userId="c14d24fb81e4b911" providerId="LiveId" clId="{FE1E3604-0831-452A-A3C3-2150F4A7693C}" dt="2023-12-06T23:06:05.091" v="4481"/>
          <ac:spMkLst>
            <pc:docMk/>
            <pc:sldMk cId="3103683689" sldId="268"/>
            <ac:spMk id="262" creationId="{BA7A3698-B350-40E5-8475-9BCC41A089FC}"/>
          </ac:spMkLst>
        </pc:spChg>
        <pc:spChg chg="add del">
          <ac:chgData name="Tony Tom" userId="c14d24fb81e4b911" providerId="LiveId" clId="{FE1E3604-0831-452A-A3C3-2150F4A7693C}" dt="2023-12-06T23:06:05.091" v="4481"/>
          <ac:spMkLst>
            <pc:docMk/>
            <pc:sldMk cId="3103683689" sldId="268"/>
            <ac:spMk id="265" creationId="{154480E5-678B-478F-9170-46502C5FB3E3}"/>
          </ac:spMkLst>
        </pc:spChg>
        <pc:spChg chg="add del">
          <ac:chgData name="Tony Tom" userId="c14d24fb81e4b911" providerId="LiveId" clId="{FE1E3604-0831-452A-A3C3-2150F4A7693C}" dt="2023-12-06T23:06:05.091" v="4481"/>
          <ac:spMkLst>
            <pc:docMk/>
            <pc:sldMk cId="3103683689" sldId="268"/>
            <ac:spMk id="266" creationId="{B598D875-841B-47A7-B4C8-237DBCE2FBC7}"/>
          </ac:spMkLst>
        </pc:spChg>
        <pc:graphicFrameChg chg="add del">
          <ac:chgData name="Tony Tom" userId="c14d24fb81e4b911" providerId="LiveId" clId="{FE1E3604-0831-452A-A3C3-2150F4A7693C}" dt="2023-12-04T19:06:48.022" v="2454" actId="26606"/>
          <ac:graphicFrameMkLst>
            <pc:docMk/>
            <pc:sldMk cId="3103683689" sldId="268"/>
            <ac:graphicFrameMk id="164" creationId="{19B5B276-39AD-A76B-A371-DC34E5799105}"/>
          </ac:graphicFrameMkLst>
        </pc:graphicFrameChg>
        <pc:picChg chg="add del">
          <ac:chgData name="Tony Tom" userId="c14d24fb81e4b911" providerId="LiveId" clId="{FE1E3604-0831-452A-A3C3-2150F4A7693C}" dt="2023-12-04T19:06:35.217" v="2448" actId="26606"/>
          <ac:picMkLst>
            <pc:docMk/>
            <pc:sldMk cId="3103683689" sldId="268"/>
            <ac:picMk id="128" creationId="{795FAE82-FD4D-7EE8-53DD-E3CC0EC1A559}"/>
          </ac:picMkLst>
        </pc:picChg>
        <pc:picChg chg="add del">
          <ac:chgData name="Tony Tom" userId="c14d24fb81e4b911" providerId="LiveId" clId="{FE1E3604-0831-452A-A3C3-2150F4A7693C}" dt="2023-12-06T23:02:06.349" v="4420" actId="26606"/>
          <ac:picMkLst>
            <pc:docMk/>
            <pc:sldMk cId="3103683689" sldId="268"/>
            <ac:picMk id="137" creationId="{36DECB6F-C001-7888-DA89-14BB3B13F404}"/>
          </ac:picMkLst>
        </pc:picChg>
        <pc:picChg chg="add del">
          <ac:chgData name="Tony Tom" userId="c14d24fb81e4b911" providerId="LiveId" clId="{FE1E3604-0831-452A-A3C3-2150F4A7693C}" dt="2023-12-04T19:06:37.695" v="2450" actId="26606"/>
          <ac:picMkLst>
            <pc:docMk/>
            <pc:sldMk cId="3103683689" sldId="268"/>
            <ac:picMk id="149" creationId="{26ACFFA1-549A-8066-8582-79C54AA9B27F}"/>
          </ac:picMkLst>
        </pc:picChg>
        <pc:picChg chg="add del">
          <ac:chgData name="Tony Tom" userId="c14d24fb81e4b911" providerId="LiveId" clId="{FE1E3604-0831-452A-A3C3-2150F4A7693C}" dt="2023-12-04T19:06:41.087" v="2452" actId="26606"/>
          <ac:picMkLst>
            <pc:docMk/>
            <pc:sldMk cId="3103683689" sldId="268"/>
            <ac:picMk id="156" creationId="{69F993CB-93AF-3015-FC1D-2580F1730865}"/>
          </ac:picMkLst>
        </pc:picChg>
        <pc:picChg chg="add del">
          <ac:chgData name="Tony Tom" userId="c14d24fb81e4b911" providerId="LiveId" clId="{FE1E3604-0831-452A-A3C3-2150F4A7693C}" dt="2023-12-06T23:02:07.610" v="4422" actId="26606"/>
          <ac:picMkLst>
            <pc:docMk/>
            <pc:sldMk cId="3103683689" sldId="268"/>
            <ac:picMk id="157" creationId="{C61C98AE-E1B0-56BA-ADF1-30EBDA737DF4}"/>
          </ac:picMkLst>
        </pc:picChg>
        <pc:picChg chg="add del">
          <ac:chgData name="Tony Tom" userId="c14d24fb81e4b911" providerId="LiveId" clId="{FE1E3604-0831-452A-A3C3-2150F4A7693C}" dt="2023-12-06T23:02:09.631" v="4424" actId="26606"/>
          <ac:picMkLst>
            <pc:docMk/>
            <pc:sldMk cId="3103683689" sldId="268"/>
            <ac:picMk id="174" creationId="{B920C9F0-FD0E-B306-AFEE-FB7F4C0FD7EC}"/>
          </ac:picMkLst>
        </pc:picChg>
        <pc:picChg chg="add del">
          <ac:chgData name="Tony Tom" userId="c14d24fb81e4b911" providerId="LiveId" clId="{FE1E3604-0831-452A-A3C3-2150F4A7693C}" dt="2023-12-06T23:02:11.687" v="4426" actId="26606"/>
          <ac:picMkLst>
            <pc:docMk/>
            <pc:sldMk cId="3103683689" sldId="268"/>
            <ac:picMk id="180" creationId="{9EAB49E1-F51A-B442-F005-6EFEE6A888F0}"/>
          </ac:picMkLst>
        </pc:picChg>
        <pc:picChg chg="add del">
          <ac:chgData name="Tony Tom" userId="c14d24fb81e4b911" providerId="LiveId" clId="{FE1E3604-0831-452A-A3C3-2150F4A7693C}" dt="2023-12-06T23:02:15.164" v="4428" actId="26606"/>
          <ac:picMkLst>
            <pc:docMk/>
            <pc:sldMk cId="3103683689" sldId="268"/>
            <ac:picMk id="190" creationId="{B3EF15DF-FD57-DD23-695C-A0C867603432}"/>
          </ac:picMkLst>
        </pc:picChg>
        <pc:picChg chg="add del">
          <ac:chgData name="Tony Tom" userId="c14d24fb81e4b911" providerId="LiveId" clId="{FE1E3604-0831-452A-A3C3-2150F4A7693C}" dt="2023-12-06T23:02:17.060" v="4430" actId="26606"/>
          <ac:picMkLst>
            <pc:docMk/>
            <pc:sldMk cId="3103683689" sldId="268"/>
            <ac:picMk id="197" creationId="{36DECB6F-C001-7888-DA89-14BB3B13F404}"/>
          </ac:picMkLst>
        </pc:picChg>
        <pc:picChg chg="add del">
          <ac:chgData name="Tony Tom" userId="c14d24fb81e4b911" providerId="LiveId" clId="{FE1E3604-0831-452A-A3C3-2150F4A7693C}" dt="2023-12-06T23:02:25.874" v="4432" actId="26606"/>
          <ac:picMkLst>
            <pc:docMk/>
            <pc:sldMk cId="3103683689" sldId="268"/>
            <ac:picMk id="203" creationId="{C61C98AE-E1B0-56BA-ADF1-30EBDA737DF4}"/>
          </ac:picMkLst>
        </pc:picChg>
        <pc:picChg chg="add del">
          <ac:chgData name="Tony Tom" userId="c14d24fb81e4b911" providerId="LiveId" clId="{FE1E3604-0831-452A-A3C3-2150F4A7693C}" dt="2023-12-06T23:02:27.378" v="4434" actId="26606"/>
          <ac:picMkLst>
            <pc:docMk/>
            <pc:sldMk cId="3103683689" sldId="268"/>
            <ac:picMk id="213" creationId="{36DECB6F-C001-7888-DA89-14BB3B13F404}"/>
          </ac:picMkLst>
        </pc:picChg>
        <pc:picChg chg="add del mod ord">
          <ac:chgData name="Tony Tom" userId="c14d24fb81e4b911" providerId="LiveId" clId="{FE1E3604-0831-452A-A3C3-2150F4A7693C}" dt="2023-12-06T23:03:37.094" v="4473" actId="478"/>
          <ac:picMkLst>
            <pc:docMk/>
            <pc:sldMk cId="3103683689" sldId="268"/>
            <ac:picMk id="219" creationId="{C61C98AE-E1B0-56BA-ADF1-30EBDA737DF4}"/>
          </ac:picMkLst>
        </pc:picChg>
        <pc:cxnChg chg="add del">
          <ac:chgData name="Tony Tom" userId="c14d24fb81e4b911" providerId="LiveId" clId="{FE1E3604-0831-452A-A3C3-2150F4A7693C}" dt="2023-12-06T23:02:06.349" v="4420" actId="26606"/>
          <ac:cxnSpMkLst>
            <pc:docMk/>
            <pc:sldMk cId="3103683689" sldId="268"/>
            <ac:cxnSpMk id="131" creationId="{0AC655C7-EC94-4BE6-84C8-2F9EFBBB2789}"/>
          </ac:cxnSpMkLst>
        </pc:cxnChg>
        <pc:cxnChg chg="add del">
          <ac:chgData name="Tony Tom" userId="c14d24fb81e4b911" providerId="LiveId" clId="{FE1E3604-0831-452A-A3C3-2150F4A7693C}" dt="2023-12-04T19:06:35.217" v="2448" actId="26606"/>
          <ac:cxnSpMkLst>
            <pc:docMk/>
            <pc:sldMk cId="3103683689" sldId="268"/>
            <ac:cxnSpMk id="136" creationId="{0AC655C7-EC94-4BE6-84C8-2F9EFBBB2789}"/>
          </ac:cxnSpMkLst>
        </pc:cxnChg>
        <pc:cxnChg chg="add del">
          <ac:chgData name="Tony Tom" userId="c14d24fb81e4b911" providerId="LiveId" clId="{FE1E3604-0831-452A-A3C3-2150F4A7693C}" dt="2023-12-06T23:02:06.349" v="4420" actId="26606"/>
          <ac:cxnSpMkLst>
            <pc:docMk/>
            <pc:sldMk cId="3103683689" sldId="268"/>
            <ac:cxnSpMk id="139" creationId="{5AB158E9-1B40-4CD6-95F0-95CA11DF7B7A}"/>
          </ac:cxnSpMkLst>
        </pc:cxnChg>
        <pc:cxnChg chg="add del">
          <ac:chgData name="Tony Tom" userId="c14d24fb81e4b911" providerId="LiveId" clId="{FE1E3604-0831-452A-A3C3-2150F4A7693C}" dt="2023-12-04T19:06:35.217" v="2448" actId="26606"/>
          <ac:cxnSpMkLst>
            <pc:docMk/>
            <pc:sldMk cId="3103683689" sldId="268"/>
            <ac:cxnSpMk id="142" creationId="{5AB158E9-1B40-4CD6-95F0-95CA11DF7B7A}"/>
          </ac:cxnSpMkLst>
        </pc:cxnChg>
        <pc:cxnChg chg="add del">
          <ac:chgData name="Tony Tom" userId="c14d24fb81e4b911" providerId="LiveId" clId="{FE1E3604-0831-452A-A3C3-2150F4A7693C}" dt="2023-12-04T19:06:37.695" v="2450" actId="26606"/>
          <ac:cxnSpMkLst>
            <pc:docMk/>
            <pc:sldMk cId="3103683689" sldId="268"/>
            <ac:cxnSpMk id="146" creationId="{0AC655C7-EC94-4BE6-84C8-2F9EFBBB2789}"/>
          </ac:cxnSpMkLst>
        </pc:cxnChg>
        <pc:cxnChg chg="add del">
          <ac:chgData name="Tony Tom" userId="c14d24fb81e4b911" providerId="LiveId" clId="{FE1E3604-0831-452A-A3C3-2150F4A7693C}" dt="2023-12-04T19:06:37.695" v="2450" actId="26606"/>
          <ac:cxnSpMkLst>
            <pc:docMk/>
            <pc:sldMk cId="3103683689" sldId="268"/>
            <ac:cxnSpMk id="148" creationId="{5A0A5CF6-407C-4691-8122-49DF69D0020D}"/>
          </ac:cxnSpMkLst>
        </pc:cxnChg>
        <pc:cxnChg chg="add del">
          <ac:chgData name="Tony Tom" userId="c14d24fb81e4b911" providerId="LiveId" clId="{FE1E3604-0831-452A-A3C3-2150F4A7693C}" dt="2023-12-06T23:02:07.610" v="4422" actId="26606"/>
          <ac:cxnSpMkLst>
            <pc:docMk/>
            <pc:sldMk cId="3103683689" sldId="268"/>
            <ac:cxnSpMk id="150" creationId="{0AC655C7-EC94-4BE6-84C8-2F9EFBBB2789}"/>
          </ac:cxnSpMkLst>
        </pc:cxnChg>
        <pc:cxnChg chg="add del">
          <ac:chgData name="Tony Tom" userId="c14d24fb81e4b911" providerId="LiveId" clId="{FE1E3604-0831-452A-A3C3-2150F4A7693C}" dt="2023-12-04T19:06:41.087" v="2452" actId="26606"/>
          <ac:cxnSpMkLst>
            <pc:docMk/>
            <pc:sldMk cId="3103683689" sldId="268"/>
            <ac:cxnSpMk id="153" creationId="{0AC655C7-EC94-4BE6-84C8-2F9EFBBB2789}"/>
          </ac:cxnSpMkLst>
        </pc:cxnChg>
        <pc:cxnChg chg="add del">
          <ac:chgData name="Tony Tom" userId="c14d24fb81e4b911" providerId="LiveId" clId="{FE1E3604-0831-452A-A3C3-2150F4A7693C}" dt="2023-12-04T19:06:48.022" v="2454" actId="26606"/>
          <ac:cxnSpMkLst>
            <pc:docMk/>
            <pc:sldMk cId="3103683689" sldId="268"/>
            <ac:cxnSpMk id="160" creationId="{4418FCD2-8448-4A81-8EB4-72250F7827B4}"/>
          </ac:cxnSpMkLst>
        </pc:cxnChg>
        <pc:cxnChg chg="add del">
          <ac:chgData name="Tony Tom" userId="c14d24fb81e4b911" providerId="LiveId" clId="{FE1E3604-0831-452A-A3C3-2150F4A7693C}" dt="2023-12-06T23:02:07.610" v="4422" actId="26606"/>
          <ac:cxnSpMkLst>
            <pc:docMk/>
            <pc:sldMk cId="3103683689" sldId="268"/>
            <ac:cxnSpMk id="165" creationId="{E9F7CBA9-9D9B-479F-AAB5-BF785971CD85}"/>
          </ac:cxnSpMkLst>
        </pc:cxnChg>
        <pc:cxnChg chg="add del">
          <ac:chgData name="Tony Tom" userId="c14d24fb81e4b911" providerId="LiveId" clId="{FE1E3604-0831-452A-A3C3-2150F4A7693C}" dt="2023-12-06T23:02:09.631" v="4424" actId="26606"/>
          <ac:cxnSpMkLst>
            <pc:docMk/>
            <pc:sldMk cId="3103683689" sldId="268"/>
            <ac:cxnSpMk id="171" creationId="{0AC655C7-EC94-4BE6-84C8-2F9EFBBB2789}"/>
          </ac:cxnSpMkLst>
        </pc:cxnChg>
        <pc:cxnChg chg="add del">
          <ac:chgData name="Tony Tom" userId="c14d24fb81e4b911" providerId="LiveId" clId="{FE1E3604-0831-452A-A3C3-2150F4A7693C}" dt="2023-12-06T23:02:11.687" v="4426" actId="26606"/>
          <ac:cxnSpMkLst>
            <pc:docMk/>
            <pc:sldMk cId="3103683689" sldId="268"/>
            <ac:cxnSpMk id="178" creationId="{6EEB3B97-A638-498B-8083-54191CE71E01}"/>
          </ac:cxnSpMkLst>
        </pc:cxnChg>
        <pc:cxnChg chg="add del">
          <ac:chgData name="Tony Tom" userId="c14d24fb81e4b911" providerId="LiveId" clId="{FE1E3604-0831-452A-A3C3-2150F4A7693C}" dt="2023-12-06T23:02:11.687" v="4426" actId="26606"/>
          <ac:cxnSpMkLst>
            <pc:docMk/>
            <pc:sldMk cId="3103683689" sldId="268"/>
            <ac:cxnSpMk id="181" creationId="{9C21570E-E159-49A6-9891-FA397B7A92D3}"/>
          </ac:cxnSpMkLst>
        </pc:cxnChg>
        <pc:cxnChg chg="add del">
          <ac:chgData name="Tony Tom" userId="c14d24fb81e4b911" providerId="LiveId" clId="{FE1E3604-0831-452A-A3C3-2150F4A7693C}" dt="2023-12-06T23:02:15.164" v="4428" actId="26606"/>
          <ac:cxnSpMkLst>
            <pc:docMk/>
            <pc:sldMk cId="3103683689" sldId="268"/>
            <ac:cxnSpMk id="187" creationId="{0AC655C7-EC94-4BE6-84C8-2F9EFBBB2789}"/>
          </ac:cxnSpMkLst>
        </pc:cxnChg>
        <pc:cxnChg chg="add del">
          <ac:chgData name="Tony Tom" userId="c14d24fb81e4b911" providerId="LiveId" clId="{FE1E3604-0831-452A-A3C3-2150F4A7693C}" dt="2023-12-06T23:02:15.164" v="4428" actId="26606"/>
          <ac:cxnSpMkLst>
            <pc:docMk/>
            <pc:sldMk cId="3103683689" sldId="268"/>
            <ac:cxnSpMk id="189" creationId="{5A0A5CF6-407C-4691-8122-49DF69D0020D}"/>
          </ac:cxnSpMkLst>
        </pc:cxnChg>
        <pc:cxnChg chg="add del">
          <ac:chgData name="Tony Tom" userId="c14d24fb81e4b911" providerId="LiveId" clId="{FE1E3604-0831-452A-A3C3-2150F4A7693C}" dt="2023-12-06T23:02:17.060" v="4430" actId="26606"/>
          <ac:cxnSpMkLst>
            <pc:docMk/>
            <pc:sldMk cId="3103683689" sldId="268"/>
            <ac:cxnSpMk id="194" creationId="{0AC655C7-EC94-4BE6-84C8-2F9EFBBB2789}"/>
          </ac:cxnSpMkLst>
        </pc:cxnChg>
        <pc:cxnChg chg="add del">
          <ac:chgData name="Tony Tom" userId="c14d24fb81e4b911" providerId="LiveId" clId="{FE1E3604-0831-452A-A3C3-2150F4A7693C}" dt="2023-12-06T23:02:17.060" v="4430" actId="26606"/>
          <ac:cxnSpMkLst>
            <pc:docMk/>
            <pc:sldMk cId="3103683689" sldId="268"/>
            <ac:cxnSpMk id="198" creationId="{5AB158E9-1B40-4CD6-95F0-95CA11DF7B7A}"/>
          </ac:cxnSpMkLst>
        </pc:cxnChg>
        <pc:cxnChg chg="add del">
          <ac:chgData name="Tony Tom" userId="c14d24fb81e4b911" providerId="LiveId" clId="{FE1E3604-0831-452A-A3C3-2150F4A7693C}" dt="2023-12-06T23:02:25.874" v="4432" actId="26606"/>
          <ac:cxnSpMkLst>
            <pc:docMk/>
            <pc:sldMk cId="3103683689" sldId="268"/>
            <ac:cxnSpMk id="202" creationId="{0AC655C7-EC94-4BE6-84C8-2F9EFBBB2789}"/>
          </ac:cxnSpMkLst>
        </pc:cxnChg>
        <pc:cxnChg chg="add del">
          <ac:chgData name="Tony Tom" userId="c14d24fb81e4b911" providerId="LiveId" clId="{FE1E3604-0831-452A-A3C3-2150F4A7693C}" dt="2023-12-06T23:02:25.874" v="4432" actId="26606"/>
          <ac:cxnSpMkLst>
            <pc:docMk/>
            <pc:sldMk cId="3103683689" sldId="268"/>
            <ac:cxnSpMk id="204" creationId="{E9F7CBA9-9D9B-479F-AAB5-BF785971CD85}"/>
          </ac:cxnSpMkLst>
        </pc:cxnChg>
        <pc:cxnChg chg="add del">
          <ac:chgData name="Tony Tom" userId="c14d24fb81e4b911" providerId="LiveId" clId="{FE1E3604-0831-452A-A3C3-2150F4A7693C}" dt="2023-12-06T23:02:27.378" v="4434" actId="26606"/>
          <ac:cxnSpMkLst>
            <pc:docMk/>
            <pc:sldMk cId="3103683689" sldId="268"/>
            <ac:cxnSpMk id="210" creationId="{0AC655C7-EC94-4BE6-84C8-2F9EFBBB2789}"/>
          </ac:cxnSpMkLst>
        </pc:cxnChg>
        <pc:cxnChg chg="add del">
          <ac:chgData name="Tony Tom" userId="c14d24fb81e4b911" providerId="LiveId" clId="{FE1E3604-0831-452A-A3C3-2150F4A7693C}" dt="2023-12-06T23:02:27.378" v="4434" actId="26606"/>
          <ac:cxnSpMkLst>
            <pc:docMk/>
            <pc:sldMk cId="3103683689" sldId="268"/>
            <ac:cxnSpMk id="214" creationId="{5AB158E9-1B40-4CD6-95F0-95CA11DF7B7A}"/>
          </ac:cxnSpMkLst>
        </pc:cxnChg>
        <pc:cxnChg chg="add del">
          <ac:chgData name="Tony Tom" userId="c14d24fb81e4b911" providerId="LiveId" clId="{FE1E3604-0831-452A-A3C3-2150F4A7693C}" dt="2023-12-06T23:03:18.634" v="4469" actId="26606"/>
          <ac:cxnSpMkLst>
            <pc:docMk/>
            <pc:sldMk cId="3103683689" sldId="268"/>
            <ac:cxnSpMk id="218" creationId="{0AC655C7-EC94-4BE6-84C8-2F9EFBBB2789}"/>
          </ac:cxnSpMkLst>
        </pc:cxnChg>
        <pc:cxnChg chg="add del">
          <ac:chgData name="Tony Tom" userId="c14d24fb81e4b911" providerId="LiveId" clId="{FE1E3604-0831-452A-A3C3-2150F4A7693C}" dt="2023-12-06T23:03:18.634" v="4469" actId="26606"/>
          <ac:cxnSpMkLst>
            <pc:docMk/>
            <pc:sldMk cId="3103683689" sldId="268"/>
            <ac:cxnSpMk id="220" creationId="{E9F7CBA9-9D9B-479F-AAB5-BF785971CD85}"/>
          </ac:cxnSpMkLst>
        </pc:cxnChg>
        <pc:cxnChg chg="add del">
          <ac:chgData name="Tony Tom" userId="c14d24fb81e4b911" providerId="LiveId" clId="{FE1E3604-0831-452A-A3C3-2150F4A7693C}" dt="2023-12-06T23:03:10.912" v="4462" actId="26606"/>
          <ac:cxnSpMkLst>
            <pc:docMk/>
            <pc:sldMk cId="3103683689" sldId="268"/>
            <ac:cxnSpMk id="231" creationId="{0AC655C7-EC94-4BE6-84C8-2F9EFBBB2789}"/>
          </ac:cxnSpMkLst>
        </pc:cxnChg>
        <pc:cxnChg chg="add del">
          <ac:chgData name="Tony Tom" userId="c14d24fb81e4b911" providerId="LiveId" clId="{FE1E3604-0831-452A-A3C3-2150F4A7693C}" dt="2023-12-06T23:03:10.912" v="4462" actId="26606"/>
          <ac:cxnSpMkLst>
            <pc:docMk/>
            <pc:sldMk cId="3103683689" sldId="268"/>
            <ac:cxnSpMk id="237" creationId="{5AB158E9-1B40-4CD6-95F0-95CA11DF7B7A}"/>
          </ac:cxnSpMkLst>
        </pc:cxnChg>
        <pc:cxnChg chg="add del">
          <ac:chgData name="Tony Tom" userId="c14d24fb81e4b911" providerId="LiveId" clId="{FE1E3604-0831-452A-A3C3-2150F4A7693C}" dt="2023-12-06T23:03:12.815" v="4464" actId="26606"/>
          <ac:cxnSpMkLst>
            <pc:docMk/>
            <pc:sldMk cId="3103683689" sldId="268"/>
            <ac:cxnSpMk id="242" creationId="{0AC655C7-EC94-4BE6-84C8-2F9EFBBB2789}"/>
          </ac:cxnSpMkLst>
        </pc:cxnChg>
        <pc:cxnChg chg="add del">
          <ac:chgData name="Tony Tom" userId="c14d24fb81e4b911" providerId="LiveId" clId="{FE1E3604-0831-452A-A3C3-2150F4A7693C}" dt="2023-12-06T23:03:12.815" v="4464" actId="26606"/>
          <ac:cxnSpMkLst>
            <pc:docMk/>
            <pc:sldMk cId="3103683689" sldId="268"/>
            <ac:cxnSpMk id="244" creationId="{5AB158E9-1B40-4CD6-95F0-95CA11DF7B7A}"/>
          </ac:cxnSpMkLst>
        </pc:cxnChg>
        <pc:cxnChg chg="add del">
          <ac:chgData name="Tony Tom" userId="c14d24fb81e4b911" providerId="LiveId" clId="{FE1E3604-0831-452A-A3C3-2150F4A7693C}" dt="2023-12-06T23:03:16.203" v="4466" actId="26606"/>
          <ac:cxnSpMkLst>
            <pc:docMk/>
            <pc:sldMk cId="3103683689" sldId="268"/>
            <ac:cxnSpMk id="249" creationId="{0AC655C7-EC94-4BE6-84C8-2F9EFBBB2789}"/>
          </ac:cxnSpMkLst>
        </pc:cxnChg>
        <pc:cxnChg chg="add del">
          <ac:chgData name="Tony Tom" userId="c14d24fb81e4b911" providerId="LiveId" clId="{FE1E3604-0831-452A-A3C3-2150F4A7693C}" dt="2023-12-06T23:03:16.203" v="4466" actId="26606"/>
          <ac:cxnSpMkLst>
            <pc:docMk/>
            <pc:sldMk cId="3103683689" sldId="268"/>
            <ac:cxnSpMk id="251" creationId="{C65F3E9C-EF11-4F8F-A621-399C7A3E6401}"/>
          </ac:cxnSpMkLst>
        </pc:cxnChg>
        <pc:cxnChg chg="add del">
          <ac:chgData name="Tony Tom" userId="c14d24fb81e4b911" providerId="LiveId" clId="{FE1E3604-0831-452A-A3C3-2150F4A7693C}" dt="2023-12-06T23:03:18.618" v="4468" actId="26606"/>
          <ac:cxnSpMkLst>
            <pc:docMk/>
            <pc:sldMk cId="3103683689" sldId="268"/>
            <ac:cxnSpMk id="257" creationId="{0AC655C7-EC94-4BE6-84C8-2F9EFBBB2789}"/>
          </ac:cxnSpMkLst>
        </pc:cxnChg>
        <pc:cxnChg chg="add del">
          <ac:chgData name="Tony Tom" userId="c14d24fb81e4b911" providerId="LiveId" clId="{FE1E3604-0831-452A-A3C3-2150F4A7693C}" dt="2023-12-06T23:06:05.091" v="4481"/>
          <ac:cxnSpMkLst>
            <pc:docMk/>
            <pc:sldMk cId="3103683689" sldId="268"/>
            <ac:cxnSpMk id="263" creationId="{0AC655C7-EC94-4BE6-84C8-2F9EFBBB2789}"/>
          </ac:cxnSpMkLst>
        </pc:cxnChg>
        <pc:cxnChg chg="add del">
          <ac:chgData name="Tony Tom" userId="c14d24fb81e4b911" providerId="LiveId" clId="{FE1E3604-0831-452A-A3C3-2150F4A7693C}" dt="2023-12-06T23:06:05.091" v="4481"/>
          <ac:cxnSpMkLst>
            <pc:docMk/>
            <pc:sldMk cId="3103683689" sldId="268"/>
            <ac:cxnSpMk id="264" creationId="{E9F7CBA9-9D9B-479F-AAB5-BF785971CD85}"/>
          </ac:cxnSpMkLst>
        </pc:cxnChg>
      </pc:sldChg>
      <pc:sldChg chg="modSp del mod modNotes">
        <pc:chgData name="Tony Tom" userId="c14d24fb81e4b911" providerId="LiveId" clId="{FE1E3604-0831-452A-A3C3-2150F4A7693C}" dt="2023-12-07T02:31:04.183" v="4510" actId="2696"/>
        <pc:sldMkLst>
          <pc:docMk/>
          <pc:sldMk cId="962321713" sldId="297"/>
        </pc:sldMkLst>
        <pc:spChg chg="mod">
          <ac:chgData name="Tony Tom" userId="c14d24fb81e4b911" providerId="LiveId" clId="{FE1E3604-0831-452A-A3C3-2150F4A7693C}" dt="2023-12-06T23:06:05.091" v="4481"/>
          <ac:spMkLst>
            <pc:docMk/>
            <pc:sldMk cId="962321713" sldId="297"/>
            <ac:spMk id="2" creationId="{901FB443-F374-4074-A3AF-F824D82C8FE2}"/>
          </ac:spMkLst>
        </pc:spChg>
        <pc:spChg chg="mod">
          <ac:chgData name="Tony Tom" userId="c14d24fb81e4b911" providerId="LiveId" clId="{FE1E3604-0831-452A-A3C3-2150F4A7693C}" dt="2023-12-06T23:06:05.091" v="4481"/>
          <ac:spMkLst>
            <pc:docMk/>
            <pc:sldMk cId="962321713" sldId="297"/>
            <ac:spMk id="7" creationId="{F9013BD0-EEB5-4536-B6C3-3DCD3D3F1ABD}"/>
          </ac:spMkLst>
        </pc:spChg>
        <pc:picChg chg="mod">
          <ac:chgData name="Tony Tom" userId="c14d24fb81e4b911" providerId="LiveId" clId="{FE1E3604-0831-452A-A3C3-2150F4A7693C}" dt="2023-12-06T23:06:05.091" v="4481"/>
          <ac:picMkLst>
            <pc:docMk/>
            <pc:sldMk cId="962321713" sldId="297"/>
            <ac:picMk id="4" creationId="{47C8ECED-459E-4C1F-B2EA-4B036DE56CAD}"/>
          </ac:picMkLst>
        </pc:picChg>
        <pc:picChg chg="mod">
          <ac:chgData name="Tony Tom" userId="c14d24fb81e4b911" providerId="LiveId" clId="{FE1E3604-0831-452A-A3C3-2150F4A7693C}" dt="2023-12-06T23:06:05.091" v="4481"/>
          <ac:picMkLst>
            <pc:docMk/>
            <pc:sldMk cId="962321713" sldId="297"/>
            <ac:picMk id="6" creationId="{B8344418-C7C3-4FAF-A282-B36151FA2FCB}"/>
          </ac:picMkLst>
        </pc:picChg>
        <pc:picChg chg="mod">
          <ac:chgData name="Tony Tom" userId="c14d24fb81e4b911" providerId="LiveId" clId="{FE1E3604-0831-452A-A3C3-2150F4A7693C}" dt="2023-12-06T23:06:05.091" v="4481"/>
          <ac:picMkLst>
            <pc:docMk/>
            <pc:sldMk cId="962321713" sldId="297"/>
            <ac:picMk id="9" creationId="{3E8467EC-EAFA-41AA-9D43-AE1388D919FD}"/>
          </ac:picMkLst>
        </pc:picChg>
        <pc:picChg chg="mod">
          <ac:chgData name="Tony Tom" userId="c14d24fb81e4b911" providerId="LiveId" clId="{FE1E3604-0831-452A-A3C3-2150F4A7693C}" dt="2023-12-06T23:06:05.091" v="4481"/>
          <ac:picMkLst>
            <pc:docMk/>
            <pc:sldMk cId="962321713" sldId="297"/>
            <ac:picMk id="11" creationId="{D09F86DB-FD3D-46AA-BE4E-8097B0D4D725}"/>
          </ac:picMkLst>
        </pc:picChg>
      </pc:sldChg>
      <pc:sldChg chg="modSp del modNotes">
        <pc:chgData name="Tony Tom" userId="c14d24fb81e4b911" providerId="LiveId" clId="{FE1E3604-0831-452A-A3C3-2150F4A7693C}" dt="2023-12-07T02:31:22.835" v="4511" actId="2696"/>
        <pc:sldMkLst>
          <pc:docMk/>
          <pc:sldMk cId="134718700" sldId="299"/>
        </pc:sldMkLst>
        <pc:spChg chg="mod">
          <ac:chgData name="Tony Tom" userId="c14d24fb81e4b911" providerId="LiveId" clId="{FE1E3604-0831-452A-A3C3-2150F4A7693C}" dt="2023-12-06T23:06:05.091" v="4481"/>
          <ac:spMkLst>
            <pc:docMk/>
            <pc:sldMk cId="134718700" sldId="299"/>
            <ac:spMk id="2" creationId="{73ACAB3A-E381-C2C8-C17B-148202D82D01}"/>
          </ac:spMkLst>
        </pc:spChg>
        <pc:spChg chg="mod">
          <ac:chgData name="Tony Tom" userId="c14d24fb81e4b911" providerId="LiveId" clId="{FE1E3604-0831-452A-A3C3-2150F4A7693C}" dt="2023-12-06T23:06:05.091" v="4481"/>
          <ac:spMkLst>
            <pc:docMk/>
            <pc:sldMk cId="134718700" sldId="299"/>
            <ac:spMk id="46" creationId="{CD5E908A-501A-4558-A678-42BF2D8FCDC1}"/>
          </ac:spMkLst>
        </pc:spChg>
        <pc:spChg chg="mod">
          <ac:chgData name="Tony Tom" userId="c14d24fb81e4b911" providerId="LiveId" clId="{FE1E3604-0831-452A-A3C3-2150F4A7693C}" dt="2023-12-06T23:06:05.091" v="4481"/>
          <ac:spMkLst>
            <pc:docMk/>
            <pc:sldMk cId="134718700" sldId="299"/>
            <ac:spMk id="50" creationId="{584E00CC-0BE9-4582-B15B-D2F934C326AE}"/>
          </ac:spMkLst>
        </pc:spChg>
        <pc:spChg chg="mod">
          <ac:chgData name="Tony Tom" userId="c14d24fb81e4b911" providerId="LiveId" clId="{FE1E3604-0831-452A-A3C3-2150F4A7693C}" dt="2023-12-06T23:06:05.091" v="4481"/>
          <ac:spMkLst>
            <pc:docMk/>
            <pc:sldMk cId="134718700" sldId="299"/>
            <ac:spMk id="54" creationId="{E99206D5-9697-4725-A5A8-879EE5CCE83E}"/>
          </ac:spMkLst>
        </pc:spChg>
        <pc:spChg chg="mod">
          <ac:chgData name="Tony Tom" userId="c14d24fb81e4b911" providerId="LiveId" clId="{FE1E3604-0831-452A-A3C3-2150F4A7693C}" dt="2023-12-06T23:06:05.091" v="4481"/>
          <ac:spMkLst>
            <pc:docMk/>
            <pc:sldMk cId="134718700" sldId="299"/>
            <ac:spMk id="55" creationId="{4049A65B-9215-4059-9E97-7DF18F57D088}"/>
          </ac:spMkLst>
        </pc:spChg>
        <pc:spChg chg="mod">
          <ac:chgData name="Tony Tom" userId="c14d24fb81e4b911" providerId="LiveId" clId="{FE1E3604-0831-452A-A3C3-2150F4A7693C}" dt="2023-12-06T23:06:05.091" v="4481"/>
          <ac:spMkLst>
            <pc:docMk/>
            <pc:sldMk cId="134718700" sldId="299"/>
            <ac:spMk id="56" creationId="{FC0A64F4-87E9-46A8-BCC4-6F1DFE8A3E6D}"/>
          </ac:spMkLst>
        </pc:spChg>
        <pc:spChg chg="mod">
          <ac:chgData name="Tony Tom" userId="c14d24fb81e4b911" providerId="LiveId" clId="{FE1E3604-0831-452A-A3C3-2150F4A7693C}" dt="2023-12-06T23:06:05.091" v="4481"/>
          <ac:spMkLst>
            <pc:docMk/>
            <pc:sldMk cId="134718700" sldId="299"/>
            <ac:spMk id="57" creationId="{84A7E98E-D781-441A-BA74-EF1BED01B588}"/>
          </ac:spMkLst>
        </pc:spChg>
        <pc:spChg chg="mod">
          <ac:chgData name="Tony Tom" userId="c14d24fb81e4b911" providerId="LiveId" clId="{FE1E3604-0831-452A-A3C3-2150F4A7693C}" dt="2023-12-06T23:06:05.091" v="4481"/>
          <ac:spMkLst>
            <pc:docMk/>
            <pc:sldMk cId="134718700" sldId="299"/>
            <ac:spMk id="58" creationId="{51E437D6-831B-4C6D-8A0F-B4D300E2C6B8}"/>
          </ac:spMkLst>
        </pc:spChg>
        <pc:spChg chg="mod">
          <ac:chgData name="Tony Tom" userId="c14d24fb81e4b911" providerId="LiveId" clId="{FE1E3604-0831-452A-A3C3-2150F4A7693C}" dt="2023-12-06T23:06:05.091" v="4481"/>
          <ac:spMkLst>
            <pc:docMk/>
            <pc:sldMk cId="134718700" sldId="299"/>
            <ac:spMk id="59" creationId="{04476A89-3D0A-4A48-96B0-5C6961284982}"/>
          </ac:spMkLst>
        </pc:spChg>
        <pc:spChg chg="mod">
          <ac:chgData name="Tony Tom" userId="c14d24fb81e4b911" providerId="LiveId" clId="{FE1E3604-0831-452A-A3C3-2150F4A7693C}" dt="2023-12-06T23:06:05.091" v="4481"/>
          <ac:spMkLst>
            <pc:docMk/>
            <pc:sldMk cId="134718700" sldId="299"/>
            <ac:spMk id="60" creationId="{19060954-5CBF-46C3-AF76-911B1F83EA76}"/>
          </ac:spMkLst>
        </pc:spChg>
        <pc:spChg chg="mod">
          <ac:chgData name="Tony Tom" userId="c14d24fb81e4b911" providerId="LiveId" clId="{FE1E3604-0831-452A-A3C3-2150F4A7693C}" dt="2023-12-06T23:06:05.091" v="4481"/>
          <ac:spMkLst>
            <pc:docMk/>
            <pc:sldMk cId="134718700" sldId="299"/>
            <ac:spMk id="61" creationId="{9B1C6412-A141-40D2-9A6B-C1069B0F6B8F}"/>
          </ac:spMkLst>
        </pc:spChg>
        <pc:spChg chg="mod">
          <ac:chgData name="Tony Tom" userId="c14d24fb81e4b911" providerId="LiveId" clId="{FE1E3604-0831-452A-A3C3-2150F4A7693C}" dt="2023-12-06T23:06:05.091" v="4481"/>
          <ac:spMkLst>
            <pc:docMk/>
            <pc:sldMk cId="134718700" sldId="299"/>
            <ac:spMk id="62" creationId="{28873B3C-0DB0-4560-9D3C-9D1DD271841E}"/>
          </ac:spMkLst>
        </pc:spChg>
        <pc:spChg chg="mod">
          <ac:chgData name="Tony Tom" userId="c14d24fb81e4b911" providerId="LiveId" clId="{FE1E3604-0831-452A-A3C3-2150F4A7693C}" dt="2023-12-06T23:06:05.091" v="4481"/>
          <ac:spMkLst>
            <pc:docMk/>
            <pc:sldMk cId="134718700" sldId="299"/>
            <ac:spMk id="63" creationId="{5689D895-3876-4B11-907D-B46AA9520108}"/>
          </ac:spMkLst>
        </pc:spChg>
        <pc:picChg chg="mod">
          <ac:chgData name="Tony Tom" userId="c14d24fb81e4b911" providerId="LiveId" clId="{FE1E3604-0831-452A-A3C3-2150F4A7693C}" dt="2023-12-06T23:06:05.091" v="4481"/>
          <ac:picMkLst>
            <pc:docMk/>
            <pc:sldMk cId="134718700" sldId="299"/>
            <ac:picMk id="25" creationId="{F1B398D1-2C82-4CDD-9305-CD315832B8F2}"/>
          </ac:picMkLst>
        </pc:picChg>
        <pc:picChg chg="mod">
          <ac:chgData name="Tony Tom" userId="c14d24fb81e4b911" providerId="LiveId" clId="{FE1E3604-0831-452A-A3C3-2150F4A7693C}" dt="2023-12-06T23:06:05.091" v="4481"/>
          <ac:picMkLst>
            <pc:docMk/>
            <pc:sldMk cId="134718700" sldId="299"/>
            <ac:picMk id="29" creationId="{2623E100-E20A-4D63-877A-8F63331E1677}"/>
          </ac:picMkLst>
        </pc:picChg>
        <pc:picChg chg="mod">
          <ac:chgData name="Tony Tom" userId="c14d24fb81e4b911" providerId="LiveId" clId="{FE1E3604-0831-452A-A3C3-2150F4A7693C}" dt="2023-12-06T23:06:05.091" v="4481"/>
          <ac:picMkLst>
            <pc:docMk/>
            <pc:sldMk cId="134718700" sldId="299"/>
            <ac:picMk id="33" creationId="{D8DDBC01-61F9-424B-BE7C-5E90A2899EF4}"/>
          </ac:picMkLst>
        </pc:picChg>
        <pc:picChg chg="mod">
          <ac:chgData name="Tony Tom" userId="c14d24fb81e4b911" providerId="LiveId" clId="{FE1E3604-0831-452A-A3C3-2150F4A7693C}" dt="2023-12-06T23:06:05.091" v="4481"/>
          <ac:picMkLst>
            <pc:docMk/>
            <pc:sldMk cId="134718700" sldId="299"/>
            <ac:picMk id="37" creationId="{8A6FA0E8-E6CC-42B0-9698-D8AAF2555869}"/>
          </ac:picMkLst>
        </pc:picChg>
        <pc:picChg chg="mod">
          <ac:chgData name="Tony Tom" userId="c14d24fb81e4b911" providerId="LiveId" clId="{FE1E3604-0831-452A-A3C3-2150F4A7693C}" dt="2023-12-06T23:06:05.091" v="4481"/>
          <ac:picMkLst>
            <pc:docMk/>
            <pc:sldMk cId="134718700" sldId="299"/>
            <ac:picMk id="41" creationId="{ADA6917C-333B-412F-9E10-F89646EADCC3}"/>
          </ac:picMkLst>
        </pc:picChg>
      </pc:sldChg>
      <pc:sldChg chg="modSp del">
        <pc:chgData name="Tony Tom" userId="c14d24fb81e4b911" providerId="LiveId" clId="{FE1E3604-0831-452A-A3C3-2150F4A7693C}" dt="2023-12-07T02:31:34.832" v="4512" actId="2696"/>
        <pc:sldMkLst>
          <pc:docMk/>
          <pc:sldMk cId="804806354" sldId="300"/>
        </pc:sldMkLst>
        <pc:spChg chg="mod">
          <ac:chgData name="Tony Tom" userId="c14d24fb81e4b911" providerId="LiveId" clId="{FE1E3604-0831-452A-A3C3-2150F4A7693C}" dt="2023-12-06T23:06:05.091" v="4481"/>
          <ac:spMkLst>
            <pc:docMk/>
            <pc:sldMk cId="804806354" sldId="300"/>
            <ac:spMk id="2" creationId="{0D4E6E68-D059-4E48-A1A5-6D9FF5737F2F}"/>
          </ac:spMkLst>
        </pc:spChg>
        <pc:spChg chg="mod">
          <ac:chgData name="Tony Tom" userId="c14d24fb81e4b911" providerId="LiveId" clId="{FE1E3604-0831-452A-A3C3-2150F4A7693C}" dt="2023-12-06T23:06:05.091" v="4481"/>
          <ac:spMkLst>
            <pc:docMk/>
            <pc:sldMk cId="804806354" sldId="300"/>
            <ac:spMk id="3" creationId="{7F1019B9-020F-D2C5-265D-6DE3B4C6B640}"/>
          </ac:spMkLst>
        </pc:spChg>
        <pc:spChg chg="mod">
          <ac:chgData name="Tony Tom" userId="c14d24fb81e4b911" providerId="LiveId" clId="{FE1E3604-0831-452A-A3C3-2150F4A7693C}" dt="2023-12-06T23:06:05.091" v="4481"/>
          <ac:spMkLst>
            <pc:docMk/>
            <pc:sldMk cId="804806354" sldId="300"/>
            <ac:spMk id="7" creationId="{2411E042-EBFC-45CD-939D-D5DD1426061C}"/>
          </ac:spMkLst>
        </pc:spChg>
        <pc:graphicFrameChg chg="mod">
          <ac:chgData name="Tony Tom" userId="c14d24fb81e4b911" providerId="LiveId" clId="{FE1E3604-0831-452A-A3C3-2150F4A7693C}" dt="2023-12-06T23:06:05.091" v="4481"/>
          <ac:graphicFrameMkLst>
            <pc:docMk/>
            <pc:sldMk cId="804806354" sldId="300"/>
            <ac:graphicFrameMk id="4" creationId="{4DE76F03-02C2-4450-8BCD-B9723A85980A}"/>
          </ac:graphicFrameMkLst>
        </pc:graphicFrameChg>
      </pc:sldChg>
      <pc:sldChg chg="addSp delSp modSp add del mod setBg modClrScheme chgLayout">
        <pc:chgData name="Tony Tom" userId="c14d24fb81e4b911" providerId="LiveId" clId="{FE1E3604-0831-452A-A3C3-2150F4A7693C}" dt="2023-12-03T00:14:18.043" v="1338" actId="47"/>
        <pc:sldMkLst>
          <pc:docMk/>
          <pc:sldMk cId="3232926330" sldId="301"/>
        </pc:sldMkLst>
        <pc:spChg chg="del mod">
          <ac:chgData name="Tony Tom" userId="c14d24fb81e4b911" providerId="LiveId" clId="{FE1E3604-0831-452A-A3C3-2150F4A7693C}" dt="2023-12-03T00:12:45.174" v="1327" actId="478"/>
          <ac:spMkLst>
            <pc:docMk/>
            <pc:sldMk cId="3232926330" sldId="301"/>
            <ac:spMk id="2" creationId="{912DF434-28DB-4621-A497-D62C41CE0419}"/>
          </ac:spMkLst>
        </pc:spChg>
        <pc:spChg chg="add del mod">
          <ac:chgData name="Tony Tom" userId="c14d24fb81e4b911" providerId="LiveId" clId="{FE1E3604-0831-452A-A3C3-2150F4A7693C}" dt="2023-12-03T00:13:37.096" v="1336" actId="1076"/>
          <ac:spMkLst>
            <pc:docMk/>
            <pc:sldMk cId="3232926330" sldId="301"/>
            <ac:spMk id="3" creationId="{22788C46-D0BC-4307-AE55-7601A139E7CB}"/>
          </ac:spMkLst>
        </pc:spChg>
        <pc:spChg chg="add del">
          <ac:chgData name="Tony Tom" userId="c14d24fb81e4b911" providerId="LiveId" clId="{FE1E3604-0831-452A-A3C3-2150F4A7693C}" dt="2023-12-02T01:57:07.866" v="440" actId="22"/>
          <ac:spMkLst>
            <pc:docMk/>
            <pc:sldMk cId="3232926330" sldId="301"/>
            <ac:spMk id="5" creationId="{3AC19F9A-DCEF-D41A-A4D8-C4FB749EEDEF}"/>
          </ac:spMkLst>
        </pc:spChg>
        <pc:spChg chg="add del mod">
          <ac:chgData name="Tony Tom" userId="c14d24fb81e4b911" providerId="LiveId" clId="{FE1E3604-0831-452A-A3C3-2150F4A7693C}" dt="2023-12-03T00:12:49.796" v="1328" actId="478"/>
          <ac:spMkLst>
            <pc:docMk/>
            <pc:sldMk cId="3232926330" sldId="301"/>
            <ac:spMk id="6" creationId="{49154E53-D77F-A4D7-E8C6-92FC0309C526}"/>
          </ac:spMkLst>
        </pc:spChg>
        <pc:spChg chg="add del mod">
          <ac:chgData name="Tony Tom" userId="c14d24fb81e4b911" providerId="LiveId" clId="{FE1E3604-0831-452A-A3C3-2150F4A7693C}" dt="2023-12-02T19:45:44.859" v="1058" actId="26606"/>
          <ac:spMkLst>
            <pc:docMk/>
            <pc:sldMk cId="3232926330" sldId="301"/>
            <ac:spMk id="23" creationId="{255CA119-3AE4-4D6A-AB16-C0625CAA473C}"/>
          </ac:spMkLst>
        </pc:spChg>
        <pc:spChg chg="mod">
          <ac:chgData name="Tony Tom" userId="c14d24fb81e4b911" providerId="LiveId" clId="{FE1E3604-0831-452A-A3C3-2150F4A7693C}" dt="2023-12-02T19:45:44.859" v="1058" actId="26606"/>
          <ac:spMkLst>
            <pc:docMk/>
            <pc:sldMk cId="3232926330" sldId="301"/>
            <ac:spMk id="24" creationId="{09567CC5-9835-41E1-8AE6-6875430887AD}"/>
          </ac:spMkLst>
        </pc:spChg>
        <pc:spChg chg="add del mod">
          <ac:chgData name="Tony Tom" userId="c14d24fb81e4b911" providerId="LiveId" clId="{FE1E3604-0831-452A-A3C3-2150F4A7693C}" dt="2023-12-02T19:44:58.006" v="1046" actId="26606"/>
          <ac:spMkLst>
            <pc:docMk/>
            <pc:sldMk cId="3232926330" sldId="301"/>
            <ac:spMk id="27" creationId="{5C938CC4-3F54-8237-269E-97B848AB9581}"/>
          </ac:spMkLst>
        </pc:spChg>
        <pc:spChg chg="add del mod">
          <ac:chgData name="Tony Tom" userId="c14d24fb81e4b911" providerId="LiveId" clId="{FE1E3604-0831-452A-A3C3-2150F4A7693C}" dt="2023-12-02T19:44:59.068" v="1048" actId="26606"/>
          <ac:spMkLst>
            <pc:docMk/>
            <pc:sldMk cId="3232926330" sldId="301"/>
            <ac:spMk id="29" creationId="{E68EA484-DF17-1B2E-0F68-EE915C992D23}"/>
          </ac:spMkLst>
        </pc:spChg>
        <pc:spChg chg="add del mod">
          <ac:chgData name="Tony Tom" userId="c14d24fb81e4b911" providerId="LiveId" clId="{FE1E3604-0831-452A-A3C3-2150F4A7693C}" dt="2023-12-02T19:44:32.796" v="1042" actId="26606"/>
          <ac:spMkLst>
            <pc:docMk/>
            <pc:sldMk cId="3232926330" sldId="301"/>
            <ac:spMk id="30" creationId="{F19D0001-A406-B2AF-476A-55AD79F4EB59}"/>
          </ac:spMkLst>
        </pc:spChg>
        <pc:spChg chg="add del mod">
          <ac:chgData name="Tony Tom" userId="c14d24fb81e4b911" providerId="LiveId" clId="{FE1E3604-0831-452A-A3C3-2150F4A7693C}" dt="2023-12-02T19:44:59.068" v="1048" actId="26606"/>
          <ac:spMkLst>
            <pc:docMk/>
            <pc:sldMk cId="3232926330" sldId="301"/>
            <ac:spMk id="31" creationId="{22788C46-D0BC-4307-AE55-7601A139E7CB}"/>
          </ac:spMkLst>
        </pc:spChg>
        <pc:spChg chg="add del mod">
          <ac:chgData name="Tony Tom" userId="c14d24fb81e4b911" providerId="LiveId" clId="{FE1E3604-0831-452A-A3C3-2150F4A7693C}" dt="2023-12-02T19:45:44.859" v="1058" actId="26606"/>
          <ac:spMkLst>
            <pc:docMk/>
            <pc:sldMk cId="3232926330" sldId="301"/>
            <ac:spMk id="33" creationId="{5C938CC4-3F54-8237-269E-97B848AB9581}"/>
          </ac:spMkLst>
        </pc:spChg>
        <pc:graphicFrameChg chg="add del mod">
          <ac:chgData name="Tony Tom" userId="c14d24fb81e4b911" providerId="LiveId" clId="{FE1E3604-0831-452A-A3C3-2150F4A7693C}" dt="2023-12-02T19:44:32.796" v="1042" actId="26606"/>
          <ac:graphicFrameMkLst>
            <pc:docMk/>
            <pc:sldMk cId="3232926330" sldId="301"/>
            <ac:graphicFrameMk id="26" creationId="{A8FD32D0-9353-D676-084E-F2E17B77D20F}"/>
          </ac:graphicFrameMkLst>
        </pc:graphicFrameChg>
        <pc:graphicFrameChg chg="add del mod">
          <ac:chgData name="Tony Tom" userId="c14d24fb81e4b911" providerId="LiveId" clId="{FE1E3604-0831-452A-A3C3-2150F4A7693C}" dt="2023-12-02T19:44:58.006" v="1046" actId="26606"/>
          <ac:graphicFrameMkLst>
            <pc:docMk/>
            <pc:sldMk cId="3232926330" sldId="301"/>
            <ac:graphicFrameMk id="28" creationId="{80AF9EC8-9C3E-AF51-8F8A-325178A1B85D}"/>
          </ac:graphicFrameMkLst>
        </pc:graphicFrameChg>
        <pc:graphicFrameChg chg="add del mod">
          <ac:chgData name="Tony Tom" userId="c14d24fb81e4b911" providerId="LiveId" clId="{FE1E3604-0831-452A-A3C3-2150F4A7693C}" dt="2023-12-02T19:45:44.859" v="1058" actId="26606"/>
          <ac:graphicFrameMkLst>
            <pc:docMk/>
            <pc:sldMk cId="3232926330" sldId="301"/>
            <ac:graphicFrameMk id="34" creationId="{80AF9EC8-9C3E-AF51-8F8A-325178A1B85D}"/>
          </ac:graphicFrameMkLst>
        </pc:graphicFrameChg>
      </pc:sldChg>
      <pc:sldChg chg="addSp delSp modSp add mod setBg">
        <pc:chgData name="Tony Tom" userId="c14d24fb81e4b911" providerId="LiveId" clId="{FE1E3604-0831-452A-A3C3-2150F4A7693C}" dt="2023-12-07T10:39:50.577" v="5658" actId="20577"/>
        <pc:sldMkLst>
          <pc:docMk/>
          <pc:sldMk cId="399289376" sldId="302"/>
        </pc:sldMkLst>
        <pc:spChg chg="mod">
          <ac:chgData name="Tony Tom" userId="c14d24fb81e4b911" providerId="LiveId" clId="{FE1E3604-0831-452A-A3C3-2150F4A7693C}" dt="2023-12-06T22:34:30.856" v="4365" actId="113"/>
          <ac:spMkLst>
            <pc:docMk/>
            <pc:sldMk cId="399289376" sldId="302"/>
            <ac:spMk id="2" creationId="{912DF434-28DB-4621-A497-D62C41CE0419}"/>
          </ac:spMkLst>
        </pc:spChg>
        <pc:spChg chg="add del mod">
          <ac:chgData name="Tony Tom" userId="c14d24fb81e4b911" providerId="LiveId" clId="{FE1E3604-0831-452A-A3C3-2150F4A7693C}" dt="2023-12-07T10:36:27.647" v="5628" actId="947"/>
          <ac:spMkLst>
            <pc:docMk/>
            <pc:sldMk cId="399289376" sldId="302"/>
            <ac:spMk id="3" creationId="{22788C46-D0BC-4307-AE55-7601A139E7CB}"/>
          </ac:spMkLst>
        </pc:spChg>
        <pc:spChg chg="mod">
          <ac:chgData name="Tony Tom" userId="c14d24fb81e4b911" providerId="LiveId" clId="{FE1E3604-0831-452A-A3C3-2150F4A7693C}" dt="2023-12-06T23:06:05.091" v="4481"/>
          <ac:spMkLst>
            <pc:docMk/>
            <pc:sldMk cId="399289376" sldId="302"/>
            <ac:spMk id="4" creationId="{9F4F3F91-72E4-FA96-3ACC-F3E88F0E5032}"/>
          </ac:spMkLst>
        </pc:spChg>
        <pc:spChg chg="add del mod">
          <ac:chgData name="Tony Tom" userId="c14d24fb81e4b911" providerId="LiveId" clId="{FE1E3604-0831-452A-A3C3-2150F4A7693C}" dt="2023-12-03T00:43:09.598" v="1544"/>
          <ac:spMkLst>
            <pc:docMk/>
            <pc:sldMk cId="399289376" sldId="302"/>
            <ac:spMk id="5" creationId="{4463B712-B2BF-6C1E-15F2-D02B53BBF367}"/>
          </ac:spMkLst>
        </pc:spChg>
        <pc:spChg chg="add mod">
          <ac:chgData name="Tony Tom" userId="c14d24fb81e4b911" providerId="LiveId" clId="{FE1E3604-0831-452A-A3C3-2150F4A7693C}" dt="2023-12-07T10:39:50.577" v="5658" actId="20577"/>
          <ac:spMkLst>
            <pc:docMk/>
            <pc:sldMk cId="399289376" sldId="302"/>
            <ac:spMk id="5" creationId="{7C41FB20-C170-F6EE-6FFD-45E943B549D3}"/>
          </ac:spMkLst>
        </pc:spChg>
        <pc:spChg chg="add mod">
          <ac:chgData name="Tony Tom" userId="c14d24fb81e4b911" providerId="LiveId" clId="{FE1E3604-0831-452A-A3C3-2150F4A7693C}" dt="2023-12-06T19:34:56.754" v="4352" actId="115"/>
          <ac:spMkLst>
            <pc:docMk/>
            <pc:sldMk cId="399289376" sldId="302"/>
            <ac:spMk id="6" creationId="{07740017-EF3A-66B1-124C-9E278A798E29}"/>
          </ac:spMkLst>
        </pc:spChg>
        <pc:spChg chg="mod">
          <ac:chgData name="Tony Tom" userId="c14d24fb81e4b911" providerId="LiveId" clId="{FE1E3604-0831-452A-A3C3-2150F4A7693C}" dt="2023-12-02T19:54:54.832" v="1206" actId="1076"/>
          <ac:spMkLst>
            <pc:docMk/>
            <pc:sldMk cId="399289376" sldId="302"/>
            <ac:spMk id="23" creationId="{255CA119-3AE4-4D6A-AB16-C0625CAA473C}"/>
          </ac:spMkLst>
        </pc:spChg>
        <pc:spChg chg="mod">
          <ac:chgData name="Tony Tom" userId="c14d24fb81e4b911" providerId="LiveId" clId="{FE1E3604-0831-452A-A3C3-2150F4A7693C}" dt="2023-12-06T23:06:05.091" v="4481"/>
          <ac:spMkLst>
            <pc:docMk/>
            <pc:sldMk cId="399289376" sldId="302"/>
            <ac:spMk id="24" creationId="{09567CC5-9835-41E1-8AE6-6875430887AD}"/>
          </ac:spMkLst>
        </pc:spChg>
        <pc:spChg chg="add del">
          <ac:chgData name="Tony Tom" userId="c14d24fb81e4b911" providerId="LiveId" clId="{FE1E3604-0831-452A-A3C3-2150F4A7693C}" dt="2023-12-04T19:40:44.662" v="2704" actId="26606"/>
          <ac:spMkLst>
            <pc:docMk/>
            <pc:sldMk cId="399289376" sldId="302"/>
            <ac:spMk id="26" creationId="{36D16D1E-4205-49F5-BD2A-DA769947C104}"/>
          </ac:spMkLst>
        </pc:spChg>
        <pc:spChg chg="add del">
          <ac:chgData name="Tony Tom" userId="c14d24fb81e4b911" providerId="LiveId" clId="{FE1E3604-0831-452A-A3C3-2150F4A7693C}" dt="2023-12-04T19:40:44.662" v="2704" actId="26606"/>
          <ac:spMkLst>
            <pc:docMk/>
            <pc:sldMk cId="399289376" sldId="302"/>
            <ac:spMk id="27" creationId="{012FD100-C039-4E03-B5E4-2EDFA7290AA6}"/>
          </ac:spMkLst>
        </pc:spChg>
        <pc:spChg chg="add del">
          <ac:chgData name="Tony Tom" userId="c14d24fb81e4b911" providerId="LiveId" clId="{FE1E3604-0831-452A-A3C3-2150F4A7693C}" dt="2023-12-04T19:40:46.188" v="2707" actId="26606"/>
          <ac:spMkLst>
            <pc:docMk/>
            <pc:sldMk cId="399289376" sldId="302"/>
            <ac:spMk id="30" creationId="{36D16D1E-4205-49F5-BD2A-DA769947C104}"/>
          </ac:spMkLst>
        </pc:spChg>
        <pc:spChg chg="add del">
          <ac:chgData name="Tony Tom" userId="c14d24fb81e4b911" providerId="LiveId" clId="{FE1E3604-0831-452A-A3C3-2150F4A7693C}" dt="2023-12-04T19:00:02.634" v="2323" actId="26606"/>
          <ac:spMkLst>
            <pc:docMk/>
            <pc:sldMk cId="399289376" sldId="302"/>
            <ac:spMk id="31" creationId="{90AAC386-A18D-4525-AD1B-4D227ED34C84}"/>
          </ac:spMkLst>
        </pc:spChg>
        <pc:spChg chg="add del">
          <ac:chgData name="Tony Tom" userId="c14d24fb81e4b911" providerId="LiveId" clId="{FE1E3604-0831-452A-A3C3-2150F4A7693C}" dt="2023-12-04T19:40:46.188" v="2707" actId="26606"/>
          <ac:spMkLst>
            <pc:docMk/>
            <pc:sldMk cId="399289376" sldId="302"/>
            <ac:spMk id="34" creationId="{012FD100-C039-4E03-B5E4-2EDFA7290AA6}"/>
          </ac:spMkLst>
        </pc:spChg>
        <pc:spChg chg="add del">
          <ac:chgData name="Tony Tom" userId="c14d24fb81e4b911" providerId="LiveId" clId="{FE1E3604-0831-452A-A3C3-2150F4A7693C}" dt="2023-12-04T19:00:11.838" v="2326" actId="26606"/>
          <ac:spMkLst>
            <pc:docMk/>
            <pc:sldMk cId="399289376" sldId="302"/>
            <ac:spMk id="36" creationId="{883F9AA6-0DA9-4F38-AA8A-C355838EB933}"/>
          </ac:spMkLst>
        </pc:spChg>
        <pc:spChg chg="add del">
          <ac:chgData name="Tony Tom" userId="c14d24fb81e4b911" providerId="LiveId" clId="{FE1E3604-0831-452A-A3C3-2150F4A7693C}" dt="2023-12-04T19:40:46.188" v="2707" actId="26606"/>
          <ac:spMkLst>
            <pc:docMk/>
            <pc:sldMk cId="399289376" sldId="302"/>
            <ac:spMk id="39" creationId="{6B3BF2E5-C3AB-441F-A430-491119C56D26}"/>
          </ac:spMkLst>
        </pc:spChg>
        <pc:spChg chg="add del">
          <ac:chgData name="Tony Tom" userId="c14d24fb81e4b911" providerId="LiveId" clId="{FE1E3604-0831-452A-A3C3-2150F4A7693C}" dt="2023-12-04T19:40:46.188" v="2707" actId="26606"/>
          <ac:spMkLst>
            <pc:docMk/>
            <pc:sldMk cId="399289376" sldId="302"/>
            <ac:spMk id="40" creationId="{A6B16355-27FB-445B-B646-02AB73637459}"/>
          </ac:spMkLst>
        </pc:spChg>
        <pc:spChg chg="add del">
          <ac:chgData name="Tony Tom" userId="c14d24fb81e4b911" providerId="LiveId" clId="{FE1E3604-0831-452A-A3C3-2150F4A7693C}" dt="2023-12-04T19:40:46.188" v="2707" actId="26606"/>
          <ac:spMkLst>
            <pc:docMk/>
            <pc:sldMk cId="399289376" sldId="302"/>
            <ac:spMk id="41" creationId="{DD07C90B-B81A-473B-8919-CA924E61FFCF}"/>
          </ac:spMkLst>
        </pc:spChg>
        <pc:spChg chg="add del">
          <ac:chgData name="Tony Tom" userId="c14d24fb81e4b911" providerId="LiveId" clId="{FE1E3604-0831-452A-A3C3-2150F4A7693C}" dt="2023-12-04T19:40:49.822" v="2710" actId="26606"/>
          <ac:spMkLst>
            <pc:docMk/>
            <pc:sldMk cId="399289376" sldId="302"/>
            <ac:spMk id="44" creationId="{36D16D1E-4205-49F5-BD2A-DA769947C104}"/>
          </ac:spMkLst>
        </pc:spChg>
        <pc:spChg chg="add del">
          <ac:chgData name="Tony Tom" userId="c14d24fb81e4b911" providerId="LiveId" clId="{FE1E3604-0831-452A-A3C3-2150F4A7693C}" dt="2023-12-04T19:40:49.822" v="2710" actId="26606"/>
          <ac:spMkLst>
            <pc:docMk/>
            <pc:sldMk cId="399289376" sldId="302"/>
            <ac:spMk id="45" creationId="{012FD100-C039-4E03-B5E4-2EDFA7290AA6}"/>
          </ac:spMkLst>
        </pc:spChg>
        <pc:spChg chg="add del">
          <ac:chgData name="Tony Tom" userId="c14d24fb81e4b911" providerId="LiveId" clId="{FE1E3604-0831-452A-A3C3-2150F4A7693C}" dt="2023-12-04T19:40:49.822" v="2710" actId="26606"/>
          <ac:spMkLst>
            <pc:docMk/>
            <pc:sldMk cId="399289376" sldId="302"/>
            <ac:spMk id="47" creationId="{F9E80720-23E6-4B89-B77E-04A7689F1BA8}"/>
          </ac:spMkLst>
        </pc:spChg>
        <pc:spChg chg="add del">
          <ac:chgData name="Tony Tom" userId="c14d24fb81e4b911" providerId="LiveId" clId="{FE1E3604-0831-452A-A3C3-2150F4A7693C}" dt="2023-12-04T19:40:49.822" v="2710" actId="26606"/>
          <ac:spMkLst>
            <pc:docMk/>
            <pc:sldMk cId="399289376" sldId="302"/>
            <ac:spMk id="48" creationId="{CD1D3CA1-3EB6-41F3-A419-8424B56BE63A}"/>
          </ac:spMkLst>
        </pc:spChg>
        <pc:spChg chg="add del">
          <ac:chgData name="Tony Tom" userId="c14d24fb81e4b911" providerId="LiveId" clId="{FE1E3604-0831-452A-A3C3-2150F4A7693C}" dt="2023-12-04T19:40:49.822" v="2710" actId="26606"/>
          <ac:spMkLst>
            <pc:docMk/>
            <pc:sldMk cId="399289376" sldId="302"/>
            <ac:spMk id="49" creationId="{4D87F7B2-AA36-4B58-BC2C-1BBA135E8B6B}"/>
          </ac:spMkLst>
        </pc:spChg>
        <pc:spChg chg="add del">
          <ac:chgData name="Tony Tom" userId="c14d24fb81e4b911" providerId="LiveId" clId="{FE1E3604-0831-452A-A3C3-2150F4A7693C}" dt="2023-12-04T19:41:04.730" v="2718" actId="26606"/>
          <ac:spMkLst>
            <pc:docMk/>
            <pc:sldMk cId="399289376" sldId="302"/>
            <ac:spMk id="57" creationId="{36D16D1E-4205-49F5-BD2A-DA769947C104}"/>
          </ac:spMkLst>
        </pc:spChg>
        <pc:spChg chg="add del">
          <ac:chgData name="Tony Tom" userId="c14d24fb81e4b911" providerId="LiveId" clId="{FE1E3604-0831-452A-A3C3-2150F4A7693C}" dt="2023-12-04T19:41:04.730" v="2718" actId="26606"/>
          <ac:spMkLst>
            <pc:docMk/>
            <pc:sldMk cId="399289376" sldId="302"/>
            <ac:spMk id="58" creationId="{012FD100-C039-4E03-B5E4-2EDFA7290AA6}"/>
          </ac:spMkLst>
        </pc:spChg>
        <pc:spChg chg="add del">
          <ac:chgData name="Tony Tom" userId="c14d24fb81e4b911" providerId="LiveId" clId="{FE1E3604-0831-452A-A3C3-2150F4A7693C}" dt="2023-12-04T19:41:04.730" v="2718" actId="26606"/>
          <ac:spMkLst>
            <pc:docMk/>
            <pc:sldMk cId="399289376" sldId="302"/>
            <ac:spMk id="60" creationId="{22788C46-D0BC-4307-AE55-7601A139E7CB}"/>
          </ac:spMkLst>
        </pc:spChg>
        <pc:graphicFrameChg chg="add del">
          <ac:chgData name="Tony Tom" userId="c14d24fb81e4b911" providerId="LiveId" clId="{FE1E3604-0831-452A-A3C3-2150F4A7693C}" dt="2023-12-04T19:40:52.780" v="2712" actId="26606"/>
          <ac:graphicFrameMkLst>
            <pc:docMk/>
            <pc:sldMk cId="399289376" sldId="302"/>
            <ac:graphicFrameMk id="51" creationId="{91040D0A-7386-94DC-F1D4-D19650A77F53}"/>
          </ac:graphicFrameMkLst>
        </pc:graphicFrameChg>
        <pc:graphicFrameChg chg="add del">
          <ac:chgData name="Tony Tom" userId="c14d24fb81e4b911" providerId="LiveId" clId="{FE1E3604-0831-452A-A3C3-2150F4A7693C}" dt="2023-12-04T19:40:55.329" v="2714" actId="26606"/>
          <ac:graphicFrameMkLst>
            <pc:docMk/>
            <pc:sldMk cId="399289376" sldId="302"/>
            <ac:graphicFrameMk id="53" creationId="{42413246-CF71-B06A-AD94-7C28FA99846F}"/>
          </ac:graphicFrameMkLst>
        </pc:graphicFrameChg>
        <pc:graphicFrameChg chg="add del">
          <ac:chgData name="Tony Tom" userId="c14d24fb81e4b911" providerId="LiveId" clId="{FE1E3604-0831-452A-A3C3-2150F4A7693C}" dt="2023-12-04T19:41:01.094" v="2716" actId="26606"/>
          <ac:graphicFrameMkLst>
            <pc:docMk/>
            <pc:sldMk cId="399289376" sldId="302"/>
            <ac:graphicFrameMk id="55" creationId="{EF1D474F-4535-6BAA-E656-336C3CEF5E9F}"/>
          </ac:graphicFrameMkLst>
        </pc:graphicFrameChg>
        <pc:cxnChg chg="add del">
          <ac:chgData name="Tony Tom" userId="c14d24fb81e4b911" providerId="LiveId" clId="{FE1E3604-0831-452A-A3C3-2150F4A7693C}" dt="2023-12-04T19:40:44.662" v="2704" actId="26606"/>
          <ac:cxnSpMkLst>
            <pc:docMk/>
            <pc:sldMk cId="399289376" sldId="302"/>
            <ac:cxnSpMk id="28" creationId="{4418FCD2-8448-4A81-8EB4-72250F7827B4}"/>
          </ac:cxnSpMkLst>
        </pc:cxnChg>
        <pc:cxnChg chg="add del">
          <ac:chgData name="Tony Tom" userId="c14d24fb81e4b911" providerId="LiveId" clId="{FE1E3604-0831-452A-A3C3-2150F4A7693C}" dt="2023-12-04T19:00:01.522" v="2320" actId="26606"/>
          <ac:cxnSpMkLst>
            <pc:docMk/>
            <pc:sldMk cId="399289376" sldId="302"/>
            <ac:cxnSpMk id="29" creationId="{22953FD7-F17A-4D8D-8237-93E8D567166C}"/>
          </ac:cxnSpMkLst>
        </pc:cxnChg>
        <pc:cxnChg chg="add del">
          <ac:chgData name="Tony Tom" userId="c14d24fb81e4b911" providerId="LiveId" clId="{FE1E3604-0831-452A-A3C3-2150F4A7693C}" dt="2023-12-04T19:00:02.634" v="2323" actId="26606"/>
          <ac:cxnSpMkLst>
            <pc:docMk/>
            <pc:sldMk cId="399289376" sldId="302"/>
            <ac:cxnSpMk id="32" creationId="{22953FD7-F17A-4D8D-8237-93E8D567166C}"/>
          </ac:cxnSpMkLst>
        </pc:cxnChg>
        <pc:cxnChg chg="add del">
          <ac:chgData name="Tony Tom" userId="c14d24fb81e4b911" providerId="LiveId" clId="{FE1E3604-0831-452A-A3C3-2150F4A7693C}" dt="2023-12-04T19:00:02.634" v="2323" actId="26606"/>
          <ac:cxnSpMkLst>
            <pc:docMk/>
            <pc:sldMk cId="399289376" sldId="302"/>
            <ac:cxnSpMk id="33" creationId="{C34C4AD0-FE94-4E84-ACA6-CC5BF1A11822}"/>
          </ac:cxnSpMkLst>
        </pc:cxnChg>
        <pc:cxnChg chg="add del">
          <ac:chgData name="Tony Tom" userId="c14d24fb81e4b911" providerId="LiveId" clId="{FE1E3604-0831-452A-A3C3-2150F4A7693C}" dt="2023-12-04T19:00:11.838" v="2326" actId="26606"/>
          <ac:cxnSpMkLst>
            <pc:docMk/>
            <pc:sldMk cId="399289376" sldId="302"/>
            <ac:cxnSpMk id="35" creationId="{22953FD7-F17A-4D8D-8237-93E8D567166C}"/>
          </ac:cxnSpMkLst>
        </pc:cxnChg>
        <pc:cxnChg chg="add del">
          <ac:chgData name="Tony Tom" userId="c14d24fb81e4b911" providerId="LiveId" clId="{FE1E3604-0831-452A-A3C3-2150F4A7693C}" dt="2023-12-04T19:00:11.838" v="2326" actId="26606"/>
          <ac:cxnSpMkLst>
            <pc:docMk/>
            <pc:sldMk cId="399289376" sldId="302"/>
            <ac:cxnSpMk id="37" creationId="{5C45FA27-EB18-4E04-8C96-68F7A0BC1DD9}"/>
          </ac:cxnSpMkLst>
        </pc:cxnChg>
        <pc:cxnChg chg="add del">
          <ac:chgData name="Tony Tom" userId="c14d24fb81e4b911" providerId="LiveId" clId="{FE1E3604-0831-452A-A3C3-2150F4A7693C}" dt="2023-12-04T19:40:46.188" v="2707" actId="26606"/>
          <ac:cxnSpMkLst>
            <pc:docMk/>
            <pc:sldMk cId="399289376" sldId="302"/>
            <ac:cxnSpMk id="38" creationId="{4418FCD2-8448-4A81-8EB4-72250F7827B4}"/>
          </ac:cxnSpMkLst>
        </pc:cxnChg>
        <pc:cxnChg chg="add del">
          <ac:chgData name="Tony Tom" userId="c14d24fb81e4b911" providerId="LiveId" clId="{FE1E3604-0831-452A-A3C3-2150F4A7693C}" dt="2023-12-04T19:40:46.188" v="2707" actId="26606"/>
          <ac:cxnSpMkLst>
            <pc:docMk/>
            <pc:sldMk cId="399289376" sldId="302"/>
            <ac:cxnSpMk id="42" creationId="{06DA680F-F6AC-453E-A8BF-C5BDED2851DE}"/>
          </ac:cxnSpMkLst>
        </pc:cxnChg>
        <pc:cxnChg chg="add del">
          <ac:chgData name="Tony Tom" userId="c14d24fb81e4b911" providerId="LiveId" clId="{FE1E3604-0831-452A-A3C3-2150F4A7693C}" dt="2023-12-04T19:40:49.822" v="2710" actId="26606"/>
          <ac:cxnSpMkLst>
            <pc:docMk/>
            <pc:sldMk cId="399289376" sldId="302"/>
            <ac:cxnSpMk id="46" creationId="{4418FCD2-8448-4A81-8EB4-72250F7827B4}"/>
          </ac:cxnSpMkLst>
        </pc:cxnChg>
        <pc:cxnChg chg="add del">
          <ac:chgData name="Tony Tom" userId="c14d24fb81e4b911" providerId="LiveId" clId="{FE1E3604-0831-452A-A3C3-2150F4A7693C}" dt="2023-12-04T19:41:04.730" v="2718" actId="26606"/>
          <ac:cxnSpMkLst>
            <pc:docMk/>
            <pc:sldMk cId="399289376" sldId="302"/>
            <ac:cxnSpMk id="59" creationId="{4418FCD2-8448-4A81-8EB4-72250F7827B4}"/>
          </ac:cxnSpMkLst>
        </pc:cxnChg>
      </pc:sldChg>
      <pc:sldChg chg="modSp add del mod">
        <pc:chgData name="Tony Tom" userId="c14d24fb81e4b911" providerId="LiveId" clId="{FE1E3604-0831-452A-A3C3-2150F4A7693C}" dt="2023-12-03T00:33:33.256" v="1486" actId="47"/>
        <pc:sldMkLst>
          <pc:docMk/>
          <pc:sldMk cId="3652807752" sldId="303"/>
        </pc:sldMkLst>
        <pc:spChg chg="mod">
          <ac:chgData name="Tony Tom" userId="c14d24fb81e4b911" providerId="LiveId" clId="{FE1E3604-0831-452A-A3C3-2150F4A7693C}" dt="2023-12-02T02:02:23.071" v="516" actId="20577"/>
          <ac:spMkLst>
            <pc:docMk/>
            <pc:sldMk cId="3652807752" sldId="303"/>
            <ac:spMk id="2" creationId="{912DF434-28DB-4621-A497-D62C41CE0419}"/>
          </ac:spMkLst>
        </pc:spChg>
        <pc:spChg chg="mod">
          <ac:chgData name="Tony Tom" userId="c14d24fb81e4b911" providerId="LiveId" clId="{FE1E3604-0831-452A-A3C3-2150F4A7693C}" dt="2023-12-02T02:05:14.228" v="560" actId="14100"/>
          <ac:spMkLst>
            <pc:docMk/>
            <pc:sldMk cId="3652807752" sldId="303"/>
            <ac:spMk id="3" creationId="{22788C46-D0BC-4307-AE55-7601A139E7CB}"/>
          </ac:spMkLst>
        </pc:spChg>
        <pc:spChg chg="mod">
          <ac:chgData name="Tony Tom" userId="c14d24fb81e4b911" providerId="LiveId" clId="{FE1E3604-0831-452A-A3C3-2150F4A7693C}" dt="2023-12-02T02:11:38.132" v="706" actId="20577"/>
          <ac:spMkLst>
            <pc:docMk/>
            <pc:sldMk cId="3652807752" sldId="303"/>
            <ac:spMk id="23" creationId="{255CA119-3AE4-4D6A-AB16-C0625CAA473C}"/>
          </ac:spMkLst>
        </pc:spChg>
      </pc:sldChg>
      <pc:sldChg chg="modSp add del mod">
        <pc:chgData name="Tony Tom" userId="c14d24fb81e4b911" providerId="LiveId" clId="{FE1E3604-0831-452A-A3C3-2150F4A7693C}" dt="2023-12-03T00:33:37.322" v="1487" actId="47"/>
        <pc:sldMkLst>
          <pc:docMk/>
          <pc:sldMk cId="4122553934" sldId="304"/>
        </pc:sldMkLst>
        <pc:spChg chg="mod">
          <ac:chgData name="Tony Tom" userId="c14d24fb81e4b911" providerId="LiveId" clId="{FE1E3604-0831-452A-A3C3-2150F4A7693C}" dt="2023-12-02T02:06:03.362" v="591" actId="20577"/>
          <ac:spMkLst>
            <pc:docMk/>
            <pc:sldMk cId="4122553934" sldId="304"/>
            <ac:spMk id="2" creationId="{912DF434-28DB-4621-A497-D62C41CE0419}"/>
          </ac:spMkLst>
        </pc:spChg>
        <pc:spChg chg="mod">
          <ac:chgData name="Tony Tom" userId="c14d24fb81e4b911" providerId="LiveId" clId="{FE1E3604-0831-452A-A3C3-2150F4A7693C}" dt="2023-12-02T02:08:11.719" v="607" actId="27636"/>
          <ac:spMkLst>
            <pc:docMk/>
            <pc:sldMk cId="4122553934" sldId="304"/>
            <ac:spMk id="3" creationId="{22788C46-D0BC-4307-AE55-7601A139E7CB}"/>
          </ac:spMkLst>
        </pc:spChg>
        <pc:spChg chg="mod">
          <ac:chgData name="Tony Tom" userId="c14d24fb81e4b911" providerId="LiveId" clId="{FE1E3604-0831-452A-A3C3-2150F4A7693C}" dt="2023-12-02T02:11:27.642" v="704" actId="20577"/>
          <ac:spMkLst>
            <pc:docMk/>
            <pc:sldMk cId="4122553934" sldId="304"/>
            <ac:spMk id="23" creationId="{255CA119-3AE4-4D6A-AB16-C0625CAA473C}"/>
          </ac:spMkLst>
        </pc:spChg>
      </pc:sldChg>
      <pc:sldChg chg="modSp add del mod">
        <pc:chgData name="Tony Tom" userId="c14d24fb81e4b911" providerId="LiveId" clId="{FE1E3604-0831-452A-A3C3-2150F4A7693C}" dt="2023-12-03T00:33:41.142" v="1488" actId="47"/>
        <pc:sldMkLst>
          <pc:docMk/>
          <pc:sldMk cId="3542400398" sldId="305"/>
        </pc:sldMkLst>
        <pc:spChg chg="mod">
          <ac:chgData name="Tony Tom" userId="c14d24fb81e4b911" providerId="LiveId" clId="{FE1E3604-0831-452A-A3C3-2150F4A7693C}" dt="2023-12-02T02:11:33.552" v="705" actId="20577"/>
          <ac:spMkLst>
            <pc:docMk/>
            <pc:sldMk cId="3542400398" sldId="305"/>
            <ac:spMk id="23" creationId="{255CA119-3AE4-4D6A-AB16-C0625CAA473C}"/>
          </ac:spMkLst>
        </pc:spChg>
      </pc:sldChg>
      <pc:sldChg chg="modSp add del mod setBg">
        <pc:chgData name="Tony Tom" userId="c14d24fb81e4b911" providerId="LiveId" clId="{FE1E3604-0831-452A-A3C3-2150F4A7693C}" dt="2023-12-07T02:30:33.448" v="4507" actId="47"/>
        <pc:sldMkLst>
          <pc:docMk/>
          <pc:sldMk cId="1082756534" sldId="306"/>
        </pc:sldMkLst>
        <pc:spChg chg="mod">
          <ac:chgData name="Tony Tom" userId="c14d24fb81e4b911" providerId="LiveId" clId="{FE1E3604-0831-452A-A3C3-2150F4A7693C}" dt="2023-12-06T18:35:56.236" v="3876"/>
          <ac:spMkLst>
            <pc:docMk/>
            <pc:sldMk cId="1082756534" sldId="306"/>
            <ac:spMk id="2" creationId="{912DF434-28DB-4621-A497-D62C41CE0419}"/>
          </ac:spMkLst>
        </pc:spChg>
        <pc:spChg chg="mod">
          <ac:chgData name="Tony Tom" userId="c14d24fb81e4b911" providerId="LiveId" clId="{FE1E3604-0831-452A-A3C3-2150F4A7693C}" dt="2023-12-06T18:35:56.236" v="3876"/>
          <ac:spMkLst>
            <pc:docMk/>
            <pc:sldMk cId="1082756534" sldId="306"/>
            <ac:spMk id="3" creationId="{22788C46-D0BC-4307-AE55-7601A139E7CB}"/>
          </ac:spMkLst>
        </pc:spChg>
        <pc:spChg chg="mod">
          <ac:chgData name="Tony Tom" userId="c14d24fb81e4b911" providerId="LiveId" clId="{FE1E3604-0831-452A-A3C3-2150F4A7693C}" dt="2023-12-06T23:06:05.091" v="4481"/>
          <ac:spMkLst>
            <pc:docMk/>
            <pc:sldMk cId="1082756534" sldId="306"/>
            <ac:spMk id="4" creationId="{76032D22-A6A7-6203-E8E4-10891C8FCD1E}"/>
          </ac:spMkLst>
        </pc:spChg>
        <pc:spChg chg="mod">
          <ac:chgData name="Tony Tom" userId="c14d24fb81e4b911" providerId="LiveId" clId="{FE1E3604-0831-452A-A3C3-2150F4A7693C}" dt="2023-12-06T23:06:05.091" v="4481"/>
          <ac:spMkLst>
            <pc:docMk/>
            <pc:sldMk cId="1082756534" sldId="306"/>
            <ac:spMk id="24" creationId="{09567CC5-9835-41E1-8AE6-6875430887AD}"/>
          </ac:spMkLst>
        </pc:spChg>
      </pc:sldChg>
      <pc:sldChg chg="addSp delSp modSp add del mod setBg modClrScheme chgLayout">
        <pc:chgData name="Tony Tom" userId="c14d24fb81e4b911" providerId="LiveId" clId="{FE1E3604-0831-452A-A3C3-2150F4A7693C}" dt="2023-12-02T19:36:58.254" v="966" actId="47"/>
        <pc:sldMkLst>
          <pc:docMk/>
          <pc:sldMk cId="2100514537" sldId="307"/>
        </pc:sldMkLst>
        <pc:spChg chg="del">
          <ac:chgData name="Tony Tom" userId="c14d24fb81e4b911" providerId="LiveId" clId="{FE1E3604-0831-452A-A3C3-2150F4A7693C}" dt="2023-12-02T19:31:53.563" v="864" actId="478"/>
          <ac:spMkLst>
            <pc:docMk/>
            <pc:sldMk cId="2100514537" sldId="307"/>
            <ac:spMk id="2" creationId="{912DF434-28DB-4621-A497-D62C41CE0419}"/>
          </ac:spMkLst>
        </pc:spChg>
        <pc:spChg chg="del">
          <ac:chgData name="Tony Tom" userId="c14d24fb81e4b911" providerId="LiveId" clId="{FE1E3604-0831-452A-A3C3-2150F4A7693C}" dt="2023-12-02T19:31:50.561" v="863" actId="478"/>
          <ac:spMkLst>
            <pc:docMk/>
            <pc:sldMk cId="2100514537" sldId="307"/>
            <ac:spMk id="3" creationId="{22788C46-D0BC-4307-AE55-7601A139E7CB}"/>
          </ac:spMkLst>
        </pc:spChg>
        <pc:spChg chg="add del mod">
          <ac:chgData name="Tony Tom" userId="c14d24fb81e4b911" providerId="LiveId" clId="{FE1E3604-0831-452A-A3C3-2150F4A7693C}" dt="2023-12-02T19:32:46.399" v="873" actId="478"/>
          <ac:spMkLst>
            <pc:docMk/>
            <pc:sldMk cId="2100514537" sldId="307"/>
            <ac:spMk id="5" creationId="{77FA667D-6F30-116A-BAD4-19D6F21ADCCD}"/>
          </ac:spMkLst>
        </pc:spChg>
        <pc:spChg chg="add del mod">
          <ac:chgData name="Tony Tom" userId="c14d24fb81e4b911" providerId="LiveId" clId="{FE1E3604-0831-452A-A3C3-2150F4A7693C}" dt="2023-12-02T19:31:55.820" v="865"/>
          <ac:spMkLst>
            <pc:docMk/>
            <pc:sldMk cId="2100514537" sldId="307"/>
            <ac:spMk id="7" creationId="{61537414-E6D6-C28A-8A54-BCA47B75D5FE}"/>
          </ac:spMkLst>
        </pc:spChg>
        <pc:spChg chg="add mod">
          <ac:chgData name="Tony Tom" userId="c14d24fb81e4b911" providerId="LiveId" clId="{FE1E3604-0831-452A-A3C3-2150F4A7693C}" dt="2023-12-02T19:34:54.783" v="932" actId="20577"/>
          <ac:spMkLst>
            <pc:docMk/>
            <pc:sldMk cId="2100514537" sldId="307"/>
            <ac:spMk id="8" creationId="{50F9E12F-8BA7-6190-F385-0FEC45A62620}"/>
          </ac:spMkLst>
        </pc:spChg>
        <pc:spChg chg="add mod ord">
          <ac:chgData name="Tony Tom" userId="c14d24fb81e4b911" providerId="LiveId" clId="{FE1E3604-0831-452A-A3C3-2150F4A7693C}" dt="2023-12-02T19:35:14.351" v="938" actId="26606"/>
          <ac:spMkLst>
            <pc:docMk/>
            <pc:sldMk cId="2100514537" sldId="307"/>
            <ac:spMk id="9" creationId="{48B0575B-7EFB-E2D9-158E-4EB15DA96C63}"/>
          </ac:spMkLst>
        </pc:spChg>
        <pc:spChg chg="del">
          <ac:chgData name="Tony Tom" userId="c14d24fb81e4b911" providerId="LiveId" clId="{FE1E3604-0831-452A-A3C3-2150F4A7693C}" dt="2023-12-02T19:33:20.086" v="877" actId="26606"/>
          <ac:spMkLst>
            <pc:docMk/>
            <pc:sldMk cId="2100514537" sldId="307"/>
            <ac:spMk id="23" creationId="{255CA119-3AE4-4D6A-AB16-C0625CAA473C}"/>
          </ac:spMkLst>
        </pc:spChg>
        <pc:spChg chg="mod ord">
          <ac:chgData name="Tony Tom" userId="c14d24fb81e4b911" providerId="LiveId" clId="{FE1E3604-0831-452A-A3C3-2150F4A7693C}" dt="2023-12-02T19:34:34.585" v="900" actId="26606"/>
          <ac:spMkLst>
            <pc:docMk/>
            <pc:sldMk cId="2100514537" sldId="307"/>
            <ac:spMk id="24" creationId="{09567CC5-9835-41E1-8AE6-6875430887AD}"/>
          </ac:spMkLst>
        </pc:spChg>
        <pc:spChg chg="add mod">
          <ac:chgData name="Tony Tom" userId="c14d24fb81e4b911" providerId="LiveId" clId="{FE1E3604-0831-452A-A3C3-2150F4A7693C}" dt="2023-12-02T19:34:34.585" v="900" actId="26606"/>
          <ac:spMkLst>
            <pc:docMk/>
            <pc:sldMk cId="2100514537" sldId="307"/>
            <ac:spMk id="29" creationId="{4975A088-2F58-8069-0D5E-486A36D09528}"/>
          </ac:spMkLst>
        </pc:spChg>
        <pc:spChg chg="add del mod">
          <ac:chgData name="Tony Tom" userId="c14d24fb81e4b911" providerId="LiveId" clId="{FE1E3604-0831-452A-A3C3-2150F4A7693C}" dt="2023-12-02T19:34:21.023" v="896" actId="26606"/>
          <ac:spMkLst>
            <pc:docMk/>
            <pc:sldMk cId="2100514537" sldId="307"/>
            <ac:spMk id="31" creationId="{C03BBE02-960B-6010-2922-7824298E23CD}"/>
          </ac:spMkLst>
        </pc:spChg>
        <pc:spChg chg="add del mod">
          <ac:chgData name="Tony Tom" userId="c14d24fb81e4b911" providerId="LiveId" clId="{FE1E3604-0831-452A-A3C3-2150F4A7693C}" dt="2023-12-02T19:34:21.023" v="896" actId="26606"/>
          <ac:spMkLst>
            <pc:docMk/>
            <pc:sldMk cId="2100514537" sldId="307"/>
            <ac:spMk id="32" creationId="{50AB209C-AF24-86F6-68CD-A62392549021}"/>
          </ac:spMkLst>
        </pc:spChg>
        <pc:spChg chg="add del mod">
          <ac:chgData name="Tony Tom" userId="c14d24fb81e4b911" providerId="LiveId" clId="{FE1E3604-0831-452A-A3C3-2150F4A7693C}" dt="2023-12-02T19:33:50.994" v="883" actId="26606"/>
          <ac:spMkLst>
            <pc:docMk/>
            <pc:sldMk cId="2100514537" sldId="307"/>
            <ac:spMk id="34" creationId="{BDDDAF91-F87F-34BD-957F-0259A4FFA697}"/>
          </ac:spMkLst>
        </pc:spChg>
        <pc:spChg chg="add del mod">
          <ac:chgData name="Tony Tom" userId="c14d24fb81e4b911" providerId="LiveId" clId="{FE1E3604-0831-452A-A3C3-2150F4A7693C}" dt="2023-12-02T19:34:25.977" v="898" actId="26606"/>
          <ac:spMkLst>
            <pc:docMk/>
            <pc:sldMk cId="2100514537" sldId="307"/>
            <ac:spMk id="35" creationId="{6EA67781-CE09-A9A0-51DD-1B20B3660BDA}"/>
          </ac:spMkLst>
        </pc:spChg>
        <pc:spChg chg="add del mod">
          <ac:chgData name="Tony Tom" userId="c14d24fb81e4b911" providerId="LiveId" clId="{FE1E3604-0831-452A-A3C3-2150F4A7693C}" dt="2023-12-02T19:33:50.994" v="883" actId="26606"/>
          <ac:spMkLst>
            <pc:docMk/>
            <pc:sldMk cId="2100514537" sldId="307"/>
            <ac:spMk id="36" creationId="{24792C1E-8BAD-AFBD-C6C1-FBE31BA6DC6B}"/>
          </ac:spMkLst>
        </pc:spChg>
        <pc:spChg chg="add del mod">
          <ac:chgData name="Tony Tom" userId="c14d24fb81e4b911" providerId="LiveId" clId="{FE1E3604-0831-452A-A3C3-2150F4A7693C}" dt="2023-12-02T19:34:25.977" v="898" actId="26606"/>
          <ac:spMkLst>
            <pc:docMk/>
            <pc:sldMk cId="2100514537" sldId="307"/>
            <ac:spMk id="37" creationId="{F9A7501C-D5EA-46E1-87FC-9A2377CB1E7D}"/>
          </ac:spMkLst>
        </pc:spChg>
        <pc:spChg chg="add del mod">
          <ac:chgData name="Tony Tom" userId="c14d24fb81e4b911" providerId="LiveId" clId="{FE1E3604-0831-452A-A3C3-2150F4A7693C}" dt="2023-12-02T19:33:53.845" v="885" actId="26606"/>
          <ac:spMkLst>
            <pc:docMk/>
            <pc:sldMk cId="2100514537" sldId="307"/>
            <ac:spMk id="38" creationId="{1A9225CE-2423-07D3-B290-F16F17AD4711}"/>
          </ac:spMkLst>
        </pc:spChg>
        <pc:spChg chg="add del mod">
          <ac:chgData name="Tony Tom" userId="c14d24fb81e4b911" providerId="LiveId" clId="{FE1E3604-0831-452A-A3C3-2150F4A7693C}" dt="2023-12-02T19:33:53.845" v="885" actId="26606"/>
          <ac:spMkLst>
            <pc:docMk/>
            <pc:sldMk cId="2100514537" sldId="307"/>
            <ac:spMk id="39" creationId="{D6371501-F33C-B764-1BA9-F9C53DF1AF3B}"/>
          </ac:spMkLst>
        </pc:spChg>
        <pc:spChg chg="add del mod">
          <ac:chgData name="Tony Tom" userId="c14d24fb81e4b911" providerId="LiveId" clId="{FE1E3604-0831-452A-A3C3-2150F4A7693C}" dt="2023-12-02T19:34:01.159" v="889" actId="26606"/>
          <ac:spMkLst>
            <pc:docMk/>
            <pc:sldMk cId="2100514537" sldId="307"/>
            <ac:spMk id="40" creationId="{D7BE0B3D-4FAB-3372-F89D-D073006F1889}"/>
          </ac:spMkLst>
        </pc:spChg>
        <pc:spChg chg="add del mod">
          <ac:chgData name="Tony Tom" userId="c14d24fb81e4b911" providerId="LiveId" clId="{FE1E3604-0831-452A-A3C3-2150F4A7693C}" dt="2023-12-02T19:33:55.513" v="887" actId="26606"/>
          <ac:spMkLst>
            <pc:docMk/>
            <pc:sldMk cId="2100514537" sldId="307"/>
            <ac:spMk id="41" creationId="{BDDDAF91-F87F-34BD-957F-0259A4FFA697}"/>
          </ac:spMkLst>
        </pc:spChg>
        <pc:spChg chg="add del mod">
          <ac:chgData name="Tony Tom" userId="c14d24fb81e4b911" providerId="LiveId" clId="{FE1E3604-0831-452A-A3C3-2150F4A7693C}" dt="2023-12-02T19:33:55.513" v="887" actId="26606"/>
          <ac:spMkLst>
            <pc:docMk/>
            <pc:sldMk cId="2100514537" sldId="307"/>
            <ac:spMk id="42" creationId="{24792C1E-8BAD-AFBD-C6C1-FBE31BA6DC6B}"/>
          </ac:spMkLst>
        </pc:spChg>
        <pc:spChg chg="add del mod">
          <ac:chgData name="Tony Tom" userId="c14d24fb81e4b911" providerId="LiveId" clId="{FE1E3604-0831-452A-A3C3-2150F4A7693C}" dt="2023-12-02T19:34:34.585" v="900" actId="26606"/>
          <ac:spMkLst>
            <pc:docMk/>
            <pc:sldMk cId="2100514537" sldId="307"/>
            <ac:spMk id="43" creationId="{34DC1C09-16E5-41D6-067A-CF099480FF5F}"/>
          </ac:spMkLst>
        </pc:spChg>
        <pc:spChg chg="add del mod">
          <ac:chgData name="Tony Tom" userId="c14d24fb81e4b911" providerId="LiveId" clId="{FE1E3604-0831-452A-A3C3-2150F4A7693C}" dt="2023-12-02T19:34:01.159" v="889" actId="26606"/>
          <ac:spMkLst>
            <pc:docMk/>
            <pc:sldMk cId="2100514537" sldId="307"/>
            <ac:spMk id="44" creationId="{665FD65F-0FD9-E332-E0B6-185CEEBF23F3}"/>
          </ac:spMkLst>
        </pc:spChg>
        <pc:spChg chg="add del mod">
          <ac:chgData name="Tony Tom" userId="c14d24fb81e4b911" providerId="LiveId" clId="{FE1E3604-0831-452A-A3C3-2150F4A7693C}" dt="2023-12-02T19:34:01.159" v="889" actId="26606"/>
          <ac:spMkLst>
            <pc:docMk/>
            <pc:sldMk cId="2100514537" sldId="307"/>
            <ac:spMk id="45" creationId="{E8B4138E-0097-D563-3E47-2E40EE2FCF81}"/>
          </ac:spMkLst>
        </pc:spChg>
        <pc:spChg chg="add del mod">
          <ac:chgData name="Tony Tom" userId="c14d24fb81e4b911" providerId="LiveId" clId="{FE1E3604-0831-452A-A3C3-2150F4A7693C}" dt="2023-12-02T19:34:01.159" v="889" actId="26606"/>
          <ac:spMkLst>
            <pc:docMk/>
            <pc:sldMk cId="2100514537" sldId="307"/>
            <ac:spMk id="46" creationId="{CE84106F-198B-C1D2-8800-5917C885EACC}"/>
          </ac:spMkLst>
        </pc:spChg>
        <pc:spChg chg="add del mod">
          <ac:chgData name="Tony Tom" userId="c14d24fb81e4b911" providerId="LiveId" clId="{FE1E3604-0831-452A-A3C3-2150F4A7693C}" dt="2023-12-02T19:34:34.585" v="900" actId="26606"/>
          <ac:spMkLst>
            <pc:docMk/>
            <pc:sldMk cId="2100514537" sldId="307"/>
            <ac:spMk id="47" creationId="{FB12B176-2CAE-6045-6ADF-08F52A8476D9}"/>
          </ac:spMkLst>
        </pc:spChg>
        <pc:spChg chg="add del mod">
          <ac:chgData name="Tony Tom" userId="c14d24fb81e4b911" providerId="LiveId" clId="{FE1E3604-0831-452A-A3C3-2150F4A7693C}" dt="2023-12-02T19:34:03.777" v="891" actId="26606"/>
          <ac:spMkLst>
            <pc:docMk/>
            <pc:sldMk cId="2100514537" sldId="307"/>
            <ac:spMk id="48" creationId="{1A9225CE-2423-07D3-B290-F16F17AD4711}"/>
          </ac:spMkLst>
        </pc:spChg>
        <pc:spChg chg="add del mod">
          <ac:chgData name="Tony Tom" userId="c14d24fb81e4b911" providerId="LiveId" clId="{FE1E3604-0831-452A-A3C3-2150F4A7693C}" dt="2023-12-02T19:34:03.777" v="891" actId="26606"/>
          <ac:spMkLst>
            <pc:docMk/>
            <pc:sldMk cId="2100514537" sldId="307"/>
            <ac:spMk id="49" creationId="{D6371501-F33C-B764-1BA9-F9C53DF1AF3B}"/>
          </ac:spMkLst>
        </pc:spChg>
        <pc:spChg chg="add del mod">
          <ac:chgData name="Tony Tom" userId="c14d24fb81e4b911" providerId="LiveId" clId="{FE1E3604-0831-452A-A3C3-2150F4A7693C}" dt="2023-12-02T19:34:34.585" v="900" actId="26606"/>
          <ac:spMkLst>
            <pc:docMk/>
            <pc:sldMk cId="2100514537" sldId="307"/>
            <ac:spMk id="50" creationId="{AF262A2F-DD30-50DA-0037-5CAFD4CC3471}"/>
          </ac:spMkLst>
        </pc:spChg>
        <pc:spChg chg="add del mod">
          <ac:chgData name="Tony Tom" userId="c14d24fb81e4b911" providerId="LiveId" clId="{FE1E3604-0831-452A-A3C3-2150F4A7693C}" dt="2023-12-02T19:34:34.585" v="900" actId="26606"/>
          <ac:spMkLst>
            <pc:docMk/>
            <pc:sldMk cId="2100514537" sldId="307"/>
            <ac:spMk id="51" creationId="{015D0CF8-537F-6098-A5D3-F8071EB366E2}"/>
          </ac:spMkLst>
        </pc:spChg>
        <pc:picChg chg="add del mod ord">
          <ac:chgData name="Tony Tom" userId="c14d24fb81e4b911" providerId="LiveId" clId="{FE1E3604-0831-452A-A3C3-2150F4A7693C}" dt="2023-12-02T19:35:22.703" v="939" actId="21"/>
          <ac:picMkLst>
            <pc:docMk/>
            <pc:sldMk cId="2100514537" sldId="307"/>
            <ac:picMk id="10" creationId="{D4D06E04-C2D6-8838-BB5F-1F66A4607092}"/>
          </ac:picMkLst>
        </pc:picChg>
        <pc:picChg chg="add del mod ord">
          <ac:chgData name="Tony Tom" userId="c14d24fb81e4b911" providerId="LiveId" clId="{FE1E3604-0831-452A-A3C3-2150F4A7693C}" dt="2023-12-02T19:36:55.670" v="965" actId="478"/>
          <ac:picMkLst>
            <pc:docMk/>
            <pc:sldMk cId="2100514537" sldId="307"/>
            <ac:picMk id="11" creationId="{318C6C6E-5C62-CA7C-9156-9CBB9613F4DC}"/>
          </ac:picMkLst>
        </pc:picChg>
      </pc:sldChg>
      <pc:sldChg chg="addSp delSp modSp add del mod setBg">
        <pc:chgData name="Tony Tom" userId="c14d24fb81e4b911" providerId="LiveId" clId="{FE1E3604-0831-452A-A3C3-2150F4A7693C}" dt="2023-12-03T00:19:37.896" v="1379" actId="47"/>
        <pc:sldMkLst>
          <pc:docMk/>
          <pc:sldMk cId="3032189490" sldId="307"/>
        </pc:sldMkLst>
        <pc:spChg chg="del">
          <ac:chgData name="Tony Tom" userId="c14d24fb81e4b911" providerId="LiveId" clId="{FE1E3604-0831-452A-A3C3-2150F4A7693C}" dt="2023-12-03T00:14:50.805" v="1339" actId="478"/>
          <ac:spMkLst>
            <pc:docMk/>
            <pc:sldMk cId="3032189490" sldId="307"/>
            <ac:spMk id="2" creationId="{912DF434-28DB-4621-A497-D62C41CE0419}"/>
          </ac:spMkLst>
        </pc:spChg>
        <pc:spChg chg="mod">
          <ac:chgData name="Tony Tom" userId="c14d24fb81e4b911" providerId="LiveId" clId="{FE1E3604-0831-452A-A3C3-2150F4A7693C}" dt="2023-12-03T00:17:40.806" v="1359"/>
          <ac:spMkLst>
            <pc:docMk/>
            <pc:sldMk cId="3032189490" sldId="307"/>
            <ac:spMk id="3" creationId="{22788C46-D0BC-4307-AE55-7601A139E7CB}"/>
          </ac:spMkLst>
        </pc:spChg>
        <pc:spChg chg="add del mod">
          <ac:chgData name="Tony Tom" userId="c14d24fb81e4b911" providerId="LiveId" clId="{FE1E3604-0831-452A-A3C3-2150F4A7693C}" dt="2023-12-03T00:14:55.827" v="1340" actId="478"/>
          <ac:spMkLst>
            <pc:docMk/>
            <pc:sldMk cId="3032189490" sldId="307"/>
            <ac:spMk id="6" creationId="{0B8664BE-960F-FE17-2FF2-61AF66EFA066}"/>
          </ac:spMkLst>
        </pc:spChg>
      </pc:sldChg>
      <pc:sldChg chg="addSp delSp modSp add del mod setBg modClrScheme chgLayout">
        <pc:chgData name="Tony Tom" userId="c14d24fb81e4b911" providerId="LiveId" clId="{FE1E3604-0831-452A-A3C3-2150F4A7693C}" dt="2023-12-02T19:43:19.037" v="1027" actId="47"/>
        <pc:sldMkLst>
          <pc:docMk/>
          <pc:sldMk cId="4243971083" sldId="307"/>
        </pc:sldMkLst>
        <pc:spChg chg="del">
          <ac:chgData name="Tony Tom" userId="c14d24fb81e4b911" providerId="LiveId" clId="{FE1E3604-0831-452A-A3C3-2150F4A7693C}" dt="2023-12-02T19:40:15.084" v="992" actId="478"/>
          <ac:spMkLst>
            <pc:docMk/>
            <pc:sldMk cId="4243971083" sldId="307"/>
            <ac:spMk id="2" creationId="{912DF434-28DB-4621-A497-D62C41CE0419}"/>
          </ac:spMkLst>
        </pc:spChg>
        <pc:spChg chg="del mod">
          <ac:chgData name="Tony Tom" userId="c14d24fb81e4b911" providerId="LiveId" clId="{FE1E3604-0831-452A-A3C3-2150F4A7693C}" dt="2023-12-02T19:40:11.208" v="991" actId="478"/>
          <ac:spMkLst>
            <pc:docMk/>
            <pc:sldMk cId="4243971083" sldId="307"/>
            <ac:spMk id="3" creationId="{22788C46-D0BC-4307-AE55-7601A139E7CB}"/>
          </ac:spMkLst>
        </pc:spChg>
        <pc:spChg chg="add del mod">
          <ac:chgData name="Tony Tom" userId="c14d24fb81e4b911" providerId="LiveId" clId="{FE1E3604-0831-452A-A3C3-2150F4A7693C}" dt="2023-12-02T19:40:59.181" v="999" actId="478"/>
          <ac:spMkLst>
            <pc:docMk/>
            <pc:sldMk cId="4243971083" sldId="307"/>
            <ac:spMk id="5" creationId="{689FBB63-A8DC-67A7-8682-AFEB4CFCC099}"/>
          </ac:spMkLst>
        </pc:spChg>
        <pc:spChg chg="add del mod">
          <ac:chgData name="Tony Tom" userId="c14d24fb81e4b911" providerId="LiveId" clId="{FE1E3604-0831-452A-A3C3-2150F4A7693C}" dt="2023-12-02T19:40:31.372" v="994" actId="478"/>
          <ac:spMkLst>
            <pc:docMk/>
            <pc:sldMk cId="4243971083" sldId="307"/>
            <ac:spMk id="7" creationId="{320C9F05-C1EF-C197-F2BE-5AF19CFDFC78}"/>
          </ac:spMkLst>
        </pc:spChg>
        <pc:spChg chg="add mod">
          <ac:chgData name="Tony Tom" userId="c14d24fb81e4b911" providerId="LiveId" clId="{FE1E3604-0831-452A-A3C3-2150F4A7693C}" dt="2023-12-02T19:42:30.324" v="1019" actId="26606"/>
          <ac:spMkLst>
            <pc:docMk/>
            <pc:sldMk cId="4243971083" sldId="307"/>
            <ac:spMk id="8" creationId="{5CC27B90-3270-38B0-C996-F32CA3C1BB5A}"/>
          </ac:spMkLst>
        </pc:spChg>
        <pc:spChg chg="add mod ord">
          <ac:chgData name="Tony Tom" userId="c14d24fb81e4b911" providerId="LiveId" clId="{FE1E3604-0831-452A-A3C3-2150F4A7693C}" dt="2023-12-02T19:42:30.324" v="1019" actId="26606"/>
          <ac:spMkLst>
            <pc:docMk/>
            <pc:sldMk cId="4243971083" sldId="307"/>
            <ac:spMk id="9" creationId="{523498BA-D0D4-7958-F467-BE4188314E33}"/>
          </ac:spMkLst>
        </pc:spChg>
        <pc:spChg chg="add del">
          <ac:chgData name="Tony Tom" userId="c14d24fb81e4b911" providerId="LiveId" clId="{FE1E3604-0831-452A-A3C3-2150F4A7693C}" dt="2023-12-02T19:41:27.239" v="1006" actId="26606"/>
          <ac:spMkLst>
            <pc:docMk/>
            <pc:sldMk cId="4243971083" sldId="307"/>
            <ac:spMk id="23" creationId="{255CA119-3AE4-4D6A-AB16-C0625CAA473C}"/>
          </ac:spMkLst>
        </pc:spChg>
        <pc:spChg chg="mod ord">
          <ac:chgData name="Tony Tom" userId="c14d24fb81e4b911" providerId="LiveId" clId="{FE1E3604-0831-452A-A3C3-2150F4A7693C}" dt="2023-12-02T19:42:30.324" v="1019" actId="26606"/>
          <ac:spMkLst>
            <pc:docMk/>
            <pc:sldMk cId="4243971083" sldId="307"/>
            <ac:spMk id="24" creationId="{09567CC5-9835-41E1-8AE6-6875430887AD}"/>
          </ac:spMkLst>
        </pc:spChg>
        <pc:spChg chg="add del mod">
          <ac:chgData name="Tony Tom" userId="c14d24fb81e4b911" providerId="LiveId" clId="{FE1E3604-0831-452A-A3C3-2150F4A7693C}" dt="2023-12-02T19:41:25.379" v="1003" actId="26606"/>
          <ac:spMkLst>
            <pc:docMk/>
            <pc:sldMk cId="4243971083" sldId="307"/>
            <ac:spMk id="29" creationId="{0D25BF6F-2954-D235-B2F4-D2353E066C58}"/>
          </ac:spMkLst>
        </pc:spChg>
        <pc:spChg chg="add del mod">
          <ac:chgData name="Tony Tom" userId="c14d24fb81e4b911" providerId="LiveId" clId="{FE1E3604-0831-452A-A3C3-2150F4A7693C}" dt="2023-12-02T19:41:27.223" v="1005" actId="26606"/>
          <ac:spMkLst>
            <pc:docMk/>
            <pc:sldMk cId="4243971083" sldId="307"/>
            <ac:spMk id="31" creationId="{BB608B50-DB59-2F64-822B-480B5CACDCEF}"/>
          </ac:spMkLst>
        </pc:spChg>
        <pc:spChg chg="add mod">
          <ac:chgData name="Tony Tom" userId="c14d24fb81e4b911" providerId="LiveId" clId="{FE1E3604-0831-452A-A3C3-2150F4A7693C}" dt="2023-12-02T19:42:30.324" v="1019" actId="26606"/>
          <ac:spMkLst>
            <pc:docMk/>
            <pc:sldMk cId="4243971083" sldId="307"/>
            <ac:spMk id="33" creationId="{F466F751-FCB9-9C9A-ED52-EC88AB1E4D82}"/>
          </ac:spMkLst>
        </pc:spChg>
        <pc:spChg chg="add del mod">
          <ac:chgData name="Tony Tom" userId="c14d24fb81e4b911" providerId="LiveId" clId="{FE1E3604-0831-452A-A3C3-2150F4A7693C}" dt="2023-12-02T19:41:34.082" v="1007" actId="478"/>
          <ac:spMkLst>
            <pc:docMk/>
            <pc:sldMk cId="4243971083" sldId="307"/>
            <ac:spMk id="34" creationId="{87AA04D2-8982-2953-3358-D528BA1D847F}"/>
          </ac:spMkLst>
        </pc:spChg>
        <pc:spChg chg="add del mod">
          <ac:chgData name="Tony Tom" userId="c14d24fb81e4b911" providerId="LiveId" clId="{FE1E3604-0831-452A-A3C3-2150F4A7693C}" dt="2023-12-02T19:41:38.358" v="1008" actId="478"/>
          <ac:spMkLst>
            <pc:docMk/>
            <pc:sldMk cId="4243971083" sldId="307"/>
            <ac:spMk id="35" creationId="{0AB6B5BF-0777-2CD3-07E0-F0A0CCDC9230}"/>
          </ac:spMkLst>
        </pc:spChg>
        <pc:picChg chg="add mod ord">
          <ac:chgData name="Tony Tom" userId="c14d24fb81e4b911" providerId="LiveId" clId="{FE1E3604-0831-452A-A3C3-2150F4A7693C}" dt="2023-12-02T19:42:36.677" v="1021" actId="1076"/>
          <ac:picMkLst>
            <pc:docMk/>
            <pc:sldMk cId="4243971083" sldId="307"/>
            <ac:picMk id="10" creationId="{079C615B-C754-868D-E918-1E45EDBF8B1B}"/>
          </ac:picMkLst>
        </pc:picChg>
      </pc:sldChg>
      <pc:sldChg chg="modSp add del mod setBg">
        <pc:chgData name="Tony Tom" userId="c14d24fb81e4b911" providerId="LiveId" clId="{FE1E3604-0831-452A-A3C3-2150F4A7693C}" dt="2023-12-03T00:18:16.651" v="1366" actId="47"/>
        <pc:sldMkLst>
          <pc:docMk/>
          <pc:sldMk cId="462293823" sldId="308"/>
        </pc:sldMkLst>
        <pc:spChg chg="mod">
          <ac:chgData name="Tony Tom" userId="c14d24fb81e4b911" providerId="LiveId" clId="{FE1E3604-0831-452A-A3C3-2150F4A7693C}" dt="2023-12-03T00:18:11.583" v="1365"/>
          <ac:spMkLst>
            <pc:docMk/>
            <pc:sldMk cId="462293823" sldId="308"/>
            <ac:spMk id="3" creationId="{22788C46-D0BC-4307-AE55-7601A139E7CB}"/>
          </ac:spMkLst>
        </pc:spChg>
      </pc:sldChg>
      <pc:sldChg chg="addSp delSp modSp add del mod setBg modClrScheme setClrOvrMap chgLayout">
        <pc:chgData name="Tony Tom" userId="c14d24fb81e4b911" providerId="LiveId" clId="{FE1E3604-0831-452A-A3C3-2150F4A7693C}" dt="2023-12-05T03:40:45.661" v="3378" actId="47"/>
        <pc:sldMkLst>
          <pc:docMk/>
          <pc:sldMk cId="2843310567" sldId="308"/>
        </pc:sldMkLst>
        <pc:spChg chg="del">
          <ac:chgData name="Tony Tom" userId="c14d24fb81e4b911" providerId="LiveId" clId="{FE1E3604-0831-452A-A3C3-2150F4A7693C}" dt="2023-12-03T00:18:29.256" v="1368" actId="478"/>
          <ac:spMkLst>
            <pc:docMk/>
            <pc:sldMk cId="2843310567" sldId="308"/>
            <ac:spMk id="2" creationId="{912DF434-28DB-4621-A497-D62C41CE0419}"/>
          </ac:spMkLst>
        </pc:spChg>
        <pc:spChg chg="add del mod ord">
          <ac:chgData name="Tony Tom" userId="c14d24fb81e4b911" providerId="LiveId" clId="{FE1E3604-0831-452A-A3C3-2150F4A7693C}" dt="2023-12-04T19:15:55.975" v="2521" actId="12"/>
          <ac:spMkLst>
            <pc:docMk/>
            <pc:sldMk cId="2843310567" sldId="308"/>
            <ac:spMk id="3" creationId="{22788C46-D0BC-4307-AE55-7601A139E7CB}"/>
          </ac:spMkLst>
        </pc:spChg>
        <pc:spChg chg="mod ord">
          <ac:chgData name="Tony Tom" userId="c14d24fb81e4b911" providerId="LiveId" clId="{FE1E3604-0831-452A-A3C3-2150F4A7693C}" dt="2023-12-04T19:05:36.074" v="2434"/>
          <ac:spMkLst>
            <pc:docMk/>
            <pc:sldMk cId="2843310567" sldId="308"/>
            <ac:spMk id="4" creationId="{C89AFAA1-3A21-9B0A-1D68-56D41E27E525}"/>
          </ac:spMkLst>
        </pc:spChg>
        <pc:spChg chg="add del mod">
          <ac:chgData name="Tony Tom" userId="c14d24fb81e4b911" providerId="LiveId" clId="{FE1E3604-0831-452A-A3C3-2150F4A7693C}" dt="2023-12-03T00:18:32.748" v="1369" actId="478"/>
          <ac:spMkLst>
            <pc:docMk/>
            <pc:sldMk cId="2843310567" sldId="308"/>
            <ac:spMk id="6" creationId="{9B080BA2-C5A4-28C6-F6C1-73C0E8141DFC}"/>
          </ac:spMkLst>
        </pc:spChg>
        <pc:spChg chg="add mod ord">
          <ac:chgData name="Tony Tom" userId="c14d24fb81e4b911" providerId="LiveId" clId="{FE1E3604-0831-452A-A3C3-2150F4A7693C}" dt="2023-12-04T19:21:24.661" v="2556" actId="1076"/>
          <ac:spMkLst>
            <pc:docMk/>
            <pc:sldMk cId="2843310567" sldId="308"/>
            <ac:spMk id="7" creationId="{6A756780-1F7D-3E40-E987-68774E7F5BCD}"/>
          </ac:spMkLst>
        </pc:spChg>
        <pc:spChg chg="mod ord">
          <ac:chgData name="Tony Tom" userId="c14d24fb81e4b911" providerId="LiveId" clId="{FE1E3604-0831-452A-A3C3-2150F4A7693C}" dt="2023-12-04T19:05:36.074" v="2434"/>
          <ac:spMkLst>
            <pc:docMk/>
            <pc:sldMk cId="2843310567" sldId="308"/>
            <ac:spMk id="24" creationId="{09567CC5-9835-41E1-8AE6-6875430887AD}"/>
          </ac:spMkLst>
        </pc:spChg>
        <pc:spChg chg="add del mod">
          <ac:chgData name="Tony Tom" userId="c14d24fb81e4b911" providerId="LiveId" clId="{FE1E3604-0831-452A-A3C3-2150F4A7693C}" dt="2023-12-04T18:56:41.802" v="2245" actId="26606"/>
          <ac:spMkLst>
            <pc:docMk/>
            <pc:sldMk cId="2843310567" sldId="308"/>
            <ac:spMk id="29" creationId="{E5096876-DA60-C3A8-7618-10479969E8E6}"/>
          </ac:spMkLst>
        </pc:spChg>
        <pc:spChg chg="add del mod">
          <ac:chgData name="Tony Tom" userId="c14d24fb81e4b911" providerId="LiveId" clId="{FE1E3604-0831-452A-A3C3-2150F4A7693C}" dt="2023-12-04T18:56:46.563" v="2247" actId="26606"/>
          <ac:spMkLst>
            <pc:docMk/>
            <pc:sldMk cId="2843310567" sldId="308"/>
            <ac:spMk id="31" creationId="{4BD3E39C-6C40-F826-49EC-C3D5C6718E04}"/>
          </ac:spMkLst>
        </pc:spChg>
        <pc:spChg chg="add del mod">
          <ac:chgData name="Tony Tom" userId="c14d24fb81e4b911" providerId="LiveId" clId="{FE1E3604-0831-452A-A3C3-2150F4A7693C}" dt="2023-12-04T18:56:46.563" v="2247" actId="26606"/>
          <ac:spMkLst>
            <pc:docMk/>
            <pc:sldMk cId="2843310567" sldId="308"/>
            <ac:spMk id="32" creationId="{94A5BAD5-F50D-7B82-6BCB-AEECD141B1E8}"/>
          </ac:spMkLst>
        </pc:spChg>
        <pc:spChg chg="add del mod">
          <ac:chgData name="Tony Tom" userId="c14d24fb81e4b911" providerId="LiveId" clId="{FE1E3604-0831-452A-A3C3-2150F4A7693C}" dt="2023-12-04T18:56:46.563" v="2247" actId="26606"/>
          <ac:spMkLst>
            <pc:docMk/>
            <pc:sldMk cId="2843310567" sldId="308"/>
            <ac:spMk id="33" creationId="{5289F46D-8959-5A73-AB42-F76DDB364889}"/>
          </ac:spMkLst>
        </pc:spChg>
        <pc:spChg chg="add del">
          <ac:chgData name="Tony Tom" userId="c14d24fb81e4b911" providerId="LiveId" clId="{FE1E3604-0831-452A-A3C3-2150F4A7693C}" dt="2023-12-04T19:03:38.501" v="2387" actId="26606"/>
          <ac:spMkLst>
            <pc:docMk/>
            <pc:sldMk cId="2843310567" sldId="308"/>
            <ac:spMk id="35" creationId="{3741B58E-3B65-4A01-A276-975AB2CF8A08}"/>
          </ac:spMkLst>
        </pc:spChg>
        <pc:spChg chg="add del">
          <ac:chgData name="Tony Tom" userId="c14d24fb81e4b911" providerId="LiveId" clId="{FE1E3604-0831-452A-A3C3-2150F4A7693C}" dt="2023-12-04T18:57:11.782" v="2265" actId="26606"/>
          <ac:spMkLst>
            <pc:docMk/>
            <pc:sldMk cId="2843310567" sldId="308"/>
            <ac:spMk id="37" creationId="{6109556B-EAE9-4435-B409-0519F2CBDB14}"/>
          </ac:spMkLst>
        </pc:spChg>
        <pc:spChg chg="add del">
          <ac:chgData name="Tony Tom" userId="c14d24fb81e4b911" providerId="LiveId" clId="{FE1E3604-0831-452A-A3C3-2150F4A7693C}" dt="2023-12-04T19:03:38.501" v="2387" actId="26606"/>
          <ac:spMkLst>
            <pc:docMk/>
            <pc:sldMk cId="2843310567" sldId="308"/>
            <ac:spMk id="40" creationId="{13FE9996-7EAC-4679-B37D-C1045F42F954}"/>
          </ac:spMkLst>
        </pc:spChg>
        <pc:spChg chg="add del">
          <ac:chgData name="Tony Tom" userId="c14d24fb81e4b911" providerId="LiveId" clId="{FE1E3604-0831-452A-A3C3-2150F4A7693C}" dt="2023-12-04T19:03:38.501" v="2387" actId="26606"/>
          <ac:spMkLst>
            <pc:docMk/>
            <pc:sldMk cId="2843310567" sldId="308"/>
            <ac:spMk id="44" creationId="{761DF1FE-5CC8-43D2-A76C-93C76EEDE1E9}"/>
          </ac:spMkLst>
        </pc:spChg>
        <pc:spChg chg="add del">
          <ac:chgData name="Tony Tom" userId="c14d24fb81e4b911" providerId="LiveId" clId="{FE1E3604-0831-452A-A3C3-2150F4A7693C}" dt="2023-12-04T18:57:16.795" v="2271" actId="26606"/>
          <ac:spMkLst>
            <pc:docMk/>
            <pc:sldMk cId="2843310567" sldId="308"/>
            <ac:spMk id="46" creationId="{77D7B666-D5E6-48CE-B26A-FB5E5C34AF90}"/>
          </ac:spMkLst>
        </pc:spChg>
        <pc:spChg chg="add del">
          <ac:chgData name="Tony Tom" userId="c14d24fb81e4b911" providerId="LiveId" clId="{FE1E3604-0831-452A-A3C3-2150F4A7693C}" dt="2023-12-04T18:57:16.795" v="2271" actId="26606"/>
          <ac:spMkLst>
            <pc:docMk/>
            <pc:sldMk cId="2843310567" sldId="308"/>
            <ac:spMk id="47" creationId="{F6EE670A-A41A-44AD-BC1C-2090365EB5B3}"/>
          </ac:spMkLst>
        </pc:spChg>
        <pc:spChg chg="add del">
          <ac:chgData name="Tony Tom" userId="c14d24fb81e4b911" providerId="LiveId" clId="{FE1E3604-0831-452A-A3C3-2150F4A7693C}" dt="2023-12-04T19:03:38.501" v="2387" actId="26606"/>
          <ac:spMkLst>
            <pc:docMk/>
            <pc:sldMk cId="2843310567" sldId="308"/>
            <ac:spMk id="50" creationId="{7AAC67C3-831B-4AB1-A259-DFB839CAFAFC}"/>
          </ac:spMkLst>
        </pc:spChg>
        <pc:spChg chg="add del">
          <ac:chgData name="Tony Tom" userId="c14d24fb81e4b911" providerId="LiveId" clId="{FE1E3604-0831-452A-A3C3-2150F4A7693C}" dt="2023-12-04T19:03:38.501" v="2387" actId="26606"/>
          <ac:spMkLst>
            <pc:docMk/>
            <pc:sldMk cId="2843310567" sldId="308"/>
            <ac:spMk id="52" creationId="{054B3F04-9EAC-45C0-B3CE-0387EEA10A0C}"/>
          </ac:spMkLst>
        </pc:spChg>
        <pc:spChg chg="add del mod">
          <ac:chgData name="Tony Tom" userId="c14d24fb81e4b911" providerId="LiveId" clId="{FE1E3604-0831-452A-A3C3-2150F4A7693C}" dt="2023-12-04T19:00:14.136" v="2337" actId="26606"/>
          <ac:spMkLst>
            <pc:docMk/>
            <pc:sldMk cId="2843310567" sldId="308"/>
            <ac:spMk id="54" creationId="{22788C46-D0BC-4307-AE55-7601A139E7CB}"/>
          </ac:spMkLst>
        </pc:spChg>
        <pc:spChg chg="add del">
          <ac:chgData name="Tony Tom" userId="c14d24fb81e4b911" providerId="LiveId" clId="{FE1E3604-0831-452A-A3C3-2150F4A7693C}" dt="2023-12-04T19:00:14.136" v="2337" actId="26606"/>
          <ac:spMkLst>
            <pc:docMk/>
            <pc:sldMk cId="2843310567" sldId="308"/>
            <ac:spMk id="55" creationId="{77D7B666-D5E6-48CE-B26A-FB5E5C34AF90}"/>
          </ac:spMkLst>
        </pc:spChg>
        <pc:spChg chg="add del">
          <ac:chgData name="Tony Tom" userId="c14d24fb81e4b911" providerId="LiveId" clId="{FE1E3604-0831-452A-A3C3-2150F4A7693C}" dt="2023-12-04T19:00:14.136" v="2337" actId="26606"/>
          <ac:spMkLst>
            <pc:docMk/>
            <pc:sldMk cId="2843310567" sldId="308"/>
            <ac:spMk id="56" creationId="{F6EE670A-A41A-44AD-BC1C-2090365EB5B3}"/>
          </ac:spMkLst>
        </pc:spChg>
        <pc:spChg chg="add del">
          <ac:chgData name="Tony Tom" userId="c14d24fb81e4b911" providerId="LiveId" clId="{FE1E3604-0831-452A-A3C3-2150F4A7693C}" dt="2023-12-04T19:00:13.291" v="2333" actId="26606"/>
          <ac:spMkLst>
            <pc:docMk/>
            <pc:sldMk cId="2843310567" sldId="308"/>
            <ac:spMk id="63" creationId="{B0890400-BB8B-4A44-AB63-65C7CA223EBA}"/>
          </ac:spMkLst>
        </pc:spChg>
        <pc:spChg chg="add del">
          <ac:chgData name="Tony Tom" userId="c14d24fb81e4b911" providerId="LiveId" clId="{FE1E3604-0831-452A-A3C3-2150F4A7693C}" dt="2023-12-04T19:00:13.093" v="2332" actId="26606"/>
          <ac:spMkLst>
            <pc:docMk/>
            <pc:sldMk cId="2843310567" sldId="308"/>
            <ac:spMk id="72" creationId="{39E4C68A-A4A9-48A4-9FF2-D2896B1EA01F}"/>
          </ac:spMkLst>
        </pc:spChg>
        <pc:spChg chg="add del">
          <ac:chgData name="Tony Tom" userId="c14d24fb81e4b911" providerId="LiveId" clId="{FE1E3604-0831-452A-A3C3-2150F4A7693C}" dt="2023-12-04T19:00:13.093" v="2332" actId="26606"/>
          <ac:spMkLst>
            <pc:docMk/>
            <pc:sldMk cId="2843310567" sldId="308"/>
            <ac:spMk id="74" creationId="{E2B9AEA5-52CB-49A6-AF8A-33502F291B91}"/>
          </ac:spMkLst>
        </pc:spChg>
        <pc:graphicFrameChg chg="add del">
          <ac:chgData name="Tony Tom" userId="c14d24fb81e4b911" providerId="LiveId" clId="{FE1E3604-0831-452A-A3C3-2150F4A7693C}" dt="2023-12-04T18:52:28.957" v="1936" actId="478"/>
          <ac:graphicFrameMkLst>
            <pc:docMk/>
            <pc:sldMk cId="2843310567" sldId="308"/>
            <ac:graphicFrameMk id="5" creationId="{F770E9C4-AD29-1EAE-1B1D-530E7CC1E8F8}"/>
          </ac:graphicFrameMkLst>
        </pc:graphicFrameChg>
        <pc:graphicFrameChg chg="add del mod">
          <ac:chgData name="Tony Tom" userId="c14d24fb81e4b911" providerId="LiveId" clId="{FE1E3604-0831-452A-A3C3-2150F4A7693C}" dt="2023-12-04T18:51:46.087" v="1928" actId="26606"/>
          <ac:graphicFrameMkLst>
            <pc:docMk/>
            <pc:sldMk cId="2843310567" sldId="308"/>
            <ac:graphicFrameMk id="26" creationId="{9945154B-095A-9FD7-97D0-CBDE509AD3E0}"/>
          </ac:graphicFrameMkLst>
        </pc:graphicFrameChg>
        <pc:graphicFrameChg chg="add del mod">
          <ac:chgData name="Tony Tom" userId="c14d24fb81e4b911" providerId="LiveId" clId="{FE1E3604-0831-452A-A3C3-2150F4A7693C}" dt="2023-12-04T18:51:48.797" v="1930" actId="26606"/>
          <ac:graphicFrameMkLst>
            <pc:docMk/>
            <pc:sldMk cId="2843310567" sldId="308"/>
            <ac:graphicFrameMk id="28" creationId="{D41CF707-C46B-196D-FF7D-C253FBA7A5EA}"/>
          </ac:graphicFrameMkLst>
        </pc:graphicFrameChg>
        <pc:graphicFrameChg chg="add del mod">
          <ac:chgData name="Tony Tom" userId="c14d24fb81e4b911" providerId="LiveId" clId="{FE1E3604-0831-452A-A3C3-2150F4A7693C}" dt="2023-12-04T18:51:52.272" v="1932" actId="26606"/>
          <ac:graphicFrameMkLst>
            <pc:docMk/>
            <pc:sldMk cId="2843310567" sldId="308"/>
            <ac:graphicFrameMk id="30" creationId="{5FB05117-8157-6304-6A8C-9F061B1A73A0}"/>
          </ac:graphicFrameMkLst>
        </pc:graphicFrameChg>
        <pc:graphicFrameChg chg="add del">
          <ac:chgData name="Tony Tom" userId="c14d24fb81e4b911" providerId="LiveId" clId="{FE1E3604-0831-452A-A3C3-2150F4A7693C}" dt="2023-12-04T18:57:18.735" v="2273" actId="26606"/>
          <ac:graphicFrameMkLst>
            <pc:docMk/>
            <pc:sldMk cId="2843310567" sldId="308"/>
            <ac:graphicFrameMk id="49" creationId="{B8D56FC3-A9F8-C24C-F659-7D3C8E941C4F}"/>
          </ac:graphicFrameMkLst>
        </pc:graphicFrameChg>
        <pc:graphicFrameChg chg="add del">
          <ac:chgData name="Tony Tom" userId="c14d24fb81e4b911" providerId="LiveId" clId="{FE1E3604-0831-452A-A3C3-2150F4A7693C}" dt="2023-12-04T18:57:19.671" v="2275" actId="26606"/>
          <ac:graphicFrameMkLst>
            <pc:docMk/>
            <pc:sldMk cId="2843310567" sldId="308"/>
            <ac:graphicFrameMk id="51" creationId="{84C41B90-1E5D-C0CE-ECBA-676EF6E4DE3E}"/>
          </ac:graphicFrameMkLst>
        </pc:graphicFrameChg>
        <pc:picChg chg="add del mod">
          <ac:chgData name="Tony Tom" userId="c14d24fb81e4b911" providerId="LiveId" clId="{FE1E3604-0831-452A-A3C3-2150F4A7693C}" dt="2023-12-04T18:52:10.716" v="1934" actId="34307"/>
          <ac:picMkLst>
            <pc:docMk/>
            <pc:sldMk cId="2843310567" sldId="308"/>
            <ac:picMk id="2" creationId="{02EA8113-5233-43B3-EF39-C3115FF67199}"/>
          </ac:picMkLst>
        </pc:picChg>
        <pc:picChg chg="add del">
          <ac:chgData name="Tony Tom" userId="c14d24fb81e4b911" providerId="LiveId" clId="{FE1E3604-0831-452A-A3C3-2150F4A7693C}" dt="2023-12-04T18:57:10.101" v="2262" actId="26606"/>
          <ac:picMkLst>
            <pc:docMk/>
            <pc:sldMk cId="2843310567" sldId="308"/>
            <ac:picMk id="34" creationId="{43007334-FFA5-A39F-ED3E-87DD55C3AE34}"/>
          </ac:picMkLst>
        </pc:picChg>
        <pc:picChg chg="add del">
          <ac:chgData name="Tony Tom" userId="c14d24fb81e4b911" providerId="LiveId" clId="{FE1E3604-0831-452A-A3C3-2150F4A7693C}" dt="2023-12-04T18:57:11.782" v="2265" actId="26606"/>
          <ac:picMkLst>
            <pc:docMk/>
            <pc:sldMk cId="2843310567" sldId="308"/>
            <ac:picMk id="39" creationId="{3DACEA5F-C94D-40EE-8613-6A4C58DB00ED}"/>
          </ac:picMkLst>
        </pc:picChg>
        <pc:picChg chg="add del">
          <ac:chgData name="Tony Tom" userId="c14d24fb81e4b911" providerId="LiveId" clId="{FE1E3604-0831-452A-A3C3-2150F4A7693C}" dt="2023-12-04T18:57:14.765" v="2268" actId="26606"/>
          <ac:picMkLst>
            <pc:docMk/>
            <pc:sldMk cId="2843310567" sldId="308"/>
            <ac:picMk id="42" creationId="{2081B1A5-6F9F-E1D0-2F4C-6078C80FEA65}"/>
          </ac:picMkLst>
        </pc:picChg>
        <pc:cxnChg chg="add del">
          <ac:chgData name="Tony Tom" userId="c14d24fb81e4b911" providerId="LiveId" clId="{FE1E3604-0831-452A-A3C3-2150F4A7693C}" dt="2023-12-04T18:57:10.101" v="2262" actId="26606"/>
          <ac:cxnSpMkLst>
            <pc:docMk/>
            <pc:sldMk cId="2843310567" sldId="308"/>
            <ac:cxnSpMk id="27" creationId="{15F1CC53-719A-4763-BF30-5E25A63CEF3C}"/>
          </ac:cxnSpMkLst>
        </pc:cxnChg>
        <pc:cxnChg chg="add del">
          <ac:chgData name="Tony Tom" userId="c14d24fb81e4b911" providerId="LiveId" clId="{FE1E3604-0831-452A-A3C3-2150F4A7693C}" dt="2023-12-04T18:57:11.782" v="2265" actId="26606"/>
          <ac:cxnSpMkLst>
            <pc:docMk/>
            <pc:sldMk cId="2843310567" sldId="308"/>
            <ac:cxnSpMk id="36" creationId="{15F1CC53-719A-4763-BF30-5E25A63CEF3C}"/>
          </ac:cxnSpMkLst>
        </pc:cxnChg>
        <pc:cxnChg chg="add del">
          <ac:chgData name="Tony Tom" userId="c14d24fb81e4b911" providerId="LiveId" clId="{FE1E3604-0831-452A-A3C3-2150F4A7693C}" dt="2023-12-04T18:57:11.782" v="2265" actId="26606"/>
          <ac:cxnSpMkLst>
            <pc:docMk/>
            <pc:sldMk cId="2843310567" sldId="308"/>
            <ac:cxnSpMk id="38" creationId="{5814CCBE-423E-41B2-A9F3-82679F490EF4}"/>
          </ac:cxnSpMkLst>
        </pc:cxnChg>
        <pc:cxnChg chg="add del">
          <ac:chgData name="Tony Tom" userId="c14d24fb81e4b911" providerId="LiveId" clId="{FE1E3604-0831-452A-A3C3-2150F4A7693C}" dt="2023-12-04T18:57:14.765" v="2268" actId="26606"/>
          <ac:cxnSpMkLst>
            <pc:docMk/>
            <pc:sldMk cId="2843310567" sldId="308"/>
            <ac:cxnSpMk id="41" creationId="{15F1CC53-719A-4763-BF30-5E25A63CEF3C}"/>
          </ac:cxnSpMkLst>
        </pc:cxnChg>
        <pc:cxnChg chg="add del">
          <ac:chgData name="Tony Tom" userId="c14d24fb81e4b911" providerId="LiveId" clId="{FE1E3604-0831-452A-A3C3-2150F4A7693C}" dt="2023-12-04T18:57:14.765" v="2268" actId="26606"/>
          <ac:cxnSpMkLst>
            <pc:docMk/>
            <pc:sldMk cId="2843310567" sldId="308"/>
            <ac:cxnSpMk id="43" creationId="{FBC3B7EE-8632-4756-A078-1B3B0DF3B53E}"/>
          </ac:cxnSpMkLst>
        </pc:cxnChg>
        <pc:cxnChg chg="add del">
          <ac:chgData name="Tony Tom" userId="c14d24fb81e4b911" providerId="LiveId" clId="{FE1E3604-0831-452A-A3C3-2150F4A7693C}" dt="2023-12-04T18:57:16.795" v="2271" actId="26606"/>
          <ac:cxnSpMkLst>
            <pc:docMk/>
            <pc:sldMk cId="2843310567" sldId="308"/>
            <ac:cxnSpMk id="45" creationId="{B821C225-5C4D-4168-90AF-3D263D72CBA2}"/>
          </ac:cxnSpMkLst>
        </pc:cxnChg>
        <pc:cxnChg chg="add del">
          <ac:chgData name="Tony Tom" userId="c14d24fb81e4b911" providerId="LiveId" clId="{FE1E3604-0831-452A-A3C3-2150F4A7693C}" dt="2023-12-04T19:03:38.501" v="2387" actId="26606"/>
          <ac:cxnSpMkLst>
            <pc:docMk/>
            <pc:sldMk cId="2843310567" sldId="308"/>
            <ac:cxnSpMk id="48" creationId="{E161BEBD-A23C-409E-ABC7-73F9EDC02F20}"/>
          </ac:cxnSpMkLst>
        </pc:cxnChg>
        <pc:cxnChg chg="add del">
          <ac:chgData name="Tony Tom" userId="c14d24fb81e4b911" providerId="LiveId" clId="{FE1E3604-0831-452A-A3C3-2150F4A7693C}" dt="2023-12-04T19:00:14.136" v="2337" actId="26606"/>
          <ac:cxnSpMkLst>
            <pc:docMk/>
            <pc:sldMk cId="2843310567" sldId="308"/>
            <ac:cxnSpMk id="53" creationId="{B821C225-5C4D-4168-90AF-3D263D72CBA2}"/>
          </ac:cxnSpMkLst>
        </pc:cxnChg>
        <pc:cxnChg chg="add del">
          <ac:chgData name="Tony Tom" userId="c14d24fb81e4b911" providerId="LiveId" clId="{FE1E3604-0831-452A-A3C3-2150F4A7693C}" dt="2023-12-04T19:00:13.291" v="2333" actId="26606"/>
          <ac:cxnSpMkLst>
            <pc:docMk/>
            <pc:sldMk cId="2843310567" sldId="308"/>
            <ac:cxnSpMk id="61" creationId="{B821C225-5C4D-4168-90AF-3D263D72CBA2}"/>
          </ac:cxnSpMkLst>
        </pc:cxnChg>
        <pc:cxnChg chg="add del">
          <ac:chgData name="Tony Tom" userId="c14d24fb81e4b911" providerId="LiveId" clId="{FE1E3604-0831-452A-A3C3-2150F4A7693C}" dt="2023-12-04T19:00:13.291" v="2333" actId="26606"/>
          <ac:cxnSpMkLst>
            <pc:docMk/>
            <pc:sldMk cId="2843310567" sldId="308"/>
            <ac:cxnSpMk id="65" creationId="{4D39B797-CDC6-4529-8A36-9CBFC9816337}"/>
          </ac:cxnSpMkLst>
        </pc:cxnChg>
        <pc:cxnChg chg="add del">
          <ac:chgData name="Tony Tom" userId="c14d24fb81e4b911" providerId="LiveId" clId="{FE1E3604-0831-452A-A3C3-2150F4A7693C}" dt="2023-12-04T19:00:13.093" v="2332" actId="26606"/>
          <ac:cxnSpMkLst>
            <pc:docMk/>
            <pc:sldMk cId="2843310567" sldId="308"/>
            <ac:cxnSpMk id="70" creationId="{B821C225-5C4D-4168-90AF-3D263D72CBA2}"/>
          </ac:cxnSpMkLst>
        </pc:cxnChg>
      </pc:sldChg>
      <pc:sldChg chg="addSp delSp modSp add mod ord setBg">
        <pc:chgData name="Tony Tom" userId="c14d24fb81e4b911" providerId="LiveId" clId="{FE1E3604-0831-452A-A3C3-2150F4A7693C}" dt="2023-12-06T23:06:05.091" v="4481"/>
        <pc:sldMkLst>
          <pc:docMk/>
          <pc:sldMk cId="3185939644" sldId="309"/>
        </pc:sldMkLst>
        <pc:spChg chg="mod">
          <ac:chgData name="Tony Tom" userId="c14d24fb81e4b911" providerId="LiveId" clId="{FE1E3604-0831-452A-A3C3-2150F4A7693C}" dt="2023-12-06T22:55:45.691" v="4417" actId="26606"/>
          <ac:spMkLst>
            <pc:docMk/>
            <pc:sldMk cId="3185939644" sldId="309"/>
            <ac:spMk id="2" creationId="{912DF434-28DB-4621-A497-D62C41CE0419}"/>
          </ac:spMkLst>
        </pc:spChg>
        <pc:spChg chg="add del mod">
          <ac:chgData name="Tony Tom" userId="c14d24fb81e4b911" providerId="LiveId" clId="{FE1E3604-0831-452A-A3C3-2150F4A7693C}" dt="2023-12-06T22:55:45.691" v="4417" actId="26606"/>
          <ac:spMkLst>
            <pc:docMk/>
            <pc:sldMk cId="3185939644" sldId="309"/>
            <ac:spMk id="3" creationId="{22788C46-D0BC-4307-AE55-7601A139E7CB}"/>
          </ac:spMkLst>
        </pc:spChg>
        <pc:spChg chg="mod">
          <ac:chgData name="Tony Tom" userId="c14d24fb81e4b911" providerId="LiveId" clId="{FE1E3604-0831-452A-A3C3-2150F4A7693C}" dt="2023-12-06T23:06:05.091" v="4481"/>
          <ac:spMkLst>
            <pc:docMk/>
            <pc:sldMk cId="3185939644" sldId="309"/>
            <ac:spMk id="4" creationId="{9F4F3F91-72E4-FA96-3ACC-F3E88F0E5032}"/>
          </ac:spMkLst>
        </pc:spChg>
        <pc:spChg chg="mod">
          <ac:chgData name="Tony Tom" userId="c14d24fb81e4b911" providerId="LiveId" clId="{FE1E3604-0831-452A-A3C3-2150F4A7693C}" dt="2023-12-06T23:06:05.091" v="4481"/>
          <ac:spMkLst>
            <pc:docMk/>
            <pc:sldMk cId="3185939644" sldId="309"/>
            <ac:spMk id="24" creationId="{09567CC5-9835-41E1-8AE6-6875430887AD}"/>
          </ac:spMkLst>
        </pc:spChg>
        <pc:spChg chg="add del">
          <ac:chgData name="Tony Tom" userId="c14d24fb81e4b911" providerId="LiveId" clId="{FE1E3604-0831-452A-A3C3-2150F4A7693C}" dt="2023-12-04T19:03:38.290" v="2386" actId="26606"/>
          <ac:spMkLst>
            <pc:docMk/>
            <pc:sldMk cId="3185939644" sldId="309"/>
            <ac:spMk id="27" creationId="{B7AF614F-5BC3-4086-99F5-B87C5847A071}"/>
          </ac:spMkLst>
        </pc:spChg>
        <pc:spChg chg="add del">
          <ac:chgData name="Tony Tom" userId="c14d24fb81e4b911" providerId="LiveId" clId="{FE1E3604-0831-452A-A3C3-2150F4A7693C}" dt="2023-12-06T22:55:45.691" v="4417" actId="26606"/>
          <ac:spMkLst>
            <pc:docMk/>
            <pc:sldMk cId="3185939644" sldId="309"/>
            <ac:spMk id="29" creationId="{600B5AE2-C5CC-499C-8F2D-249888BE22C2}"/>
          </ac:spMkLst>
        </pc:spChg>
        <pc:spChg chg="add del">
          <ac:chgData name="Tony Tom" userId="c14d24fb81e4b911" providerId="LiveId" clId="{FE1E3604-0831-452A-A3C3-2150F4A7693C}" dt="2023-12-04T19:03:38.290" v="2386" actId="26606"/>
          <ac:spMkLst>
            <pc:docMk/>
            <pc:sldMk cId="3185939644" sldId="309"/>
            <ac:spMk id="30" creationId="{36D16D1E-4205-49F5-BD2A-DA769947C104}"/>
          </ac:spMkLst>
        </pc:spChg>
        <pc:spChg chg="add del">
          <ac:chgData name="Tony Tom" userId="c14d24fb81e4b911" providerId="LiveId" clId="{FE1E3604-0831-452A-A3C3-2150F4A7693C}" dt="2023-12-04T19:03:38.290" v="2386" actId="26606"/>
          <ac:spMkLst>
            <pc:docMk/>
            <pc:sldMk cId="3185939644" sldId="309"/>
            <ac:spMk id="32" creationId="{012FD100-C039-4E03-B5E4-2EDFA7290AA6}"/>
          </ac:spMkLst>
        </pc:spChg>
        <pc:spChg chg="add del">
          <ac:chgData name="Tony Tom" userId="c14d24fb81e4b911" providerId="LiveId" clId="{FE1E3604-0831-452A-A3C3-2150F4A7693C}" dt="2023-12-04T19:00:12.515" v="2329" actId="26606"/>
          <ac:spMkLst>
            <pc:docMk/>
            <pc:sldMk cId="3185939644" sldId="309"/>
            <ac:spMk id="33" creationId="{319E6BB3-DF2B-4751-97C5-B3DB949AED9A}"/>
          </ac:spMkLst>
        </pc:spChg>
        <pc:spChg chg="add del">
          <ac:chgData name="Tony Tom" userId="c14d24fb81e4b911" providerId="LiveId" clId="{FE1E3604-0831-452A-A3C3-2150F4A7693C}" dt="2023-12-04T19:03:38.290" v="2386" actId="26606"/>
          <ac:spMkLst>
            <pc:docMk/>
            <pc:sldMk cId="3185939644" sldId="309"/>
            <ac:spMk id="36" creationId="{FB5993E2-C02B-4335-ABA5-D8EC465551E3}"/>
          </ac:spMkLst>
        </pc:spChg>
        <pc:spChg chg="add del">
          <ac:chgData name="Tony Tom" userId="c14d24fb81e4b911" providerId="LiveId" clId="{FE1E3604-0831-452A-A3C3-2150F4A7693C}" dt="2023-12-04T19:03:38.290" v="2386" actId="26606"/>
          <ac:spMkLst>
            <pc:docMk/>
            <pc:sldMk cId="3185939644" sldId="309"/>
            <ac:spMk id="38" creationId="{C0B801A2-5622-4BE8-9AD2-C337A2CD0022}"/>
          </ac:spMkLst>
        </pc:spChg>
        <pc:spChg chg="add del">
          <ac:chgData name="Tony Tom" userId="c14d24fb81e4b911" providerId="LiveId" clId="{FE1E3604-0831-452A-A3C3-2150F4A7693C}" dt="2023-12-06T22:55:45.691" v="4417" actId="26606"/>
          <ac:spMkLst>
            <pc:docMk/>
            <pc:sldMk cId="3185939644" sldId="309"/>
            <ac:spMk id="39" creationId="{BA7A3698-B350-40E5-8475-9BCC41A089FC}"/>
          </ac:spMkLst>
        </pc:spChg>
        <pc:spChg chg="add del">
          <ac:chgData name="Tony Tom" userId="c14d24fb81e4b911" providerId="LiveId" clId="{FE1E3604-0831-452A-A3C3-2150F4A7693C}" dt="2023-12-04T18:59:18.559" v="2303" actId="26606"/>
          <ac:spMkLst>
            <pc:docMk/>
            <pc:sldMk cId="3185939644" sldId="309"/>
            <ac:spMk id="42" creationId="{4FAE1107-CEC3-4041-8BAA-CDB6F6759B35}"/>
          </ac:spMkLst>
        </pc:spChg>
        <pc:spChg chg="add del">
          <ac:chgData name="Tony Tom" userId="c14d24fb81e4b911" providerId="LiveId" clId="{FE1E3604-0831-452A-A3C3-2150F4A7693C}" dt="2023-12-04T19:03:32.371" v="2382" actId="26606"/>
          <ac:spMkLst>
            <pc:docMk/>
            <pc:sldMk cId="3185939644" sldId="309"/>
            <ac:spMk id="43" creationId="{36D16D1E-4205-49F5-BD2A-DA769947C104}"/>
          </ac:spMkLst>
        </pc:spChg>
        <pc:spChg chg="add del">
          <ac:chgData name="Tony Tom" userId="c14d24fb81e4b911" providerId="LiveId" clId="{FE1E3604-0831-452A-A3C3-2150F4A7693C}" dt="2023-12-04T19:03:32.371" v="2382" actId="26606"/>
          <ac:spMkLst>
            <pc:docMk/>
            <pc:sldMk cId="3185939644" sldId="309"/>
            <ac:spMk id="45" creationId="{012FD100-C039-4E03-B5E4-2EDFA7290AA6}"/>
          </ac:spMkLst>
        </pc:spChg>
        <pc:spChg chg="add del">
          <ac:chgData name="Tony Tom" userId="c14d24fb81e4b911" providerId="LiveId" clId="{FE1E3604-0831-452A-A3C3-2150F4A7693C}" dt="2023-12-04T18:59:24.679" v="2305" actId="26606"/>
          <ac:spMkLst>
            <pc:docMk/>
            <pc:sldMk cId="3185939644" sldId="309"/>
            <ac:spMk id="47" creationId="{81AEB8A9-B768-4E30-BA55-D919E6687343}"/>
          </ac:spMkLst>
        </pc:spChg>
        <pc:spChg chg="add del">
          <ac:chgData name="Tony Tom" userId="c14d24fb81e4b911" providerId="LiveId" clId="{FE1E3604-0831-452A-A3C3-2150F4A7693C}" dt="2023-12-04T19:03:32.371" v="2382" actId="26606"/>
          <ac:spMkLst>
            <pc:docMk/>
            <pc:sldMk cId="3185939644" sldId="309"/>
            <ac:spMk id="48" creationId="{FB5993E2-C02B-4335-ABA5-D8EC465551E3}"/>
          </ac:spMkLst>
        </pc:spChg>
        <pc:spChg chg="add del">
          <ac:chgData name="Tony Tom" userId="c14d24fb81e4b911" providerId="LiveId" clId="{FE1E3604-0831-452A-A3C3-2150F4A7693C}" dt="2023-12-04T18:59:26.661" v="2307" actId="26606"/>
          <ac:spMkLst>
            <pc:docMk/>
            <pc:sldMk cId="3185939644" sldId="309"/>
            <ac:spMk id="50" creationId="{319E6BB3-DF2B-4751-97C5-B3DB949AED9A}"/>
          </ac:spMkLst>
        </pc:spChg>
        <pc:spChg chg="add del">
          <ac:chgData name="Tony Tom" userId="c14d24fb81e4b911" providerId="LiveId" clId="{FE1E3604-0831-452A-A3C3-2150F4A7693C}" dt="2023-12-04T19:03:32.371" v="2382" actId="26606"/>
          <ac:spMkLst>
            <pc:docMk/>
            <pc:sldMk cId="3185939644" sldId="309"/>
            <ac:spMk id="52" creationId="{C0B801A2-5622-4BE8-9AD2-C337A2CD0022}"/>
          </ac:spMkLst>
        </pc:spChg>
        <pc:spChg chg="add del">
          <ac:chgData name="Tony Tom" userId="c14d24fb81e4b911" providerId="LiveId" clId="{FE1E3604-0831-452A-A3C3-2150F4A7693C}" dt="2023-12-04T18:59:29.264" v="2309" actId="26606"/>
          <ac:spMkLst>
            <pc:docMk/>
            <pc:sldMk cId="3185939644" sldId="309"/>
            <ac:spMk id="54" creationId="{319E6BB3-DF2B-4751-97C5-B3DB949AED9A}"/>
          </ac:spMkLst>
        </pc:spChg>
        <pc:spChg chg="add del">
          <ac:chgData name="Tony Tom" userId="c14d24fb81e4b911" providerId="LiveId" clId="{FE1E3604-0831-452A-A3C3-2150F4A7693C}" dt="2023-12-04T19:03:32.371" v="2382" actId="26606"/>
          <ac:spMkLst>
            <pc:docMk/>
            <pc:sldMk cId="3185939644" sldId="309"/>
            <ac:spMk id="57" creationId="{B7AF614F-5BC3-4086-99F5-B87C5847A071}"/>
          </ac:spMkLst>
        </pc:spChg>
        <pc:spChg chg="add del">
          <ac:chgData name="Tony Tom" userId="c14d24fb81e4b911" providerId="LiveId" clId="{FE1E3604-0831-452A-A3C3-2150F4A7693C}" dt="2023-12-04T18:59:34.291" v="2311" actId="26606"/>
          <ac:spMkLst>
            <pc:docMk/>
            <pc:sldMk cId="3185939644" sldId="309"/>
            <ac:spMk id="59" creationId="{22788C46-D0BC-4307-AE55-7601A139E7CB}"/>
          </ac:spMkLst>
        </pc:spChg>
        <pc:spChg chg="add del">
          <ac:chgData name="Tony Tom" userId="c14d24fb81e4b911" providerId="LiveId" clId="{FE1E3604-0831-452A-A3C3-2150F4A7693C}" dt="2023-12-04T19:03:37.778" v="2384" actId="26606"/>
          <ac:spMkLst>
            <pc:docMk/>
            <pc:sldMk cId="3185939644" sldId="309"/>
            <ac:spMk id="60" creationId="{36D16D1E-4205-49F5-BD2A-DA769947C104}"/>
          </ac:spMkLst>
        </pc:spChg>
        <pc:spChg chg="add del">
          <ac:chgData name="Tony Tom" userId="c14d24fb81e4b911" providerId="LiveId" clId="{FE1E3604-0831-452A-A3C3-2150F4A7693C}" dt="2023-12-04T19:00:12.290" v="2328" actId="26606"/>
          <ac:spMkLst>
            <pc:docMk/>
            <pc:sldMk cId="3185939644" sldId="309"/>
            <ac:spMk id="62" creationId="{81AEB8A9-B768-4E30-BA55-D919E6687343}"/>
          </ac:spMkLst>
        </pc:spChg>
        <pc:spChg chg="add del">
          <ac:chgData name="Tony Tom" userId="c14d24fb81e4b911" providerId="LiveId" clId="{FE1E3604-0831-452A-A3C3-2150F4A7693C}" dt="2023-12-04T19:00:12.290" v="2328" actId="26606"/>
          <ac:spMkLst>
            <pc:docMk/>
            <pc:sldMk cId="3185939644" sldId="309"/>
            <ac:spMk id="63" creationId="{22788C46-D0BC-4307-AE55-7601A139E7CB}"/>
          </ac:spMkLst>
        </pc:spChg>
        <pc:spChg chg="add del">
          <ac:chgData name="Tony Tom" userId="c14d24fb81e4b911" providerId="LiveId" clId="{FE1E3604-0831-452A-A3C3-2150F4A7693C}" dt="2023-12-04T19:03:37.778" v="2384" actId="26606"/>
          <ac:spMkLst>
            <pc:docMk/>
            <pc:sldMk cId="3185939644" sldId="309"/>
            <ac:spMk id="64" creationId="{012FD100-C039-4E03-B5E4-2EDFA7290AA6}"/>
          </ac:spMkLst>
        </pc:spChg>
        <pc:spChg chg="add del">
          <ac:chgData name="Tony Tom" userId="c14d24fb81e4b911" providerId="LiveId" clId="{FE1E3604-0831-452A-A3C3-2150F4A7693C}" dt="2023-12-04T19:03:37.778" v="2384" actId="26606"/>
          <ac:spMkLst>
            <pc:docMk/>
            <pc:sldMk cId="3185939644" sldId="309"/>
            <ac:spMk id="66" creationId="{FB5993E2-C02B-4335-ABA5-D8EC465551E3}"/>
          </ac:spMkLst>
        </pc:spChg>
        <pc:spChg chg="add del">
          <ac:chgData name="Tony Tom" userId="c14d24fb81e4b911" providerId="LiveId" clId="{FE1E3604-0831-452A-A3C3-2150F4A7693C}" dt="2023-12-04T19:03:37.778" v="2384" actId="26606"/>
          <ac:spMkLst>
            <pc:docMk/>
            <pc:sldMk cId="3185939644" sldId="309"/>
            <ac:spMk id="67" creationId="{C0B801A2-5622-4BE8-9AD2-C337A2CD0022}"/>
          </ac:spMkLst>
        </pc:spChg>
        <pc:spChg chg="add del">
          <ac:chgData name="Tony Tom" userId="c14d24fb81e4b911" providerId="LiveId" clId="{FE1E3604-0831-452A-A3C3-2150F4A7693C}" dt="2023-12-04T19:03:37.778" v="2384" actId="26606"/>
          <ac:spMkLst>
            <pc:docMk/>
            <pc:sldMk cId="3185939644" sldId="309"/>
            <ac:spMk id="68" creationId="{B7AF614F-5BC3-4086-99F5-B87C5847A071}"/>
          </ac:spMkLst>
        </pc:spChg>
        <pc:spChg chg="add del">
          <ac:chgData name="Tony Tom" userId="c14d24fb81e4b911" providerId="LiveId" clId="{FE1E3604-0831-452A-A3C3-2150F4A7693C}" dt="2023-12-06T22:55:45.691" v="4417" actId="26606"/>
          <ac:spMkLst>
            <pc:docMk/>
            <pc:sldMk cId="3185939644" sldId="309"/>
            <ac:spMk id="70" creationId="{311973C2-EB8B-452A-A698-4A252FD3AE28}"/>
          </ac:spMkLst>
        </pc:spChg>
        <pc:spChg chg="add del">
          <ac:chgData name="Tony Tom" userId="c14d24fb81e4b911" providerId="LiveId" clId="{FE1E3604-0831-452A-A3C3-2150F4A7693C}" dt="2023-12-06T22:55:45.691" v="4417" actId="26606"/>
          <ac:spMkLst>
            <pc:docMk/>
            <pc:sldMk cId="3185939644" sldId="309"/>
            <ac:spMk id="71" creationId="{10162E77-11AD-44A7-84EC-40C59EEFBD2E}"/>
          </ac:spMkLst>
        </pc:spChg>
        <pc:graphicFrameChg chg="add del mod modGraphic">
          <ac:chgData name="Tony Tom" userId="c14d24fb81e4b911" providerId="LiveId" clId="{FE1E3604-0831-452A-A3C3-2150F4A7693C}" dt="2023-12-04T19:03:38.290" v="2386" actId="26606"/>
          <ac:graphicFrameMkLst>
            <pc:docMk/>
            <pc:sldMk cId="3185939644" sldId="309"/>
            <ac:graphicFrameMk id="26" creationId="{BFDC0CAF-6364-3599-A0C9-D065B8948FED}"/>
          </ac:graphicFrameMkLst>
        </pc:graphicFrameChg>
        <pc:graphicFrameChg chg="add del">
          <ac:chgData name="Tony Tom" userId="c14d24fb81e4b911" providerId="LiveId" clId="{FE1E3604-0831-452A-A3C3-2150F4A7693C}" dt="2023-12-04T18:59:26.661" v="2307" actId="26606"/>
          <ac:graphicFrameMkLst>
            <pc:docMk/>
            <pc:sldMk cId="3185939644" sldId="309"/>
            <ac:graphicFrameMk id="37" creationId="{D8C3CFF9-E2A9-35DD-5A11-B4FB94E59038}"/>
          </ac:graphicFrameMkLst>
        </pc:graphicFrameChg>
        <pc:graphicFrameChg chg="add del">
          <ac:chgData name="Tony Tom" userId="c14d24fb81e4b911" providerId="LiveId" clId="{FE1E3604-0831-452A-A3C3-2150F4A7693C}" dt="2023-12-04T18:59:29.264" v="2309" actId="26606"/>
          <ac:graphicFrameMkLst>
            <pc:docMk/>
            <pc:sldMk cId="3185939644" sldId="309"/>
            <ac:graphicFrameMk id="55" creationId="{3DF513DE-DFBF-44DB-EB94-B1A0AB54BC07}"/>
          </ac:graphicFrameMkLst>
        </pc:graphicFrameChg>
        <pc:picChg chg="add del mod">
          <ac:chgData name="Tony Tom" userId="c14d24fb81e4b911" providerId="LiveId" clId="{FE1E3604-0831-452A-A3C3-2150F4A7693C}" dt="2023-12-04T19:00:12.515" v="2329" actId="26606"/>
          <ac:picMkLst>
            <pc:docMk/>
            <pc:sldMk cId="3185939644" sldId="309"/>
            <ac:picMk id="28" creationId="{B3C2431B-BC0C-3241-754A-4AB002F94FF9}"/>
          </ac:picMkLst>
        </pc:picChg>
        <pc:picChg chg="add del">
          <ac:chgData name="Tony Tom" userId="c14d24fb81e4b911" providerId="LiveId" clId="{FE1E3604-0831-452A-A3C3-2150F4A7693C}" dt="2023-12-06T22:55:45.691" v="4417" actId="26606"/>
          <ac:picMkLst>
            <pc:docMk/>
            <pc:sldMk cId="3185939644" sldId="309"/>
            <ac:picMk id="72" creationId="{FA843719-039B-6071-607B-2B6B46C10286}"/>
          </ac:picMkLst>
        </pc:picChg>
        <pc:cxnChg chg="add del">
          <ac:chgData name="Tony Tom" userId="c14d24fb81e4b911" providerId="LiveId" clId="{FE1E3604-0831-452A-A3C3-2150F4A7693C}" dt="2023-12-04T19:00:12.515" v="2329" actId="26606"/>
          <ac:cxnSpMkLst>
            <pc:docMk/>
            <pc:sldMk cId="3185939644" sldId="309"/>
            <ac:cxnSpMk id="31" creationId="{9200C8B5-FB5A-4F8B-A9BD-693C051418A3}"/>
          </ac:cxnSpMkLst>
        </pc:cxnChg>
        <pc:cxnChg chg="add del">
          <ac:chgData name="Tony Tom" userId="c14d24fb81e4b911" providerId="LiveId" clId="{FE1E3604-0831-452A-A3C3-2150F4A7693C}" dt="2023-12-04T19:03:38.290" v="2386" actId="26606"/>
          <ac:cxnSpMkLst>
            <pc:docMk/>
            <pc:sldMk cId="3185939644" sldId="309"/>
            <ac:cxnSpMk id="34" creationId="{4418FCD2-8448-4A81-8EB4-72250F7827B4}"/>
          </ac:cxnSpMkLst>
        </pc:cxnChg>
        <pc:cxnChg chg="add del">
          <ac:chgData name="Tony Tom" userId="c14d24fb81e4b911" providerId="LiveId" clId="{FE1E3604-0831-452A-A3C3-2150F4A7693C}" dt="2023-12-04T19:00:12.515" v="2329" actId="26606"/>
          <ac:cxnSpMkLst>
            <pc:docMk/>
            <pc:sldMk cId="3185939644" sldId="309"/>
            <ac:cxnSpMk id="35" creationId="{A61721DD-D110-44EE-82A7-D56AB687E614}"/>
          </ac:cxnSpMkLst>
        </pc:cxnChg>
        <pc:cxnChg chg="add del">
          <ac:chgData name="Tony Tom" userId="c14d24fb81e4b911" providerId="LiveId" clId="{FE1E3604-0831-452A-A3C3-2150F4A7693C}" dt="2023-12-04T18:59:18.559" v="2303" actId="26606"/>
          <ac:cxnSpMkLst>
            <pc:docMk/>
            <pc:sldMk cId="3185939644" sldId="309"/>
            <ac:cxnSpMk id="40" creationId="{9200C8B5-FB5A-4F8B-A9BD-693C051418A3}"/>
          </ac:cxnSpMkLst>
        </pc:cxnChg>
        <pc:cxnChg chg="add del">
          <ac:chgData name="Tony Tom" userId="c14d24fb81e4b911" providerId="LiveId" clId="{FE1E3604-0831-452A-A3C3-2150F4A7693C}" dt="2023-12-04T19:03:32.371" v="2382" actId="26606"/>
          <ac:cxnSpMkLst>
            <pc:docMk/>
            <pc:sldMk cId="3185939644" sldId="309"/>
            <ac:cxnSpMk id="41" creationId="{4418FCD2-8448-4A81-8EB4-72250F7827B4}"/>
          </ac:cxnSpMkLst>
        </pc:cxnChg>
        <pc:cxnChg chg="add del">
          <ac:chgData name="Tony Tom" userId="c14d24fb81e4b911" providerId="LiveId" clId="{FE1E3604-0831-452A-A3C3-2150F4A7693C}" dt="2023-12-04T18:59:18.559" v="2303" actId="26606"/>
          <ac:cxnSpMkLst>
            <pc:docMk/>
            <pc:sldMk cId="3185939644" sldId="309"/>
            <ac:cxnSpMk id="44" creationId="{1AEA88FB-F5DD-45CE-AAE1-7B33D0ABDD25}"/>
          </ac:cxnSpMkLst>
        </pc:cxnChg>
        <pc:cxnChg chg="add del">
          <ac:chgData name="Tony Tom" userId="c14d24fb81e4b911" providerId="LiveId" clId="{FE1E3604-0831-452A-A3C3-2150F4A7693C}" dt="2023-12-04T18:59:24.679" v="2305" actId="26606"/>
          <ac:cxnSpMkLst>
            <pc:docMk/>
            <pc:sldMk cId="3185939644" sldId="309"/>
            <ac:cxnSpMk id="46" creationId="{9200C8B5-FB5A-4F8B-A9BD-693C051418A3}"/>
          </ac:cxnSpMkLst>
        </pc:cxnChg>
        <pc:cxnChg chg="add del">
          <ac:chgData name="Tony Tom" userId="c14d24fb81e4b911" providerId="LiveId" clId="{FE1E3604-0831-452A-A3C3-2150F4A7693C}" dt="2023-12-04T18:59:26.661" v="2307" actId="26606"/>
          <ac:cxnSpMkLst>
            <pc:docMk/>
            <pc:sldMk cId="3185939644" sldId="309"/>
            <ac:cxnSpMk id="49" creationId="{9200C8B5-FB5A-4F8B-A9BD-693C051418A3}"/>
          </ac:cxnSpMkLst>
        </pc:cxnChg>
        <pc:cxnChg chg="add del">
          <ac:chgData name="Tony Tom" userId="c14d24fb81e4b911" providerId="LiveId" clId="{FE1E3604-0831-452A-A3C3-2150F4A7693C}" dt="2023-12-04T18:59:26.661" v="2307" actId="26606"/>
          <ac:cxnSpMkLst>
            <pc:docMk/>
            <pc:sldMk cId="3185939644" sldId="309"/>
            <ac:cxnSpMk id="51" creationId="{A61721DD-D110-44EE-82A7-D56AB687E614}"/>
          </ac:cxnSpMkLst>
        </pc:cxnChg>
        <pc:cxnChg chg="add del">
          <ac:chgData name="Tony Tom" userId="c14d24fb81e4b911" providerId="LiveId" clId="{FE1E3604-0831-452A-A3C3-2150F4A7693C}" dt="2023-12-04T18:59:29.264" v="2309" actId="26606"/>
          <ac:cxnSpMkLst>
            <pc:docMk/>
            <pc:sldMk cId="3185939644" sldId="309"/>
            <ac:cxnSpMk id="53" creationId="{9200C8B5-FB5A-4F8B-A9BD-693C051418A3}"/>
          </ac:cxnSpMkLst>
        </pc:cxnChg>
        <pc:cxnChg chg="add del">
          <ac:chgData name="Tony Tom" userId="c14d24fb81e4b911" providerId="LiveId" clId="{FE1E3604-0831-452A-A3C3-2150F4A7693C}" dt="2023-12-04T18:59:29.264" v="2309" actId="26606"/>
          <ac:cxnSpMkLst>
            <pc:docMk/>
            <pc:sldMk cId="3185939644" sldId="309"/>
            <ac:cxnSpMk id="56" creationId="{A61721DD-D110-44EE-82A7-D56AB687E614}"/>
          </ac:cxnSpMkLst>
        </pc:cxnChg>
        <pc:cxnChg chg="add del">
          <ac:chgData name="Tony Tom" userId="c14d24fb81e4b911" providerId="LiveId" clId="{FE1E3604-0831-452A-A3C3-2150F4A7693C}" dt="2023-12-04T18:59:34.291" v="2311" actId="26606"/>
          <ac:cxnSpMkLst>
            <pc:docMk/>
            <pc:sldMk cId="3185939644" sldId="309"/>
            <ac:cxnSpMk id="58" creationId="{9200C8B5-FB5A-4F8B-A9BD-693C051418A3}"/>
          </ac:cxnSpMkLst>
        </pc:cxnChg>
        <pc:cxnChg chg="add del">
          <ac:chgData name="Tony Tom" userId="c14d24fb81e4b911" providerId="LiveId" clId="{FE1E3604-0831-452A-A3C3-2150F4A7693C}" dt="2023-12-04T19:00:12.290" v="2328" actId="26606"/>
          <ac:cxnSpMkLst>
            <pc:docMk/>
            <pc:sldMk cId="3185939644" sldId="309"/>
            <ac:cxnSpMk id="61" creationId="{9200C8B5-FB5A-4F8B-A9BD-693C051418A3}"/>
          </ac:cxnSpMkLst>
        </pc:cxnChg>
        <pc:cxnChg chg="add del">
          <ac:chgData name="Tony Tom" userId="c14d24fb81e4b911" providerId="LiveId" clId="{FE1E3604-0831-452A-A3C3-2150F4A7693C}" dt="2023-12-04T19:03:37.778" v="2384" actId="26606"/>
          <ac:cxnSpMkLst>
            <pc:docMk/>
            <pc:sldMk cId="3185939644" sldId="309"/>
            <ac:cxnSpMk id="65" creationId="{4418FCD2-8448-4A81-8EB4-72250F7827B4}"/>
          </ac:cxnSpMkLst>
        </pc:cxnChg>
        <pc:cxnChg chg="add del">
          <ac:chgData name="Tony Tom" userId="c14d24fb81e4b911" providerId="LiveId" clId="{FE1E3604-0831-452A-A3C3-2150F4A7693C}" dt="2023-12-06T22:55:45.691" v="4417" actId="26606"/>
          <ac:cxnSpMkLst>
            <pc:docMk/>
            <pc:sldMk cId="3185939644" sldId="309"/>
            <ac:cxnSpMk id="69" creationId="{0AC655C7-EC94-4BE6-84C8-2F9EFBBB2789}"/>
          </ac:cxnSpMkLst>
        </pc:cxnChg>
        <pc:cxnChg chg="add del">
          <ac:chgData name="Tony Tom" userId="c14d24fb81e4b911" providerId="LiveId" clId="{FE1E3604-0831-452A-A3C3-2150F4A7693C}" dt="2023-12-06T22:55:45.691" v="4417" actId="26606"/>
          <ac:cxnSpMkLst>
            <pc:docMk/>
            <pc:sldMk cId="3185939644" sldId="309"/>
            <ac:cxnSpMk id="73" creationId="{5AB158E9-1B40-4CD6-95F0-95CA11DF7B7A}"/>
          </ac:cxnSpMkLst>
        </pc:cxnChg>
      </pc:sldChg>
      <pc:sldChg chg="addSp delSp modSp add mod modMedia modClrScheme delAnim chgLayout">
        <pc:chgData name="Tony Tom" userId="c14d24fb81e4b911" providerId="LiveId" clId="{FE1E3604-0831-452A-A3C3-2150F4A7693C}" dt="2023-12-06T23:06:05.091" v="4481"/>
        <pc:sldMkLst>
          <pc:docMk/>
          <pc:sldMk cId="1690607197" sldId="310"/>
        </pc:sldMkLst>
        <pc:spChg chg="add mod">
          <ac:chgData name="Tony Tom" userId="c14d24fb81e4b911" providerId="LiveId" clId="{FE1E3604-0831-452A-A3C3-2150F4A7693C}" dt="2023-12-06T22:34:34.453" v="4366" actId="113"/>
          <ac:spMkLst>
            <pc:docMk/>
            <pc:sldMk cId="1690607197" sldId="310"/>
            <ac:spMk id="2" creationId="{6F710429-01B0-49EE-88AD-6D556FBE8BA3}"/>
          </ac:spMkLst>
        </pc:spChg>
        <pc:spChg chg="add del mod">
          <ac:chgData name="Tony Tom" userId="c14d24fb81e4b911" providerId="LiveId" clId="{FE1E3604-0831-452A-A3C3-2150F4A7693C}" dt="2023-12-06T18:35:56.236" v="3876"/>
          <ac:spMkLst>
            <pc:docMk/>
            <pc:sldMk cId="1690607197" sldId="310"/>
            <ac:spMk id="3" creationId="{22788C46-D0BC-4307-AE55-7601A139E7CB}"/>
          </ac:spMkLst>
        </pc:spChg>
        <pc:spChg chg="mod modVis">
          <ac:chgData name="Tony Tom" userId="c14d24fb81e4b911" providerId="LiveId" clId="{FE1E3604-0831-452A-A3C3-2150F4A7693C}" dt="2023-12-06T23:06:05.091" v="4481"/>
          <ac:spMkLst>
            <pc:docMk/>
            <pc:sldMk cId="1690607197" sldId="310"/>
            <ac:spMk id="4" creationId="{C89AFAA1-3A21-9B0A-1D68-56D41E27E525}"/>
          </ac:spMkLst>
        </pc:spChg>
        <pc:spChg chg="add mod">
          <ac:chgData name="Tony Tom" userId="c14d24fb81e4b911" providerId="LiveId" clId="{FE1E3604-0831-452A-A3C3-2150F4A7693C}" dt="2023-12-06T19:34:21.848" v="4347" actId="115"/>
          <ac:spMkLst>
            <pc:docMk/>
            <pc:sldMk cId="1690607197" sldId="310"/>
            <ac:spMk id="5" creationId="{B8B5F6EC-7C9E-AADA-511F-480F9C0A1A22}"/>
          </ac:spMkLst>
        </pc:spChg>
        <pc:spChg chg="mod ord modVis">
          <ac:chgData name="Tony Tom" userId="c14d24fb81e4b911" providerId="LiveId" clId="{FE1E3604-0831-452A-A3C3-2150F4A7693C}" dt="2023-12-06T23:06:05.091" v="4481"/>
          <ac:spMkLst>
            <pc:docMk/>
            <pc:sldMk cId="1690607197" sldId="310"/>
            <ac:spMk id="24" creationId="{09567CC5-9835-41E1-8AE6-6875430887AD}"/>
          </ac:spMkLst>
        </pc:spChg>
        <pc:spChg chg="add del mod">
          <ac:chgData name="Tony Tom" userId="c14d24fb81e4b911" providerId="LiveId" clId="{FE1E3604-0831-452A-A3C3-2150F4A7693C}" dt="2023-12-03T00:54:53.052" v="1705" actId="26606"/>
          <ac:spMkLst>
            <pc:docMk/>
            <pc:sldMk cId="1690607197" sldId="310"/>
            <ac:spMk id="29" creationId="{21E6CAB6-0DE8-A020-BFC8-2360DE531730}"/>
          </ac:spMkLst>
        </pc:spChg>
        <pc:spChg chg="add del mod">
          <ac:chgData name="Tony Tom" userId="c14d24fb81e4b911" providerId="LiveId" clId="{FE1E3604-0831-452A-A3C3-2150F4A7693C}" dt="2023-12-03T00:54:52.047" v="1703" actId="26606"/>
          <ac:spMkLst>
            <pc:docMk/>
            <pc:sldMk cId="1690607197" sldId="310"/>
            <ac:spMk id="30" creationId="{FF9FB1E1-9E2C-5785-7400-642C72F3A23D}"/>
          </ac:spMkLst>
        </pc:spChg>
        <pc:spChg chg="add del mod">
          <ac:chgData name="Tony Tom" userId="c14d24fb81e4b911" providerId="LiveId" clId="{FE1E3604-0831-452A-A3C3-2150F4A7693C}" dt="2023-12-03T00:54:53.052" v="1705" actId="26606"/>
          <ac:spMkLst>
            <pc:docMk/>
            <pc:sldMk cId="1690607197" sldId="310"/>
            <ac:spMk id="32" creationId="{22788C46-D0BC-4307-AE55-7601A139E7CB}"/>
          </ac:spMkLst>
        </pc:spChg>
        <pc:spChg chg="add del mod">
          <ac:chgData name="Tony Tom" userId="c14d24fb81e4b911" providerId="LiveId" clId="{FE1E3604-0831-452A-A3C3-2150F4A7693C}" dt="2023-12-03T00:54:55.033" v="1707" actId="26606"/>
          <ac:spMkLst>
            <pc:docMk/>
            <pc:sldMk cId="1690607197" sldId="310"/>
            <ac:spMk id="34" creationId="{934E0673-BF2C-BAEE-37E8-31557D0040EA}"/>
          </ac:spMkLst>
        </pc:spChg>
        <pc:spChg chg="add del mod">
          <ac:chgData name="Tony Tom" userId="c14d24fb81e4b911" providerId="LiveId" clId="{FE1E3604-0831-452A-A3C3-2150F4A7693C}" dt="2023-12-03T00:54:56.307" v="1709" actId="26606"/>
          <ac:spMkLst>
            <pc:docMk/>
            <pc:sldMk cId="1690607197" sldId="310"/>
            <ac:spMk id="37" creationId="{22788C46-D0BC-4307-AE55-7601A139E7CB}"/>
          </ac:spMkLst>
        </pc:spChg>
        <pc:spChg chg="add del mod">
          <ac:chgData name="Tony Tom" userId="c14d24fb81e4b911" providerId="LiveId" clId="{FE1E3604-0831-452A-A3C3-2150F4A7693C}" dt="2023-12-03T00:54:56.307" v="1709" actId="26606"/>
          <ac:spMkLst>
            <pc:docMk/>
            <pc:sldMk cId="1690607197" sldId="310"/>
            <ac:spMk id="38" creationId="{2D3BF835-9B8E-2A7E-A197-4BB8DE705662}"/>
          </ac:spMkLst>
        </pc:spChg>
        <pc:spChg chg="add del mod">
          <ac:chgData name="Tony Tom" userId="c14d24fb81e4b911" providerId="LiveId" clId="{FE1E3604-0831-452A-A3C3-2150F4A7693C}" dt="2023-12-03T00:55:00.680" v="1711" actId="26606"/>
          <ac:spMkLst>
            <pc:docMk/>
            <pc:sldMk cId="1690607197" sldId="310"/>
            <ac:spMk id="40" creationId="{63B8F0E6-CA88-A5AF-224F-1117051DCA82}"/>
          </ac:spMkLst>
        </pc:spChg>
        <pc:graphicFrameChg chg="add del mod">
          <ac:chgData name="Tony Tom" userId="c14d24fb81e4b911" providerId="LiveId" clId="{FE1E3604-0831-452A-A3C3-2150F4A7693C}" dt="2023-12-03T00:54:52.047" v="1703" actId="26606"/>
          <ac:graphicFrameMkLst>
            <pc:docMk/>
            <pc:sldMk cId="1690607197" sldId="310"/>
            <ac:graphicFrameMk id="28" creationId="{17F97471-201B-7AC6-B617-BFE14D8C7036}"/>
          </ac:graphicFrameMkLst>
        </pc:graphicFrameChg>
        <pc:graphicFrameChg chg="add del mod">
          <ac:chgData name="Tony Tom" userId="c14d24fb81e4b911" providerId="LiveId" clId="{FE1E3604-0831-452A-A3C3-2150F4A7693C}" dt="2023-12-03T00:54:55.033" v="1707" actId="26606"/>
          <ac:graphicFrameMkLst>
            <pc:docMk/>
            <pc:sldMk cId="1690607197" sldId="310"/>
            <ac:graphicFrameMk id="35" creationId="{80401EF3-E8AF-7DCB-CC15-9EBE9ED42CF6}"/>
          </ac:graphicFrameMkLst>
        </pc:graphicFrameChg>
        <pc:graphicFrameChg chg="add del mod">
          <ac:chgData name="Tony Tom" userId="c14d24fb81e4b911" providerId="LiveId" clId="{FE1E3604-0831-452A-A3C3-2150F4A7693C}" dt="2023-12-03T00:55:00.680" v="1711" actId="26606"/>
          <ac:graphicFrameMkLst>
            <pc:docMk/>
            <pc:sldMk cId="1690607197" sldId="310"/>
            <ac:graphicFrameMk id="41" creationId="{204AE396-2D53-2890-0DA0-43A0DA88B896}"/>
          </ac:graphicFrameMkLst>
        </pc:graphicFrameChg>
        <pc:picChg chg="add del mod">
          <ac:chgData name="Tony Tom" userId="c14d24fb81e4b911" providerId="LiveId" clId="{FE1E3604-0831-452A-A3C3-2150F4A7693C}" dt="2023-12-03T00:54:47.725" v="1701" actId="26606"/>
          <ac:picMkLst>
            <pc:docMk/>
            <pc:sldMk cId="1690607197" sldId="310"/>
            <ac:picMk id="26" creationId="{F3501F94-8587-E0E2-498F-2DD67A1F0983}"/>
          </ac:picMkLst>
        </pc:picChg>
      </pc:sldChg>
      <pc:sldChg chg="addSp delSp modSp add del mod">
        <pc:chgData name="Tony Tom" userId="c14d24fb81e4b911" providerId="LiveId" clId="{FE1E3604-0831-452A-A3C3-2150F4A7693C}" dt="2023-12-04T19:54:22.066" v="2814" actId="47"/>
        <pc:sldMkLst>
          <pc:docMk/>
          <pc:sldMk cId="827420861" sldId="311"/>
        </pc:sldMkLst>
        <pc:spChg chg="del">
          <ac:chgData name="Tony Tom" userId="c14d24fb81e4b911" providerId="LiveId" clId="{FE1E3604-0831-452A-A3C3-2150F4A7693C}" dt="2023-12-03T00:52:36.283" v="1619" actId="478"/>
          <ac:spMkLst>
            <pc:docMk/>
            <pc:sldMk cId="827420861" sldId="311"/>
            <ac:spMk id="2" creationId="{912DF434-28DB-4621-A497-D62C41CE0419}"/>
          </ac:spMkLst>
        </pc:spChg>
        <pc:spChg chg="mod">
          <ac:chgData name="Tony Tom" userId="c14d24fb81e4b911" providerId="LiveId" clId="{FE1E3604-0831-452A-A3C3-2150F4A7693C}" dt="2023-12-03T00:53:11.091" v="1626" actId="1076"/>
          <ac:spMkLst>
            <pc:docMk/>
            <pc:sldMk cId="827420861" sldId="311"/>
            <ac:spMk id="3" creationId="{22788C46-D0BC-4307-AE55-7601A139E7CB}"/>
          </ac:spMkLst>
        </pc:spChg>
        <pc:spChg chg="mod">
          <ac:chgData name="Tony Tom" userId="c14d24fb81e4b911" providerId="LiveId" clId="{FE1E3604-0831-452A-A3C3-2150F4A7693C}" dt="2023-12-04T19:05:36.074" v="2434"/>
          <ac:spMkLst>
            <pc:docMk/>
            <pc:sldMk cId="827420861" sldId="311"/>
            <ac:spMk id="4" creationId="{9F4F3F91-72E4-FA96-3ACC-F3E88F0E5032}"/>
          </ac:spMkLst>
        </pc:spChg>
        <pc:spChg chg="mod">
          <ac:chgData name="Tony Tom" userId="c14d24fb81e4b911" providerId="LiveId" clId="{FE1E3604-0831-452A-A3C3-2150F4A7693C}" dt="2023-12-03T00:54:21.198" v="1695" actId="255"/>
          <ac:spMkLst>
            <pc:docMk/>
            <pc:sldMk cId="827420861" sldId="311"/>
            <ac:spMk id="6" creationId="{07740017-EF3A-66B1-124C-9E278A798E29}"/>
          </ac:spMkLst>
        </pc:spChg>
        <pc:spChg chg="add del mod">
          <ac:chgData name="Tony Tom" userId="c14d24fb81e4b911" providerId="LiveId" clId="{FE1E3604-0831-452A-A3C3-2150F4A7693C}" dt="2023-12-03T00:52:39.491" v="1620" actId="478"/>
          <ac:spMkLst>
            <pc:docMk/>
            <pc:sldMk cId="827420861" sldId="311"/>
            <ac:spMk id="7" creationId="{23B27081-A725-9779-E41A-25F998A00769}"/>
          </ac:spMkLst>
        </pc:spChg>
        <pc:spChg chg="mod">
          <ac:chgData name="Tony Tom" userId="c14d24fb81e4b911" providerId="LiveId" clId="{FE1E3604-0831-452A-A3C3-2150F4A7693C}" dt="2023-12-04T19:05:36.074" v="2434"/>
          <ac:spMkLst>
            <pc:docMk/>
            <pc:sldMk cId="827420861" sldId="311"/>
            <ac:spMk id="24" creationId="{09567CC5-9835-41E1-8AE6-6875430887AD}"/>
          </ac:spMkLst>
        </pc:spChg>
      </pc:sldChg>
      <pc:sldChg chg="addSp delSp modSp add del mod setBg modClrScheme chgLayout">
        <pc:chgData name="Tony Tom" userId="c14d24fb81e4b911" providerId="LiveId" clId="{FE1E3604-0831-452A-A3C3-2150F4A7693C}" dt="2023-12-05T03:43:03.097" v="3387" actId="47"/>
        <pc:sldMkLst>
          <pc:docMk/>
          <pc:sldMk cId="3760148449" sldId="312"/>
        </pc:sldMkLst>
        <pc:spChg chg="mod">
          <ac:chgData name="Tony Tom" userId="c14d24fb81e4b911" providerId="LiveId" clId="{FE1E3604-0831-452A-A3C3-2150F4A7693C}" dt="2023-12-04T19:21:45.166" v="2558" actId="1076"/>
          <ac:spMkLst>
            <pc:docMk/>
            <pc:sldMk cId="3760148449" sldId="312"/>
            <ac:spMk id="2" creationId="{912DF434-28DB-4621-A497-D62C41CE0419}"/>
          </ac:spMkLst>
        </pc:spChg>
        <pc:spChg chg="add del mod">
          <ac:chgData name="Tony Tom" userId="c14d24fb81e4b911" providerId="LiveId" clId="{FE1E3604-0831-452A-A3C3-2150F4A7693C}" dt="2023-12-05T03:42:57.104" v="3385" actId="21"/>
          <ac:spMkLst>
            <pc:docMk/>
            <pc:sldMk cId="3760148449" sldId="312"/>
            <ac:spMk id="3" creationId="{22788C46-D0BC-4307-AE55-7601A139E7CB}"/>
          </ac:spMkLst>
        </pc:spChg>
        <pc:spChg chg="mod">
          <ac:chgData name="Tony Tom" userId="c14d24fb81e4b911" providerId="LiveId" clId="{FE1E3604-0831-452A-A3C3-2150F4A7693C}" dt="2023-12-04T19:05:36.074" v="2434"/>
          <ac:spMkLst>
            <pc:docMk/>
            <pc:sldMk cId="3760148449" sldId="312"/>
            <ac:spMk id="4" creationId="{9F4F3F91-72E4-FA96-3ACC-F3E88F0E5032}"/>
          </ac:spMkLst>
        </pc:spChg>
        <pc:spChg chg="add mod">
          <ac:chgData name="Tony Tom" userId="c14d24fb81e4b911" providerId="LiveId" clId="{FE1E3604-0831-452A-A3C3-2150F4A7693C}" dt="2023-12-05T03:42:57.104" v="3385" actId="21"/>
          <ac:spMkLst>
            <pc:docMk/>
            <pc:sldMk cId="3760148449" sldId="312"/>
            <ac:spMk id="6" creationId="{90B5CE19-CF7A-5683-BF60-DA19F9A68652}"/>
          </ac:spMkLst>
        </pc:spChg>
        <pc:spChg chg="mod ord">
          <ac:chgData name="Tony Tom" userId="c14d24fb81e4b911" providerId="LiveId" clId="{FE1E3604-0831-452A-A3C3-2150F4A7693C}" dt="2023-12-04T19:05:36.074" v="2434"/>
          <ac:spMkLst>
            <pc:docMk/>
            <pc:sldMk cId="3760148449" sldId="312"/>
            <ac:spMk id="24" creationId="{09567CC5-9835-41E1-8AE6-6875430887AD}"/>
          </ac:spMkLst>
        </pc:spChg>
        <pc:spChg chg="add del mod">
          <ac:chgData name="Tony Tom" userId="c14d24fb81e4b911" providerId="LiveId" clId="{FE1E3604-0831-452A-A3C3-2150F4A7693C}" dt="2023-12-03T19:52:37.564" v="1897" actId="26606"/>
          <ac:spMkLst>
            <pc:docMk/>
            <pc:sldMk cId="3760148449" sldId="312"/>
            <ac:spMk id="29" creationId="{DD481268-038D-52AC-790C-1CBE226CDA02}"/>
          </ac:spMkLst>
        </pc:spChg>
        <pc:spChg chg="add del mod">
          <ac:chgData name="Tony Tom" userId="c14d24fb81e4b911" providerId="LiveId" clId="{FE1E3604-0831-452A-A3C3-2150F4A7693C}" dt="2023-12-03T19:52:37.564" v="1897" actId="26606"/>
          <ac:spMkLst>
            <pc:docMk/>
            <pc:sldMk cId="3760148449" sldId="312"/>
            <ac:spMk id="31" creationId="{188A4742-1098-5FDC-F019-6765415D4707}"/>
          </ac:spMkLst>
        </pc:spChg>
        <pc:spChg chg="add del mod">
          <ac:chgData name="Tony Tom" userId="c14d24fb81e4b911" providerId="LiveId" clId="{FE1E3604-0831-452A-A3C3-2150F4A7693C}" dt="2023-12-03T19:52:35.794" v="1895" actId="26606"/>
          <ac:spMkLst>
            <pc:docMk/>
            <pc:sldMk cId="3760148449" sldId="312"/>
            <ac:spMk id="32" creationId="{22788C46-D0BC-4307-AE55-7601A139E7CB}"/>
          </ac:spMkLst>
        </pc:spChg>
        <pc:spChg chg="add del mod">
          <ac:chgData name="Tony Tom" userId="c14d24fb81e4b911" providerId="LiveId" clId="{FE1E3604-0831-452A-A3C3-2150F4A7693C}" dt="2023-12-03T19:52:37.564" v="1897" actId="26606"/>
          <ac:spMkLst>
            <pc:docMk/>
            <pc:sldMk cId="3760148449" sldId="312"/>
            <ac:spMk id="33" creationId="{71F86C8F-784C-2B62-8928-195E6E3958E6}"/>
          </ac:spMkLst>
        </pc:spChg>
        <pc:spChg chg="add del mod">
          <ac:chgData name="Tony Tom" userId="c14d24fb81e4b911" providerId="LiveId" clId="{FE1E3604-0831-452A-A3C3-2150F4A7693C}" dt="2023-12-03T19:52:37.564" v="1897" actId="26606"/>
          <ac:spMkLst>
            <pc:docMk/>
            <pc:sldMk cId="3760148449" sldId="312"/>
            <ac:spMk id="34" creationId="{22788C46-D0BC-4307-AE55-7601A139E7CB}"/>
          </ac:spMkLst>
        </pc:spChg>
        <pc:spChg chg="add del">
          <ac:chgData name="Tony Tom" userId="c14d24fb81e4b911" providerId="LiveId" clId="{FE1E3604-0831-452A-A3C3-2150F4A7693C}" dt="2023-12-04T18:59:44.002" v="2314" actId="26606"/>
          <ac:spMkLst>
            <pc:docMk/>
            <pc:sldMk cId="3760148449" sldId="312"/>
            <ac:spMk id="35" creationId="{39E4C68A-A4A9-48A4-9FF2-D2896B1EA01F}"/>
          </ac:spMkLst>
        </pc:spChg>
        <pc:spChg chg="add del mod">
          <ac:chgData name="Tony Tom" userId="c14d24fb81e4b911" providerId="LiveId" clId="{FE1E3604-0831-452A-A3C3-2150F4A7693C}" dt="2023-12-03T19:54:25.265" v="1903" actId="26606"/>
          <ac:spMkLst>
            <pc:docMk/>
            <pc:sldMk cId="3760148449" sldId="312"/>
            <ac:spMk id="36" creationId="{22788C46-D0BC-4307-AE55-7601A139E7CB}"/>
          </ac:spMkLst>
        </pc:spChg>
        <pc:spChg chg="add del">
          <ac:chgData name="Tony Tom" userId="c14d24fb81e4b911" providerId="LiveId" clId="{FE1E3604-0831-452A-A3C3-2150F4A7693C}" dt="2023-12-04T18:59:44.002" v="2314" actId="26606"/>
          <ac:spMkLst>
            <pc:docMk/>
            <pc:sldMk cId="3760148449" sldId="312"/>
            <ac:spMk id="37" creationId="{E2B9AEA5-52CB-49A6-AF8A-33502F291B91}"/>
          </ac:spMkLst>
        </pc:spChg>
        <pc:spChg chg="add del">
          <ac:chgData name="Tony Tom" userId="c14d24fb81e4b911" providerId="LiveId" clId="{FE1E3604-0831-452A-A3C3-2150F4A7693C}" dt="2023-12-04T19:03:38.073" v="2385" actId="26606"/>
          <ac:spMkLst>
            <pc:docMk/>
            <pc:sldMk cId="3760148449" sldId="312"/>
            <ac:spMk id="38" creationId="{36F207B4-66C3-4A76-8D54-C2871CF80983}"/>
          </ac:spMkLst>
        </pc:spChg>
        <pc:spChg chg="add del">
          <ac:chgData name="Tony Tom" userId="c14d24fb81e4b911" providerId="LiveId" clId="{FE1E3604-0831-452A-A3C3-2150F4A7693C}" dt="2023-12-04T18:59:47.813" v="2316" actId="26606"/>
          <ac:spMkLst>
            <pc:docMk/>
            <pc:sldMk cId="3760148449" sldId="312"/>
            <ac:spMk id="40" creationId="{F7422F06-6017-4361-8872-E0E2CEB20B48}"/>
          </ac:spMkLst>
        </pc:spChg>
        <pc:spChg chg="add del">
          <ac:chgData name="Tony Tom" userId="c14d24fb81e4b911" providerId="LiveId" clId="{FE1E3604-0831-452A-A3C3-2150F4A7693C}" dt="2023-12-04T19:03:38.073" v="2385" actId="26606"/>
          <ac:spMkLst>
            <pc:docMk/>
            <pc:sldMk cId="3760148449" sldId="312"/>
            <ac:spMk id="42" creationId="{600B5AE2-C5CC-499C-8F2D-249888BE22C2}"/>
          </ac:spMkLst>
        </pc:spChg>
        <pc:spChg chg="add del">
          <ac:chgData name="Tony Tom" userId="c14d24fb81e4b911" providerId="LiveId" clId="{FE1E3604-0831-452A-A3C3-2150F4A7693C}" dt="2023-12-04T19:00:12.073" v="2327" actId="26606"/>
          <ac:spMkLst>
            <pc:docMk/>
            <pc:sldMk cId="3760148449" sldId="312"/>
            <ac:spMk id="44" creationId="{39E4C68A-A4A9-48A4-9FF2-D2896B1EA01F}"/>
          </ac:spMkLst>
        </pc:spChg>
        <pc:spChg chg="add del">
          <ac:chgData name="Tony Tom" userId="c14d24fb81e4b911" providerId="LiveId" clId="{FE1E3604-0831-452A-A3C3-2150F4A7693C}" dt="2023-12-04T19:00:12.073" v="2327" actId="26606"/>
          <ac:spMkLst>
            <pc:docMk/>
            <pc:sldMk cId="3760148449" sldId="312"/>
            <ac:spMk id="45" creationId="{E2B9AEA5-52CB-49A6-AF8A-33502F291B91}"/>
          </ac:spMkLst>
        </pc:spChg>
        <pc:spChg chg="add del">
          <ac:chgData name="Tony Tom" userId="c14d24fb81e4b911" providerId="LiveId" clId="{FE1E3604-0831-452A-A3C3-2150F4A7693C}" dt="2023-12-04T19:00:12.073" v="2327" actId="26606"/>
          <ac:spMkLst>
            <pc:docMk/>
            <pc:sldMk cId="3760148449" sldId="312"/>
            <ac:spMk id="46" creationId="{22788C46-D0BC-4307-AE55-7601A139E7CB}"/>
          </ac:spMkLst>
        </pc:spChg>
        <pc:spChg chg="add del">
          <ac:chgData name="Tony Tom" userId="c14d24fb81e4b911" providerId="LiveId" clId="{FE1E3604-0831-452A-A3C3-2150F4A7693C}" dt="2023-12-04T19:03:38.073" v="2385" actId="26606"/>
          <ac:spMkLst>
            <pc:docMk/>
            <pc:sldMk cId="3760148449" sldId="312"/>
            <ac:spMk id="47" creationId="{BA7A3698-B350-40E5-8475-9BCC41A089FC}"/>
          </ac:spMkLst>
        </pc:spChg>
        <pc:spChg chg="add del">
          <ac:chgData name="Tony Tom" userId="c14d24fb81e4b911" providerId="LiveId" clId="{FE1E3604-0831-452A-A3C3-2150F4A7693C}" dt="2023-12-04T19:03:38.073" v="2385" actId="26606"/>
          <ac:spMkLst>
            <pc:docMk/>
            <pc:sldMk cId="3760148449" sldId="312"/>
            <ac:spMk id="49" creationId="{E32D3FD4-6F71-43DF-93B9-87279519C618}"/>
          </ac:spMkLst>
        </pc:spChg>
        <pc:graphicFrameChg chg="add del mod">
          <ac:chgData name="Tony Tom" userId="c14d24fb81e4b911" providerId="LiveId" clId="{FE1E3604-0831-452A-A3C3-2150F4A7693C}" dt="2023-12-03T19:52:28.393" v="1889" actId="26606"/>
          <ac:graphicFrameMkLst>
            <pc:docMk/>
            <pc:sldMk cId="3760148449" sldId="312"/>
            <ac:graphicFrameMk id="26" creationId="{6AEF1D1E-FD47-D263-739A-EF7CA1ED3A81}"/>
          </ac:graphicFrameMkLst>
        </pc:graphicFrameChg>
        <pc:graphicFrameChg chg="add del mod">
          <ac:chgData name="Tony Tom" userId="c14d24fb81e4b911" providerId="LiveId" clId="{FE1E3604-0831-452A-A3C3-2150F4A7693C}" dt="2023-12-03T19:52:30.384" v="1891" actId="26606"/>
          <ac:graphicFrameMkLst>
            <pc:docMk/>
            <pc:sldMk cId="3760148449" sldId="312"/>
            <ac:graphicFrameMk id="28" creationId="{0FB04D28-C8B6-1CBF-5D09-F72BB8FAEA2A}"/>
          </ac:graphicFrameMkLst>
        </pc:graphicFrameChg>
        <pc:graphicFrameChg chg="add del mod">
          <ac:chgData name="Tony Tom" userId="c14d24fb81e4b911" providerId="LiveId" clId="{FE1E3604-0831-452A-A3C3-2150F4A7693C}" dt="2023-12-03T19:52:32.371" v="1893" actId="26606"/>
          <ac:graphicFrameMkLst>
            <pc:docMk/>
            <pc:sldMk cId="3760148449" sldId="312"/>
            <ac:graphicFrameMk id="30" creationId="{4D99FD45-07FC-457A-7776-18BBFED73071}"/>
          </ac:graphicFrameMkLst>
        </pc:graphicFrameChg>
        <pc:graphicFrameChg chg="add del">
          <ac:chgData name="Tony Tom" userId="c14d24fb81e4b911" providerId="LiveId" clId="{FE1E3604-0831-452A-A3C3-2150F4A7693C}" dt="2023-12-04T18:59:47.813" v="2316" actId="26606"/>
          <ac:graphicFrameMkLst>
            <pc:docMk/>
            <pc:sldMk cId="3760148449" sldId="312"/>
            <ac:graphicFrameMk id="41" creationId="{E53D7BA7-2734-DB0D-DB36-348AC4FB004C}"/>
          </ac:graphicFrameMkLst>
        </pc:graphicFrameChg>
        <pc:picChg chg="add del">
          <ac:chgData name="Tony Tom" userId="c14d24fb81e4b911" providerId="LiveId" clId="{FE1E3604-0831-452A-A3C3-2150F4A7693C}" dt="2023-12-04T19:03:38.073" v="2385" actId="26606"/>
          <ac:picMkLst>
            <pc:docMk/>
            <pc:sldMk cId="3760148449" sldId="312"/>
            <ac:picMk id="50" creationId="{F998F80C-2B26-30D2-936E-37EB4376F327}"/>
          </ac:picMkLst>
        </pc:picChg>
        <pc:cxnChg chg="add del">
          <ac:chgData name="Tony Tom" userId="c14d24fb81e4b911" providerId="LiveId" clId="{FE1E3604-0831-452A-A3C3-2150F4A7693C}" dt="2023-12-04T18:59:44.002" v="2314" actId="26606"/>
          <ac:cxnSpMkLst>
            <pc:docMk/>
            <pc:sldMk cId="3760148449" sldId="312"/>
            <ac:cxnSpMk id="27" creationId="{B821C225-5C4D-4168-90AF-3D263D72CBA2}"/>
          </ac:cxnSpMkLst>
        </pc:cxnChg>
        <pc:cxnChg chg="add del">
          <ac:chgData name="Tony Tom" userId="c14d24fb81e4b911" providerId="LiveId" clId="{FE1E3604-0831-452A-A3C3-2150F4A7693C}" dt="2023-12-04T18:59:47.813" v="2316" actId="26606"/>
          <ac:cxnSpMkLst>
            <pc:docMk/>
            <pc:sldMk cId="3760148449" sldId="312"/>
            <ac:cxnSpMk id="39" creationId="{22953FD7-F17A-4D8D-8237-93E8D567166C}"/>
          </ac:cxnSpMkLst>
        </pc:cxnChg>
        <pc:cxnChg chg="add del">
          <ac:chgData name="Tony Tom" userId="c14d24fb81e4b911" providerId="LiveId" clId="{FE1E3604-0831-452A-A3C3-2150F4A7693C}" dt="2023-12-04T19:00:12.073" v="2327" actId="26606"/>
          <ac:cxnSpMkLst>
            <pc:docMk/>
            <pc:sldMk cId="3760148449" sldId="312"/>
            <ac:cxnSpMk id="43" creationId="{B821C225-5C4D-4168-90AF-3D263D72CBA2}"/>
          </ac:cxnSpMkLst>
        </pc:cxnChg>
        <pc:cxnChg chg="add del">
          <ac:chgData name="Tony Tom" userId="c14d24fb81e4b911" providerId="LiveId" clId="{FE1E3604-0831-452A-A3C3-2150F4A7693C}" dt="2023-12-04T19:03:38.073" v="2385" actId="26606"/>
          <ac:cxnSpMkLst>
            <pc:docMk/>
            <pc:sldMk cId="3760148449" sldId="312"/>
            <ac:cxnSpMk id="48" creationId="{0AC655C7-EC94-4BE6-84C8-2F9EFBBB2789}"/>
          </ac:cxnSpMkLst>
        </pc:cxnChg>
      </pc:sldChg>
      <pc:sldChg chg="addSp delSp modSp add mod setBg">
        <pc:chgData name="Tony Tom" userId="c14d24fb81e4b911" providerId="LiveId" clId="{FE1E3604-0831-452A-A3C3-2150F4A7693C}" dt="2023-12-07T08:31:44.015" v="5615" actId="20577"/>
        <pc:sldMkLst>
          <pc:docMk/>
          <pc:sldMk cId="2968474735" sldId="313"/>
        </pc:sldMkLst>
        <pc:spChg chg="mod">
          <ac:chgData name="Tony Tom" userId="c14d24fb81e4b911" providerId="LiveId" clId="{FE1E3604-0831-452A-A3C3-2150F4A7693C}" dt="2023-12-07T07:40:11.419" v="5376" actId="20577"/>
          <ac:spMkLst>
            <pc:docMk/>
            <pc:sldMk cId="2968474735" sldId="313"/>
            <ac:spMk id="2" creationId="{912DF434-28DB-4621-A497-D62C41CE0419}"/>
          </ac:spMkLst>
        </pc:spChg>
        <pc:spChg chg="mod">
          <ac:chgData name="Tony Tom" userId="c14d24fb81e4b911" providerId="LiveId" clId="{FE1E3604-0831-452A-A3C3-2150F4A7693C}" dt="2023-12-07T08:31:44.015" v="5615" actId="20577"/>
          <ac:spMkLst>
            <pc:docMk/>
            <pc:sldMk cId="2968474735" sldId="313"/>
            <ac:spMk id="3" creationId="{22788C46-D0BC-4307-AE55-7601A139E7CB}"/>
          </ac:spMkLst>
        </pc:spChg>
        <pc:spChg chg="mod">
          <ac:chgData name="Tony Tom" userId="c14d24fb81e4b911" providerId="LiveId" clId="{FE1E3604-0831-452A-A3C3-2150F4A7693C}" dt="2023-12-06T23:06:05.091" v="4481"/>
          <ac:spMkLst>
            <pc:docMk/>
            <pc:sldMk cId="2968474735" sldId="313"/>
            <ac:spMk id="4" creationId="{C89AFAA1-3A21-9B0A-1D68-56D41E27E525}"/>
          </ac:spMkLst>
        </pc:spChg>
        <pc:spChg chg="add mod">
          <ac:chgData name="Tony Tom" userId="c14d24fb81e4b911" providerId="LiveId" clId="{FE1E3604-0831-452A-A3C3-2150F4A7693C}" dt="2023-12-07T07:23:42.874" v="5282" actId="14100"/>
          <ac:spMkLst>
            <pc:docMk/>
            <pc:sldMk cId="2968474735" sldId="313"/>
            <ac:spMk id="5" creationId="{F3DF85BF-D7D0-33ED-4C87-9152306FAE63}"/>
          </ac:spMkLst>
        </pc:spChg>
        <pc:spChg chg="del mod">
          <ac:chgData name="Tony Tom" userId="c14d24fb81e4b911" providerId="LiveId" clId="{FE1E3604-0831-452A-A3C3-2150F4A7693C}" dt="2023-12-07T04:40:09.678" v="5002"/>
          <ac:spMkLst>
            <pc:docMk/>
            <pc:sldMk cId="2968474735" sldId="313"/>
            <ac:spMk id="6" creationId="{FA1F750D-3CCB-018E-453F-A1B589243C60}"/>
          </ac:spMkLst>
        </pc:spChg>
        <pc:spChg chg="mod">
          <ac:chgData name="Tony Tom" userId="c14d24fb81e4b911" providerId="LiveId" clId="{FE1E3604-0831-452A-A3C3-2150F4A7693C}" dt="2023-12-06T23:06:05.091" v="4481"/>
          <ac:spMkLst>
            <pc:docMk/>
            <pc:sldMk cId="2968474735" sldId="313"/>
            <ac:spMk id="24" creationId="{09567CC5-9835-41E1-8AE6-6875430887AD}"/>
          </ac:spMkLst>
        </pc:spChg>
        <pc:spChg chg="add del">
          <ac:chgData name="Tony Tom" userId="c14d24fb81e4b911" providerId="LiveId" clId="{FE1E3604-0831-452A-A3C3-2150F4A7693C}" dt="2023-12-06T18:22:14.939" v="3712" actId="26606"/>
          <ac:spMkLst>
            <pc:docMk/>
            <pc:sldMk cId="2968474735" sldId="313"/>
            <ac:spMk id="30" creationId="{600B5AE2-C5CC-499C-8F2D-249888BE22C2}"/>
          </ac:spMkLst>
        </pc:spChg>
        <pc:spChg chg="add del">
          <ac:chgData name="Tony Tom" userId="c14d24fb81e4b911" providerId="LiveId" clId="{FE1E3604-0831-452A-A3C3-2150F4A7693C}" dt="2023-12-06T18:22:14.939" v="3712" actId="26606"/>
          <ac:spMkLst>
            <pc:docMk/>
            <pc:sldMk cId="2968474735" sldId="313"/>
            <ac:spMk id="32" creationId="{BA7A3698-B350-40E5-8475-9BCC41A089FC}"/>
          </ac:spMkLst>
        </pc:spChg>
        <pc:spChg chg="add del">
          <ac:chgData name="Tony Tom" userId="c14d24fb81e4b911" providerId="LiveId" clId="{FE1E3604-0831-452A-A3C3-2150F4A7693C}" dt="2023-12-06T18:22:14.939" v="3712" actId="26606"/>
          <ac:spMkLst>
            <pc:docMk/>
            <pc:sldMk cId="2968474735" sldId="313"/>
            <ac:spMk id="36" creationId="{311973C2-EB8B-452A-A698-4A252FD3AE28}"/>
          </ac:spMkLst>
        </pc:spChg>
        <pc:spChg chg="add del">
          <ac:chgData name="Tony Tom" userId="c14d24fb81e4b911" providerId="LiveId" clId="{FE1E3604-0831-452A-A3C3-2150F4A7693C}" dt="2023-12-06T18:22:14.939" v="3712" actId="26606"/>
          <ac:spMkLst>
            <pc:docMk/>
            <pc:sldMk cId="2968474735" sldId="313"/>
            <ac:spMk id="38" creationId="{10162E77-11AD-44A7-84EC-40C59EEFBD2E}"/>
          </ac:spMkLst>
        </pc:spChg>
        <pc:picChg chg="add del mod">
          <ac:chgData name="Tony Tom" userId="c14d24fb81e4b911" providerId="LiveId" clId="{FE1E3604-0831-452A-A3C3-2150F4A7693C}" dt="2023-12-06T18:22:14.939" v="3712" actId="26606"/>
          <ac:picMkLst>
            <pc:docMk/>
            <pc:sldMk cId="2968474735" sldId="313"/>
            <ac:picMk id="26" creationId="{839D7AA4-0DEF-85F9-7569-84006FCF9417}"/>
          </ac:picMkLst>
        </pc:picChg>
        <pc:cxnChg chg="add del">
          <ac:chgData name="Tony Tom" userId="c14d24fb81e4b911" providerId="LiveId" clId="{FE1E3604-0831-452A-A3C3-2150F4A7693C}" dt="2023-12-06T18:22:14.939" v="3712" actId="26606"/>
          <ac:cxnSpMkLst>
            <pc:docMk/>
            <pc:sldMk cId="2968474735" sldId="313"/>
            <ac:cxnSpMk id="34" creationId="{0AC655C7-EC94-4BE6-84C8-2F9EFBBB2789}"/>
          </ac:cxnSpMkLst>
        </pc:cxnChg>
        <pc:cxnChg chg="add del">
          <ac:chgData name="Tony Tom" userId="c14d24fb81e4b911" providerId="LiveId" clId="{FE1E3604-0831-452A-A3C3-2150F4A7693C}" dt="2023-12-06T18:22:14.939" v="3712" actId="26606"/>
          <ac:cxnSpMkLst>
            <pc:docMk/>
            <pc:sldMk cId="2968474735" sldId="313"/>
            <ac:cxnSpMk id="40" creationId="{5AB158E9-1B40-4CD6-95F0-95CA11DF7B7A}"/>
          </ac:cxnSpMkLst>
        </pc:cxnChg>
      </pc:sldChg>
      <pc:sldChg chg="addSp delSp modSp add mod">
        <pc:chgData name="Tony Tom" userId="c14d24fb81e4b911" providerId="LiveId" clId="{FE1E3604-0831-452A-A3C3-2150F4A7693C}" dt="2023-12-07T11:04:35.647" v="5734"/>
        <pc:sldMkLst>
          <pc:docMk/>
          <pc:sldMk cId="515036660" sldId="314"/>
        </pc:sldMkLst>
        <pc:spChg chg="mod">
          <ac:chgData name="Tony Tom" userId="c14d24fb81e4b911" providerId="LiveId" clId="{FE1E3604-0831-452A-A3C3-2150F4A7693C}" dt="2023-12-06T22:34:40.051" v="4367" actId="113"/>
          <ac:spMkLst>
            <pc:docMk/>
            <pc:sldMk cId="515036660" sldId="314"/>
            <ac:spMk id="2" creationId="{912DF434-28DB-4621-A497-D62C41CE0419}"/>
          </ac:spMkLst>
        </pc:spChg>
        <pc:spChg chg="mod">
          <ac:chgData name="Tony Tom" userId="c14d24fb81e4b911" providerId="LiveId" clId="{FE1E3604-0831-452A-A3C3-2150F4A7693C}" dt="2023-12-07T11:04:35.647" v="5734"/>
          <ac:spMkLst>
            <pc:docMk/>
            <pc:sldMk cId="515036660" sldId="314"/>
            <ac:spMk id="3" creationId="{22788C46-D0BC-4307-AE55-7601A139E7CB}"/>
          </ac:spMkLst>
        </pc:spChg>
        <pc:spChg chg="mod">
          <ac:chgData name="Tony Tom" userId="c14d24fb81e4b911" providerId="LiveId" clId="{FE1E3604-0831-452A-A3C3-2150F4A7693C}" dt="2023-12-06T23:06:05.091" v="4481"/>
          <ac:spMkLst>
            <pc:docMk/>
            <pc:sldMk cId="515036660" sldId="314"/>
            <ac:spMk id="4" creationId="{9F4F3F91-72E4-FA96-3ACC-F3E88F0E5032}"/>
          </ac:spMkLst>
        </pc:spChg>
        <pc:spChg chg="mod">
          <ac:chgData name="Tony Tom" userId="c14d24fb81e4b911" providerId="LiveId" clId="{FE1E3604-0831-452A-A3C3-2150F4A7693C}" dt="2023-12-06T19:35:03.264" v="4353" actId="115"/>
          <ac:spMkLst>
            <pc:docMk/>
            <pc:sldMk cId="515036660" sldId="314"/>
            <ac:spMk id="6" creationId="{07740017-EF3A-66B1-124C-9E278A798E29}"/>
          </ac:spMkLst>
        </pc:spChg>
        <pc:spChg chg="mod">
          <ac:chgData name="Tony Tom" userId="c14d24fb81e4b911" providerId="LiveId" clId="{FE1E3604-0831-452A-A3C3-2150F4A7693C}" dt="2023-12-06T23:06:05.091" v="4481"/>
          <ac:spMkLst>
            <pc:docMk/>
            <pc:sldMk cId="515036660" sldId="314"/>
            <ac:spMk id="24" creationId="{09567CC5-9835-41E1-8AE6-6875430887AD}"/>
          </ac:spMkLst>
        </pc:spChg>
        <pc:picChg chg="add del mod">
          <ac:chgData name="Tony Tom" userId="c14d24fb81e4b911" providerId="LiveId" clId="{FE1E3604-0831-452A-A3C3-2150F4A7693C}" dt="2023-12-05T02:55:30.631" v="2956" actId="478"/>
          <ac:picMkLst>
            <pc:docMk/>
            <pc:sldMk cId="515036660" sldId="314"/>
            <ac:picMk id="7" creationId="{09CA8C56-BF8E-B585-E3E5-A88456BB171F}"/>
          </ac:picMkLst>
        </pc:picChg>
      </pc:sldChg>
      <pc:sldChg chg="add del">
        <pc:chgData name="Tony Tom" userId="c14d24fb81e4b911" providerId="LiveId" clId="{FE1E3604-0831-452A-A3C3-2150F4A7693C}" dt="2023-12-04T19:28:55.358" v="2587"/>
        <pc:sldMkLst>
          <pc:docMk/>
          <pc:sldMk cId="1593487288" sldId="314"/>
        </pc:sldMkLst>
      </pc:sldChg>
      <pc:sldChg chg="modSp add del mod">
        <pc:chgData name="Tony Tom" userId="c14d24fb81e4b911" providerId="LiveId" clId="{FE1E3604-0831-452A-A3C3-2150F4A7693C}" dt="2023-12-04T19:28:39.024" v="2582"/>
        <pc:sldMkLst>
          <pc:docMk/>
          <pc:sldMk cId="2041247079" sldId="314"/>
        </pc:sldMkLst>
        <pc:spChg chg="mod">
          <ac:chgData name="Tony Tom" userId="c14d24fb81e4b911" providerId="LiveId" clId="{FE1E3604-0831-452A-A3C3-2150F4A7693C}" dt="2023-12-04T19:28:32.254" v="2581" actId="20577"/>
          <ac:spMkLst>
            <pc:docMk/>
            <pc:sldMk cId="2041247079" sldId="314"/>
            <ac:spMk id="3" creationId="{22788C46-D0BC-4307-AE55-7601A139E7CB}"/>
          </ac:spMkLst>
        </pc:spChg>
      </pc:sldChg>
      <pc:sldChg chg="modSp add del mod">
        <pc:chgData name="Tony Tom" userId="c14d24fb81e4b911" providerId="LiveId" clId="{FE1E3604-0831-452A-A3C3-2150F4A7693C}" dt="2023-12-05T03:16:56.681" v="3336" actId="2696"/>
        <pc:sldMkLst>
          <pc:docMk/>
          <pc:sldMk cId="2080031561" sldId="315"/>
        </pc:sldMkLst>
        <pc:spChg chg="mod">
          <ac:chgData name="Tony Tom" userId="c14d24fb81e4b911" providerId="LiveId" clId="{FE1E3604-0831-452A-A3C3-2150F4A7693C}" dt="2023-12-05T03:16:26.965" v="3335" actId="20577"/>
          <ac:spMkLst>
            <pc:docMk/>
            <pc:sldMk cId="2080031561" sldId="315"/>
            <ac:spMk id="3" creationId="{22788C46-D0BC-4307-AE55-7601A139E7CB}"/>
          </ac:spMkLst>
        </pc:spChg>
      </pc:sldChg>
      <pc:sldChg chg="addSp modSp add del mod">
        <pc:chgData name="Tony Tom" userId="c14d24fb81e4b911" providerId="LiveId" clId="{FE1E3604-0831-452A-A3C3-2150F4A7693C}" dt="2023-12-07T11:09:04.897" v="5735" actId="47"/>
        <pc:sldMkLst>
          <pc:docMk/>
          <pc:sldMk cId="4044194464" sldId="315"/>
        </pc:sldMkLst>
        <pc:spChg chg="mod">
          <ac:chgData name="Tony Tom" userId="c14d24fb81e4b911" providerId="LiveId" clId="{FE1E3604-0831-452A-A3C3-2150F4A7693C}" dt="2023-12-06T22:34:45.309" v="4368" actId="113"/>
          <ac:spMkLst>
            <pc:docMk/>
            <pc:sldMk cId="4044194464" sldId="315"/>
            <ac:spMk id="2" creationId="{6F710429-01B0-49EE-88AD-6D556FBE8BA3}"/>
          </ac:spMkLst>
        </pc:spChg>
        <pc:spChg chg="mod">
          <ac:chgData name="Tony Tom" userId="c14d24fb81e4b911" providerId="LiveId" clId="{FE1E3604-0831-452A-A3C3-2150F4A7693C}" dt="2023-12-06T18:35:56.236" v="3876"/>
          <ac:spMkLst>
            <pc:docMk/>
            <pc:sldMk cId="4044194464" sldId="315"/>
            <ac:spMk id="3" creationId="{22788C46-D0BC-4307-AE55-7601A139E7CB}"/>
          </ac:spMkLst>
        </pc:spChg>
        <pc:spChg chg="mod">
          <ac:chgData name="Tony Tom" userId="c14d24fb81e4b911" providerId="LiveId" clId="{FE1E3604-0831-452A-A3C3-2150F4A7693C}" dt="2023-12-06T23:06:05.091" v="4481"/>
          <ac:spMkLst>
            <pc:docMk/>
            <pc:sldMk cId="4044194464" sldId="315"/>
            <ac:spMk id="4" creationId="{C89AFAA1-3A21-9B0A-1D68-56D41E27E525}"/>
          </ac:spMkLst>
        </pc:spChg>
        <pc:spChg chg="add mod">
          <ac:chgData name="Tony Tom" userId="c14d24fb81e4b911" providerId="LiveId" clId="{FE1E3604-0831-452A-A3C3-2150F4A7693C}" dt="2023-12-06T19:35:08.157" v="4354" actId="115"/>
          <ac:spMkLst>
            <pc:docMk/>
            <pc:sldMk cId="4044194464" sldId="315"/>
            <ac:spMk id="5" creationId="{AD3F775A-B4DE-8D00-2FE2-E75CEECC4DF5}"/>
          </ac:spMkLst>
        </pc:spChg>
        <pc:spChg chg="mod">
          <ac:chgData name="Tony Tom" userId="c14d24fb81e4b911" providerId="LiveId" clId="{FE1E3604-0831-452A-A3C3-2150F4A7693C}" dt="2023-12-06T23:06:05.091" v="4481"/>
          <ac:spMkLst>
            <pc:docMk/>
            <pc:sldMk cId="4044194464" sldId="315"/>
            <ac:spMk id="24" creationId="{09567CC5-9835-41E1-8AE6-6875430887AD}"/>
          </ac:spMkLst>
        </pc:spChg>
      </pc:sldChg>
      <pc:sldChg chg="addSp delSp modSp add del mod setBg delDesignElem">
        <pc:chgData name="Tony Tom" userId="c14d24fb81e4b911" providerId="LiveId" clId="{FE1E3604-0831-452A-A3C3-2150F4A7693C}" dt="2023-12-06T18:18:46.097" v="3665" actId="47"/>
        <pc:sldMkLst>
          <pc:docMk/>
          <pc:sldMk cId="122462390" sldId="316"/>
        </pc:sldMkLst>
        <pc:spChg chg="mod ord">
          <ac:chgData name="Tony Tom" userId="c14d24fb81e4b911" providerId="LiveId" clId="{FE1E3604-0831-452A-A3C3-2150F4A7693C}" dt="2023-12-06T18:09:14.661" v="3514" actId="26606"/>
          <ac:spMkLst>
            <pc:docMk/>
            <pc:sldMk cId="122462390" sldId="316"/>
            <ac:spMk id="2" creationId="{6F710429-01B0-49EE-88AD-6D556FBE8BA3}"/>
          </ac:spMkLst>
        </pc:spChg>
        <pc:spChg chg="add del mod ord">
          <ac:chgData name="Tony Tom" userId="c14d24fb81e4b911" providerId="LiveId" clId="{FE1E3604-0831-452A-A3C3-2150F4A7693C}" dt="2023-12-06T18:09:28.889" v="3516" actId="12"/>
          <ac:spMkLst>
            <pc:docMk/>
            <pc:sldMk cId="122462390" sldId="316"/>
            <ac:spMk id="3" creationId="{22788C46-D0BC-4307-AE55-7601A139E7CB}"/>
          </ac:spMkLst>
        </pc:spChg>
        <pc:spChg chg="mod">
          <ac:chgData name="Tony Tom" userId="c14d24fb81e4b911" providerId="LiveId" clId="{FE1E3604-0831-452A-A3C3-2150F4A7693C}" dt="2023-12-06T18:09:14.661" v="3514" actId="26606"/>
          <ac:spMkLst>
            <pc:docMk/>
            <pc:sldMk cId="122462390" sldId="316"/>
            <ac:spMk id="4" creationId="{C89AFAA1-3A21-9B0A-1D68-56D41E27E525}"/>
          </ac:spMkLst>
        </pc:spChg>
        <pc:spChg chg="del">
          <ac:chgData name="Tony Tom" userId="c14d24fb81e4b911" providerId="LiveId" clId="{FE1E3604-0831-452A-A3C3-2150F4A7693C}" dt="2023-12-06T18:06:05.856" v="3476" actId="478"/>
          <ac:spMkLst>
            <pc:docMk/>
            <pc:sldMk cId="122462390" sldId="316"/>
            <ac:spMk id="5" creationId="{AD3F775A-B4DE-8D00-2FE2-E75CEECC4DF5}"/>
          </ac:spMkLst>
        </pc:spChg>
        <pc:spChg chg="mod">
          <ac:chgData name="Tony Tom" userId="c14d24fb81e4b911" providerId="LiveId" clId="{FE1E3604-0831-452A-A3C3-2150F4A7693C}" dt="2023-12-06T18:09:14.661" v="3514" actId="26606"/>
          <ac:spMkLst>
            <pc:docMk/>
            <pc:sldMk cId="122462390" sldId="316"/>
            <ac:spMk id="24" creationId="{09567CC5-9835-41E1-8AE6-6875430887AD}"/>
          </ac:spMkLst>
        </pc:spChg>
        <pc:spChg chg="add del">
          <ac:chgData name="Tony Tom" userId="c14d24fb81e4b911" providerId="LiveId" clId="{FE1E3604-0831-452A-A3C3-2150F4A7693C}" dt="2023-12-06T18:15:56.225" v="3630"/>
          <ac:spMkLst>
            <pc:docMk/>
            <pc:sldMk cId="122462390" sldId="316"/>
            <ac:spMk id="27" creationId="{13FE9996-7EAC-4679-B37D-C1045F42F954}"/>
          </ac:spMkLst>
        </pc:spChg>
        <pc:spChg chg="add del">
          <ac:chgData name="Tony Tom" userId="c14d24fb81e4b911" providerId="LiveId" clId="{FE1E3604-0831-452A-A3C3-2150F4A7693C}" dt="2023-12-06T18:15:56.225" v="3630"/>
          <ac:spMkLst>
            <pc:docMk/>
            <pc:sldMk cId="122462390" sldId="316"/>
            <ac:spMk id="28" creationId="{761DF1FE-5CC8-43D2-A76C-93C76EEDE1E9}"/>
          </ac:spMkLst>
        </pc:spChg>
        <pc:spChg chg="add del">
          <ac:chgData name="Tony Tom" userId="c14d24fb81e4b911" providerId="LiveId" clId="{FE1E3604-0831-452A-A3C3-2150F4A7693C}" dt="2023-12-06T18:09:05.092" v="3512" actId="26606"/>
          <ac:spMkLst>
            <pc:docMk/>
            <pc:sldMk cId="122462390" sldId="316"/>
            <ac:spMk id="29" creationId="{13FE9996-7EAC-4679-B37D-C1045F42F954}"/>
          </ac:spMkLst>
        </pc:spChg>
        <pc:spChg chg="add del">
          <ac:chgData name="Tony Tom" userId="c14d24fb81e4b911" providerId="LiveId" clId="{FE1E3604-0831-452A-A3C3-2150F4A7693C}" dt="2023-12-06T18:08:14.950" v="3500" actId="26606"/>
          <ac:spMkLst>
            <pc:docMk/>
            <pc:sldMk cId="122462390" sldId="316"/>
            <ac:spMk id="30" creationId="{600B5AE2-C5CC-499C-8F2D-249888BE22C2}"/>
          </ac:spMkLst>
        </pc:spChg>
        <pc:spChg chg="add del">
          <ac:chgData name="Tony Tom" userId="c14d24fb81e4b911" providerId="LiveId" clId="{FE1E3604-0831-452A-A3C3-2150F4A7693C}" dt="2023-12-06T18:09:05.092" v="3512" actId="26606"/>
          <ac:spMkLst>
            <pc:docMk/>
            <pc:sldMk cId="122462390" sldId="316"/>
            <ac:spMk id="31" creationId="{761DF1FE-5CC8-43D2-A76C-93C76EEDE1E9}"/>
          </ac:spMkLst>
        </pc:spChg>
        <pc:spChg chg="add del">
          <ac:chgData name="Tony Tom" userId="c14d24fb81e4b911" providerId="LiveId" clId="{FE1E3604-0831-452A-A3C3-2150F4A7693C}" dt="2023-12-06T18:08:14.950" v="3500" actId="26606"/>
          <ac:spMkLst>
            <pc:docMk/>
            <pc:sldMk cId="122462390" sldId="316"/>
            <ac:spMk id="32" creationId="{BA7A3698-B350-40E5-8475-9BCC41A089FC}"/>
          </ac:spMkLst>
        </pc:spChg>
        <pc:spChg chg="add del">
          <ac:chgData name="Tony Tom" userId="c14d24fb81e4b911" providerId="LiveId" clId="{FE1E3604-0831-452A-A3C3-2150F4A7693C}" dt="2023-12-06T18:09:05.092" v="3512" actId="26606"/>
          <ac:spMkLst>
            <pc:docMk/>
            <pc:sldMk cId="122462390" sldId="316"/>
            <ac:spMk id="35" creationId="{3741B58E-3B65-4A01-A276-975AB2CF8A08}"/>
          </ac:spMkLst>
        </pc:spChg>
        <pc:spChg chg="add del">
          <ac:chgData name="Tony Tom" userId="c14d24fb81e4b911" providerId="LiveId" clId="{FE1E3604-0831-452A-A3C3-2150F4A7693C}" dt="2023-12-06T18:08:14.950" v="3500" actId="26606"/>
          <ac:spMkLst>
            <pc:docMk/>
            <pc:sldMk cId="122462390" sldId="316"/>
            <ac:spMk id="36" creationId="{311973C2-EB8B-452A-A698-4A252FD3AE28}"/>
          </ac:spMkLst>
        </pc:spChg>
        <pc:spChg chg="add del">
          <ac:chgData name="Tony Tom" userId="c14d24fb81e4b911" providerId="LiveId" clId="{FE1E3604-0831-452A-A3C3-2150F4A7693C}" dt="2023-12-06T18:09:05.092" v="3512" actId="26606"/>
          <ac:spMkLst>
            <pc:docMk/>
            <pc:sldMk cId="122462390" sldId="316"/>
            <ac:spMk id="37" creationId="{7AAC67C3-831B-4AB1-A259-DFB839CAFAFC}"/>
          </ac:spMkLst>
        </pc:spChg>
        <pc:spChg chg="add del">
          <ac:chgData name="Tony Tom" userId="c14d24fb81e4b911" providerId="LiveId" clId="{FE1E3604-0831-452A-A3C3-2150F4A7693C}" dt="2023-12-06T18:08:14.950" v="3500" actId="26606"/>
          <ac:spMkLst>
            <pc:docMk/>
            <pc:sldMk cId="122462390" sldId="316"/>
            <ac:spMk id="38" creationId="{10162E77-11AD-44A7-84EC-40C59EEFBD2E}"/>
          </ac:spMkLst>
        </pc:spChg>
        <pc:spChg chg="add del">
          <ac:chgData name="Tony Tom" userId="c14d24fb81e4b911" providerId="LiveId" clId="{FE1E3604-0831-452A-A3C3-2150F4A7693C}" dt="2023-12-06T18:09:05.092" v="3512" actId="26606"/>
          <ac:spMkLst>
            <pc:docMk/>
            <pc:sldMk cId="122462390" sldId="316"/>
            <ac:spMk id="39" creationId="{054B3F04-9EAC-45C0-B3CE-0387EEA10A0C}"/>
          </ac:spMkLst>
        </pc:spChg>
        <pc:spChg chg="add del">
          <ac:chgData name="Tony Tom" userId="c14d24fb81e4b911" providerId="LiveId" clId="{FE1E3604-0831-452A-A3C3-2150F4A7693C}" dt="2023-12-06T18:08:16.435" v="3502" actId="26606"/>
          <ac:spMkLst>
            <pc:docMk/>
            <pc:sldMk cId="122462390" sldId="316"/>
            <ac:spMk id="42" creationId="{36D16D1E-4205-49F5-BD2A-DA769947C104}"/>
          </ac:spMkLst>
        </pc:spChg>
        <pc:spChg chg="add del">
          <ac:chgData name="Tony Tom" userId="c14d24fb81e4b911" providerId="LiveId" clId="{FE1E3604-0831-452A-A3C3-2150F4A7693C}" dt="2023-12-06T18:08:16.435" v="3502" actId="26606"/>
          <ac:spMkLst>
            <pc:docMk/>
            <pc:sldMk cId="122462390" sldId="316"/>
            <ac:spMk id="43" creationId="{012FD100-C039-4E03-B5E4-2EDFA7290AA6}"/>
          </ac:spMkLst>
        </pc:spChg>
        <pc:spChg chg="add del">
          <ac:chgData name="Tony Tom" userId="c14d24fb81e4b911" providerId="LiveId" clId="{FE1E3604-0831-452A-A3C3-2150F4A7693C}" dt="2023-12-06T18:15:56.225" v="3630"/>
          <ac:spMkLst>
            <pc:docMk/>
            <pc:sldMk cId="122462390" sldId="316"/>
            <ac:spMk id="46" creationId="{3741B58E-3B65-4A01-A276-975AB2CF8A08}"/>
          </ac:spMkLst>
        </pc:spChg>
        <pc:spChg chg="add del">
          <ac:chgData name="Tony Tom" userId="c14d24fb81e4b911" providerId="LiveId" clId="{FE1E3604-0831-452A-A3C3-2150F4A7693C}" dt="2023-12-06T18:08:26.471" v="3504" actId="26606"/>
          <ac:spMkLst>
            <pc:docMk/>
            <pc:sldMk cId="122462390" sldId="316"/>
            <ac:spMk id="47" creationId="{36D16D1E-4205-49F5-BD2A-DA769947C104}"/>
          </ac:spMkLst>
        </pc:spChg>
        <pc:spChg chg="add del">
          <ac:chgData name="Tony Tom" userId="c14d24fb81e4b911" providerId="LiveId" clId="{FE1E3604-0831-452A-A3C3-2150F4A7693C}" dt="2023-12-06T18:08:26.471" v="3504" actId="26606"/>
          <ac:spMkLst>
            <pc:docMk/>
            <pc:sldMk cId="122462390" sldId="316"/>
            <ac:spMk id="48" creationId="{012FD100-C039-4E03-B5E4-2EDFA7290AA6}"/>
          </ac:spMkLst>
        </pc:spChg>
        <pc:spChg chg="add del">
          <ac:chgData name="Tony Tom" userId="c14d24fb81e4b911" providerId="LiveId" clId="{FE1E3604-0831-452A-A3C3-2150F4A7693C}" dt="2023-12-06T18:08:26.471" v="3504" actId="26606"/>
          <ac:spMkLst>
            <pc:docMk/>
            <pc:sldMk cId="122462390" sldId="316"/>
            <ac:spMk id="50" creationId="{FB5993E2-C02B-4335-ABA5-D8EC465551E3}"/>
          </ac:spMkLst>
        </pc:spChg>
        <pc:spChg chg="add del">
          <ac:chgData name="Tony Tom" userId="c14d24fb81e4b911" providerId="LiveId" clId="{FE1E3604-0831-452A-A3C3-2150F4A7693C}" dt="2023-12-06T18:08:26.471" v="3504" actId="26606"/>
          <ac:spMkLst>
            <pc:docMk/>
            <pc:sldMk cId="122462390" sldId="316"/>
            <ac:spMk id="51" creationId="{C0B801A2-5622-4BE8-9AD2-C337A2CD0022}"/>
          </ac:spMkLst>
        </pc:spChg>
        <pc:spChg chg="add del">
          <ac:chgData name="Tony Tom" userId="c14d24fb81e4b911" providerId="LiveId" clId="{FE1E3604-0831-452A-A3C3-2150F4A7693C}" dt="2023-12-06T18:08:26.471" v="3504" actId="26606"/>
          <ac:spMkLst>
            <pc:docMk/>
            <pc:sldMk cId="122462390" sldId="316"/>
            <ac:spMk id="52" creationId="{B7AF614F-5BC3-4086-99F5-B87C5847A071}"/>
          </ac:spMkLst>
        </pc:spChg>
        <pc:spChg chg="add del">
          <ac:chgData name="Tony Tom" userId="c14d24fb81e4b911" providerId="LiveId" clId="{FE1E3604-0831-452A-A3C3-2150F4A7693C}" dt="2023-12-06T18:15:56.225" v="3630"/>
          <ac:spMkLst>
            <pc:docMk/>
            <pc:sldMk cId="122462390" sldId="316"/>
            <ac:spMk id="54" creationId="{7AAC67C3-831B-4AB1-A259-DFB839CAFAFC}"/>
          </ac:spMkLst>
        </pc:spChg>
        <pc:spChg chg="add del mod">
          <ac:chgData name="Tony Tom" userId="c14d24fb81e4b911" providerId="LiveId" clId="{FE1E3604-0831-452A-A3C3-2150F4A7693C}" dt="2023-12-06T18:09:05.092" v="3512" actId="26606"/>
          <ac:spMkLst>
            <pc:docMk/>
            <pc:sldMk cId="122462390" sldId="316"/>
            <ac:spMk id="55" creationId="{22788C46-D0BC-4307-AE55-7601A139E7CB}"/>
          </ac:spMkLst>
        </pc:spChg>
        <pc:spChg chg="add del">
          <ac:chgData name="Tony Tom" userId="c14d24fb81e4b911" providerId="LiveId" clId="{FE1E3604-0831-452A-A3C3-2150F4A7693C}" dt="2023-12-06T18:15:56.225" v="3630"/>
          <ac:spMkLst>
            <pc:docMk/>
            <pc:sldMk cId="122462390" sldId="316"/>
            <ac:spMk id="56" creationId="{054B3F04-9EAC-45C0-B3CE-0387EEA10A0C}"/>
          </ac:spMkLst>
        </pc:spChg>
        <pc:graphicFrameChg chg="add del">
          <ac:chgData name="Tony Tom" userId="c14d24fb81e4b911" providerId="LiveId" clId="{FE1E3604-0831-452A-A3C3-2150F4A7693C}" dt="2023-12-06T18:08:16.435" v="3502" actId="26606"/>
          <ac:graphicFrameMkLst>
            <pc:docMk/>
            <pc:sldMk cId="122462390" sldId="316"/>
            <ac:graphicFrameMk id="45" creationId="{1F2FE3A8-66DC-5CAE-55BD-C5E35F3E5D8A}"/>
          </ac:graphicFrameMkLst>
        </pc:graphicFrameChg>
        <pc:graphicFrameChg chg="add del">
          <ac:chgData name="Tony Tom" userId="c14d24fb81e4b911" providerId="LiveId" clId="{FE1E3604-0831-452A-A3C3-2150F4A7693C}" dt="2023-12-06T18:08:26.471" v="3504" actId="26606"/>
          <ac:graphicFrameMkLst>
            <pc:docMk/>
            <pc:sldMk cId="122462390" sldId="316"/>
            <ac:graphicFrameMk id="53" creationId="{FF0F1543-3C72-4EEB-2634-4BDEE1B473E1}"/>
          </ac:graphicFrameMkLst>
        </pc:graphicFrameChg>
        <pc:picChg chg="add del">
          <ac:chgData name="Tony Tom" userId="c14d24fb81e4b911" providerId="LiveId" clId="{FE1E3604-0831-452A-A3C3-2150F4A7693C}" dt="2023-12-06T18:08:14.950" v="3500" actId="26606"/>
          <ac:picMkLst>
            <pc:docMk/>
            <pc:sldMk cId="122462390" sldId="316"/>
            <ac:picMk id="26" creationId="{3591A833-CFB0-802B-2A62-9A1868F3BF3F}"/>
          </ac:picMkLst>
        </pc:picChg>
        <pc:cxnChg chg="add del">
          <ac:chgData name="Tony Tom" userId="c14d24fb81e4b911" providerId="LiveId" clId="{FE1E3604-0831-452A-A3C3-2150F4A7693C}" dt="2023-12-06T18:09:05.092" v="3512" actId="26606"/>
          <ac:cxnSpMkLst>
            <pc:docMk/>
            <pc:sldMk cId="122462390" sldId="316"/>
            <ac:cxnSpMk id="33" creationId="{E161BEBD-A23C-409E-ABC7-73F9EDC02F20}"/>
          </ac:cxnSpMkLst>
        </pc:cxnChg>
        <pc:cxnChg chg="add del">
          <ac:chgData name="Tony Tom" userId="c14d24fb81e4b911" providerId="LiveId" clId="{FE1E3604-0831-452A-A3C3-2150F4A7693C}" dt="2023-12-06T18:08:14.950" v="3500" actId="26606"/>
          <ac:cxnSpMkLst>
            <pc:docMk/>
            <pc:sldMk cId="122462390" sldId="316"/>
            <ac:cxnSpMk id="34" creationId="{0AC655C7-EC94-4BE6-84C8-2F9EFBBB2789}"/>
          </ac:cxnSpMkLst>
        </pc:cxnChg>
        <pc:cxnChg chg="add del">
          <ac:chgData name="Tony Tom" userId="c14d24fb81e4b911" providerId="LiveId" clId="{FE1E3604-0831-452A-A3C3-2150F4A7693C}" dt="2023-12-06T18:08:14.950" v="3500" actId="26606"/>
          <ac:cxnSpMkLst>
            <pc:docMk/>
            <pc:sldMk cId="122462390" sldId="316"/>
            <ac:cxnSpMk id="40" creationId="{5AB158E9-1B40-4CD6-95F0-95CA11DF7B7A}"/>
          </ac:cxnSpMkLst>
        </pc:cxnChg>
        <pc:cxnChg chg="add del">
          <ac:chgData name="Tony Tom" userId="c14d24fb81e4b911" providerId="LiveId" clId="{FE1E3604-0831-452A-A3C3-2150F4A7693C}" dt="2023-12-06T18:15:56.225" v="3630"/>
          <ac:cxnSpMkLst>
            <pc:docMk/>
            <pc:sldMk cId="122462390" sldId="316"/>
            <ac:cxnSpMk id="41" creationId="{E161BEBD-A23C-409E-ABC7-73F9EDC02F20}"/>
          </ac:cxnSpMkLst>
        </pc:cxnChg>
        <pc:cxnChg chg="add del">
          <ac:chgData name="Tony Tom" userId="c14d24fb81e4b911" providerId="LiveId" clId="{FE1E3604-0831-452A-A3C3-2150F4A7693C}" dt="2023-12-06T18:08:16.435" v="3502" actId="26606"/>
          <ac:cxnSpMkLst>
            <pc:docMk/>
            <pc:sldMk cId="122462390" sldId="316"/>
            <ac:cxnSpMk id="44" creationId="{4418FCD2-8448-4A81-8EB4-72250F7827B4}"/>
          </ac:cxnSpMkLst>
        </pc:cxnChg>
        <pc:cxnChg chg="add del">
          <ac:chgData name="Tony Tom" userId="c14d24fb81e4b911" providerId="LiveId" clId="{FE1E3604-0831-452A-A3C3-2150F4A7693C}" dt="2023-12-06T18:08:26.471" v="3504" actId="26606"/>
          <ac:cxnSpMkLst>
            <pc:docMk/>
            <pc:sldMk cId="122462390" sldId="316"/>
            <ac:cxnSpMk id="49" creationId="{4418FCD2-8448-4A81-8EB4-72250F7827B4}"/>
          </ac:cxnSpMkLst>
        </pc:cxnChg>
      </pc:sldChg>
      <pc:sldChg chg="addSp delSp modSp add mod">
        <pc:chgData name="Tony Tom" userId="c14d24fb81e4b911" providerId="LiveId" clId="{FE1E3604-0831-452A-A3C3-2150F4A7693C}" dt="2023-12-07T06:30:58.058" v="5141" actId="1076"/>
        <pc:sldMkLst>
          <pc:docMk/>
          <pc:sldMk cId="377474788" sldId="317"/>
        </pc:sldMkLst>
        <pc:spChg chg="mod">
          <ac:chgData name="Tony Tom" userId="c14d24fb81e4b911" providerId="LiveId" clId="{FE1E3604-0831-452A-A3C3-2150F4A7693C}" dt="2023-12-06T22:34:17.255" v="4362" actId="113"/>
          <ac:spMkLst>
            <pc:docMk/>
            <pc:sldMk cId="377474788" sldId="317"/>
            <ac:spMk id="2" creationId="{912DF434-28DB-4621-A497-D62C41CE0419}"/>
          </ac:spMkLst>
        </pc:spChg>
        <pc:spChg chg="del">
          <ac:chgData name="Tony Tom" userId="c14d24fb81e4b911" providerId="LiveId" clId="{FE1E3604-0831-452A-A3C3-2150F4A7693C}" dt="2023-12-05T03:39:36.262" v="3373" actId="478"/>
          <ac:spMkLst>
            <pc:docMk/>
            <pc:sldMk cId="377474788" sldId="317"/>
            <ac:spMk id="3" creationId="{22788C46-D0BC-4307-AE55-7601A139E7CB}"/>
          </ac:spMkLst>
        </pc:spChg>
        <pc:spChg chg="add mod">
          <ac:chgData name="Tony Tom" userId="c14d24fb81e4b911" providerId="LiveId" clId="{FE1E3604-0831-452A-A3C3-2150F4A7693C}" dt="2023-12-07T06:30:58.058" v="5141" actId="1076"/>
          <ac:spMkLst>
            <pc:docMk/>
            <pc:sldMk cId="377474788" sldId="317"/>
            <ac:spMk id="3" creationId="{C61B4263-E6E9-0BB8-273A-8CDCA9AE23C8}"/>
          </ac:spMkLst>
        </pc:spChg>
        <pc:spChg chg="mod">
          <ac:chgData name="Tony Tom" userId="c14d24fb81e4b911" providerId="LiveId" clId="{FE1E3604-0831-452A-A3C3-2150F4A7693C}" dt="2023-12-06T23:06:05.091" v="4481"/>
          <ac:spMkLst>
            <pc:docMk/>
            <pc:sldMk cId="377474788" sldId="317"/>
            <ac:spMk id="4" creationId="{C89AFAA1-3A21-9B0A-1D68-56D41E27E525}"/>
          </ac:spMkLst>
        </pc:spChg>
        <pc:spChg chg="add del mod">
          <ac:chgData name="Tony Tom" userId="c14d24fb81e4b911" providerId="LiveId" clId="{FE1E3604-0831-452A-A3C3-2150F4A7693C}" dt="2023-12-05T03:39:51.985" v="3375" actId="478"/>
          <ac:spMkLst>
            <pc:docMk/>
            <pc:sldMk cId="377474788" sldId="317"/>
            <ac:spMk id="6" creationId="{C8C33157-6E64-A73E-175F-981409E59C5A}"/>
          </ac:spMkLst>
        </pc:spChg>
        <pc:spChg chg="add mod">
          <ac:chgData name="Tony Tom" userId="c14d24fb81e4b911" providerId="LiveId" clId="{FE1E3604-0831-452A-A3C3-2150F4A7693C}" dt="2023-12-07T06:28:20.863" v="5138" actId="20577"/>
          <ac:spMkLst>
            <pc:docMk/>
            <pc:sldMk cId="377474788" sldId="317"/>
            <ac:spMk id="7" creationId="{CB50AB91-CF6B-5C00-E32D-14D04322DCE1}"/>
          </ac:spMkLst>
        </pc:spChg>
        <pc:spChg chg="mod">
          <ac:chgData name="Tony Tom" userId="c14d24fb81e4b911" providerId="LiveId" clId="{FE1E3604-0831-452A-A3C3-2150F4A7693C}" dt="2023-12-06T23:06:05.091" v="4481"/>
          <ac:spMkLst>
            <pc:docMk/>
            <pc:sldMk cId="377474788" sldId="317"/>
            <ac:spMk id="24" creationId="{09567CC5-9835-41E1-8AE6-6875430887AD}"/>
          </ac:spMkLst>
        </pc:spChg>
      </pc:sldChg>
      <pc:sldChg chg="add del">
        <pc:chgData name="Tony Tom" userId="c14d24fb81e4b911" providerId="LiveId" clId="{FE1E3604-0831-452A-A3C3-2150F4A7693C}" dt="2023-12-05T03:41:38.810" v="3379" actId="47"/>
        <pc:sldMkLst>
          <pc:docMk/>
          <pc:sldMk cId="1592801833" sldId="318"/>
        </pc:sldMkLst>
      </pc:sldChg>
      <pc:sldChg chg="addSp delSp modSp add mod setBg">
        <pc:chgData name="Tony Tom" userId="c14d24fb81e4b911" providerId="LiveId" clId="{FE1E3604-0831-452A-A3C3-2150F4A7693C}" dt="2023-12-06T23:06:05.091" v="4481"/>
        <pc:sldMkLst>
          <pc:docMk/>
          <pc:sldMk cId="4250633941" sldId="318"/>
        </pc:sldMkLst>
        <pc:spChg chg="mod">
          <ac:chgData name="Tony Tom" userId="c14d24fb81e4b911" providerId="LiveId" clId="{FE1E3604-0831-452A-A3C3-2150F4A7693C}" dt="2023-12-06T22:34:27.353" v="4364" actId="113"/>
          <ac:spMkLst>
            <pc:docMk/>
            <pc:sldMk cId="4250633941" sldId="318"/>
            <ac:spMk id="2" creationId="{912DF434-28DB-4621-A497-D62C41CE0419}"/>
          </ac:spMkLst>
        </pc:spChg>
        <pc:spChg chg="del">
          <ac:chgData name="Tony Tom" userId="c14d24fb81e4b911" providerId="LiveId" clId="{FE1E3604-0831-452A-A3C3-2150F4A7693C}" dt="2023-12-05T03:42:50.373" v="3383" actId="478"/>
          <ac:spMkLst>
            <pc:docMk/>
            <pc:sldMk cId="4250633941" sldId="318"/>
            <ac:spMk id="3" creationId="{22788C46-D0BC-4307-AE55-7601A139E7CB}"/>
          </ac:spMkLst>
        </pc:spChg>
        <pc:spChg chg="mod">
          <ac:chgData name="Tony Tom" userId="c14d24fb81e4b911" providerId="LiveId" clId="{FE1E3604-0831-452A-A3C3-2150F4A7693C}" dt="2023-12-06T23:06:05.091" v="4481"/>
          <ac:spMkLst>
            <pc:docMk/>
            <pc:sldMk cId="4250633941" sldId="318"/>
            <ac:spMk id="4" creationId="{9F4F3F91-72E4-FA96-3ACC-F3E88F0E5032}"/>
          </ac:spMkLst>
        </pc:spChg>
        <pc:spChg chg="add del mod">
          <ac:chgData name="Tony Tom" userId="c14d24fb81e4b911" providerId="LiveId" clId="{FE1E3604-0831-452A-A3C3-2150F4A7693C}" dt="2023-12-05T03:42:51.498" v="3384" actId="478"/>
          <ac:spMkLst>
            <pc:docMk/>
            <pc:sldMk cId="4250633941" sldId="318"/>
            <ac:spMk id="6" creationId="{76DF8105-571E-252C-D634-87559F56350F}"/>
          </ac:spMkLst>
        </pc:spChg>
        <pc:spChg chg="add mod ord">
          <ac:chgData name="Tony Tom" userId="c14d24fb81e4b911" providerId="LiveId" clId="{FE1E3604-0831-452A-A3C3-2150F4A7693C}" dt="2023-12-06T22:35:38.157" v="4374" actId="20577"/>
          <ac:spMkLst>
            <pc:docMk/>
            <pc:sldMk cId="4250633941" sldId="318"/>
            <ac:spMk id="7" creationId="{F2C0EEFA-672B-CE4B-9470-06B4AB2D30AF}"/>
          </ac:spMkLst>
        </pc:spChg>
        <pc:spChg chg="mod">
          <ac:chgData name="Tony Tom" userId="c14d24fb81e4b911" providerId="LiveId" clId="{FE1E3604-0831-452A-A3C3-2150F4A7693C}" dt="2023-12-06T23:06:05.091" v="4481"/>
          <ac:spMkLst>
            <pc:docMk/>
            <pc:sldMk cId="4250633941" sldId="318"/>
            <ac:spMk id="24" creationId="{09567CC5-9835-41E1-8AE6-6875430887AD}"/>
          </ac:spMkLst>
        </pc:spChg>
        <pc:spChg chg="add del">
          <ac:chgData name="Tony Tom" userId="c14d24fb81e4b911" providerId="LiveId" clId="{FE1E3604-0831-452A-A3C3-2150F4A7693C}" dt="2023-12-06T18:19:11.363" v="3667" actId="26606"/>
          <ac:spMkLst>
            <pc:docMk/>
            <pc:sldMk cId="4250633941" sldId="318"/>
            <ac:spMk id="30" creationId="{600B5AE2-C5CC-499C-8F2D-249888BE22C2}"/>
          </ac:spMkLst>
        </pc:spChg>
        <pc:spChg chg="add del">
          <ac:chgData name="Tony Tom" userId="c14d24fb81e4b911" providerId="LiveId" clId="{FE1E3604-0831-452A-A3C3-2150F4A7693C}" dt="2023-12-06T18:19:11.363" v="3667" actId="26606"/>
          <ac:spMkLst>
            <pc:docMk/>
            <pc:sldMk cId="4250633941" sldId="318"/>
            <ac:spMk id="32" creationId="{BA7A3698-B350-40E5-8475-9BCC41A089FC}"/>
          </ac:spMkLst>
        </pc:spChg>
        <pc:spChg chg="add del">
          <ac:chgData name="Tony Tom" userId="c14d24fb81e4b911" providerId="LiveId" clId="{FE1E3604-0831-452A-A3C3-2150F4A7693C}" dt="2023-12-06T18:19:11.363" v="3667" actId="26606"/>
          <ac:spMkLst>
            <pc:docMk/>
            <pc:sldMk cId="4250633941" sldId="318"/>
            <ac:spMk id="36" creationId="{311973C2-EB8B-452A-A698-4A252FD3AE28}"/>
          </ac:spMkLst>
        </pc:spChg>
        <pc:spChg chg="add del">
          <ac:chgData name="Tony Tom" userId="c14d24fb81e4b911" providerId="LiveId" clId="{FE1E3604-0831-452A-A3C3-2150F4A7693C}" dt="2023-12-06T18:19:11.363" v="3667" actId="26606"/>
          <ac:spMkLst>
            <pc:docMk/>
            <pc:sldMk cId="4250633941" sldId="318"/>
            <ac:spMk id="38" creationId="{10162E77-11AD-44A7-84EC-40C59EEFBD2E}"/>
          </ac:spMkLst>
        </pc:spChg>
        <pc:picChg chg="add del">
          <ac:chgData name="Tony Tom" userId="c14d24fb81e4b911" providerId="LiveId" clId="{FE1E3604-0831-452A-A3C3-2150F4A7693C}" dt="2023-12-06T18:19:11.363" v="3667" actId="26606"/>
          <ac:picMkLst>
            <pc:docMk/>
            <pc:sldMk cId="4250633941" sldId="318"/>
            <ac:picMk id="26" creationId="{675A705C-2944-D918-EDC8-5F6318BE62F2}"/>
          </ac:picMkLst>
        </pc:picChg>
        <pc:cxnChg chg="add del">
          <ac:chgData name="Tony Tom" userId="c14d24fb81e4b911" providerId="LiveId" clId="{FE1E3604-0831-452A-A3C3-2150F4A7693C}" dt="2023-12-06T18:19:11.363" v="3667" actId="26606"/>
          <ac:cxnSpMkLst>
            <pc:docMk/>
            <pc:sldMk cId="4250633941" sldId="318"/>
            <ac:cxnSpMk id="34" creationId="{0AC655C7-EC94-4BE6-84C8-2F9EFBBB2789}"/>
          </ac:cxnSpMkLst>
        </pc:cxnChg>
        <pc:cxnChg chg="add del">
          <ac:chgData name="Tony Tom" userId="c14d24fb81e4b911" providerId="LiveId" clId="{FE1E3604-0831-452A-A3C3-2150F4A7693C}" dt="2023-12-06T18:19:11.363" v="3667" actId="26606"/>
          <ac:cxnSpMkLst>
            <pc:docMk/>
            <pc:sldMk cId="4250633941" sldId="318"/>
            <ac:cxnSpMk id="40" creationId="{5AB158E9-1B40-4CD6-95F0-95CA11DF7B7A}"/>
          </ac:cxnSpMkLst>
        </pc:cxnChg>
      </pc:sldChg>
      <pc:sldChg chg="delSp modSp add mod">
        <pc:chgData name="Tony Tom" userId="c14d24fb81e4b911" providerId="LiveId" clId="{FE1E3604-0831-452A-A3C3-2150F4A7693C}" dt="2023-12-07T03:20:38.978" v="4611" actId="20577"/>
        <pc:sldMkLst>
          <pc:docMk/>
          <pc:sldMk cId="4050232608" sldId="319"/>
        </pc:sldMkLst>
        <pc:spChg chg="mod">
          <ac:chgData name="Tony Tom" userId="c14d24fb81e4b911" providerId="LiveId" clId="{FE1E3604-0831-452A-A3C3-2150F4A7693C}" dt="2023-12-06T22:34:49.508" v="4369" actId="113"/>
          <ac:spMkLst>
            <pc:docMk/>
            <pc:sldMk cId="4050232608" sldId="319"/>
            <ac:spMk id="2" creationId="{6F710429-01B0-49EE-88AD-6D556FBE8BA3}"/>
          </ac:spMkLst>
        </pc:spChg>
        <pc:spChg chg="mod">
          <ac:chgData name="Tony Tom" userId="c14d24fb81e4b911" providerId="LiveId" clId="{FE1E3604-0831-452A-A3C3-2150F4A7693C}" dt="2023-12-07T03:20:38.978" v="4611" actId="20577"/>
          <ac:spMkLst>
            <pc:docMk/>
            <pc:sldMk cId="4050232608" sldId="319"/>
            <ac:spMk id="3" creationId="{22788C46-D0BC-4307-AE55-7601A139E7CB}"/>
          </ac:spMkLst>
        </pc:spChg>
        <pc:spChg chg="mod">
          <ac:chgData name="Tony Tom" userId="c14d24fb81e4b911" providerId="LiveId" clId="{FE1E3604-0831-452A-A3C3-2150F4A7693C}" dt="2023-12-06T23:06:05.091" v="4481"/>
          <ac:spMkLst>
            <pc:docMk/>
            <pc:sldMk cId="4050232608" sldId="319"/>
            <ac:spMk id="4" creationId="{C89AFAA1-3A21-9B0A-1D68-56D41E27E525}"/>
          </ac:spMkLst>
        </pc:spChg>
        <pc:spChg chg="del">
          <ac:chgData name="Tony Tom" userId="c14d24fb81e4b911" providerId="LiveId" clId="{FE1E3604-0831-452A-A3C3-2150F4A7693C}" dt="2023-12-06T17:26:56.021" v="3428" actId="478"/>
          <ac:spMkLst>
            <pc:docMk/>
            <pc:sldMk cId="4050232608" sldId="319"/>
            <ac:spMk id="5" creationId="{AD3F775A-B4DE-8D00-2FE2-E75CEECC4DF5}"/>
          </ac:spMkLst>
        </pc:spChg>
        <pc:spChg chg="mod">
          <ac:chgData name="Tony Tom" userId="c14d24fb81e4b911" providerId="LiveId" clId="{FE1E3604-0831-452A-A3C3-2150F4A7693C}" dt="2023-12-06T23:06:05.091" v="4481"/>
          <ac:spMkLst>
            <pc:docMk/>
            <pc:sldMk cId="4050232608" sldId="319"/>
            <ac:spMk id="24" creationId="{09567CC5-9835-41E1-8AE6-6875430887AD}"/>
          </ac:spMkLst>
        </pc:spChg>
      </pc:sldChg>
      <pc:sldChg chg="add del">
        <pc:chgData name="Tony Tom" userId="c14d24fb81e4b911" providerId="LiveId" clId="{FE1E3604-0831-452A-A3C3-2150F4A7693C}" dt="2023-12-06T18:09:02.454" v="3509"/>
        <pc:sldMkLst>
          <pc:docMk/>
          <pc:sldMk cId="1816508614" sldId="320"/>
        </pc:sldMkLst>
      </pc:sldChg>
      <pc:sldChg chg="addSp delSp modSp add mod">
        <pc:chgData name="Tony Tom" userId="c14d24fb81e4b911" providerId="LiveId" clId="{FE1E3604-0831-452A-A3C3-2150F4A7693C}" dt="2023-12-07T07:40:36.635" v="5424" actId="20577"/>
        <pc:sldMkLst>
          <pc:docMk/>
          <pc:sldMk cId="2873001481" sldId="320"/>
        </pc:sldMkLst>
        <pc:spChg chg="del mod">
          <ac:chgData name="Tony Tom" userId="c14d24fb81e4b911" providerId="LiveId" clId="{FE1E3604-0831-452A-A3C3-2150F4A7693C}" dt="2023-12-07T07:39:52.198" v="5352" actId="478"/>
          <ac:spMkLst>
            <pc:docMk/>
            <pc:sldMk cId="2873001481" sldId="320"/>
            <ac:spMk id="2" creationId="{6F710429-01B0-49EE-88AD-6D556FBE8BA3}"/>
          </ac:spMkLst>
        </pc:spChg>
        <pc:spChg chg="mod">
          <ac:chgData name="Tony Tom" userId="c14d24fb81e4b911" providerId="LiveId" clId="{FE1E3604-0831-452A-A3C3-2150F4A7693C}" dt="2023-12-06T22:42:28.117" v="4383" actId="113"/>
          <ac:spMkLst>
            <pc:docMk/>
            <pc:sldMk cId="2873001481" sldId="320"/>
            <ac:spMk id="3" creationId="{22788C46-D0BC-4307-AE55-7601A139E7CB}"/>
          </ac:spMkLst>
        </pc:spChg>
        <pc:spChg chg="mod">
          <ac:chgData name="Tony Tom" userId="c14d24fb81e4b911" providerId="LiveId" clId="{FE1E3604-0831-452A-A3C3-2150F4A7693C}" dt="2023-12-06T23:06:05.091" v="4481"/>
          <ac:spMkLst>
            <pc:docMk/>
            <pc:sldMk cId="2873001481" sldId="320"/>
            <ac:spMk id="4" creationId="{C89AFAA1-3A21-9B0A-1D68-56D41E27E525}"/>
          </ac:spMkLst>
        </pc:spChg>
        <pc:spChg chg="add del mod">
          <ac:chgData name="Tony Tom" userId="c14d24fb81e4b911" providerId="LiveId" clId="{FE1E3604-0831-452A-A3C3-2150F4A7693C}" dt="2023-12-07T07:39:56.962" v="5354" actId="478"/>
          <ac:spMkLst>
            <pc:docMk/>
            <pc:sldMk cId="2873001481" sldId="320"/>
            <ac:spMk id="6" creationId="{C35806C8-2A57-6A3D-F649-082C6F04F8BA}"/>
          </ac:spMkLst>
        </pc:spChg>
        <pc:spChg chg="add mod">
          <ac:chgData name="Tony Tom" userId="c14d24fb81e4b911" providerId="LiveId" clId="{FE1E3604-0831-452A-A3C3-2150F4A7693C}" dt="2023-12-07T07:40:36.635" v="5424" actId="20577"/>
          <ac:spMkLst>
            <pc:docMk/>
            <pc:sldMk cId="2873001481" sldId="320"/>
            <ac:spMk id="7" creationId="{CAA2AB05-5A08-23D4-57F5-89CC00A806D1}"/>
          </ac:spMkLst>
        </pc:spChg>
        <pc:spChg chg="mod">
          <ac:chgData name="Tony Tom" userId="c14d24fb81e4b911" providerId="LiveId" clId="{FE1E3604-0831-452A-A3C3-2150F4A7693C}" dt="2023-12-06T23:06:05.091" v="4481"/>
          <ac:spMkLst>
            <pc:docMk/>
            <pc:sldMk cId="2873001481" sldId="320"/>
            <ac:spMk id="24" creationId="{09567CC5-9835-41E1-8AE6-6875430887AD}"/>
          </ac:spMkLst>
        </pc:spChg>
      </pc:sldChg>
      <pc:sldChg chg="addSp delSp modSp add del mod setBg">
        <pc:chgData name="Tony Tom" userId="c14d24fb81e4b911" providerId="LiveId" clId="{FE1E3604-0831-452A-A3C3-2150F4A7693C}" dt="2023-12-06T18:18:36.990" v="3664" actId="47"/>
        <pc:sldMkLst>
          <pc:docMk/>
          <pc:sldMk cId="381389135" sldId="321"/>
        </pc:sldMkLst>
        <pc:spChg chg="mod ord">
          <ac:chgData name="Tony Tom" userId="c14d24fb81e4b911" providerId="LiveId" clId="{FE1E3604-0831-452A-A3C3-2150F4A7693C}" dt="2023-12-06T18:18:30.122" v="3662" actId="26606"/>
          <ac:spMkLst>
            <pc:docMk/>
            <pc:sldMk cId="381389135" sldId="321"/>
            <ac:spMk id="2" creationId="{51DF3D98-3C30-4CFC-8643-C81E829C8C25}"/>
          </ac:spMkLst>
        </pc:spChg>
        <pc:spChg chg="add del mod">
          <ac:chgData name="Tony Tom" userId="c14d24fb81e4b911" providerId="LiveId" clId="{FE1E3604-0831-452A-A3C3-2150F4A7693C}" dt="2023-12-06T18:18:30.122" v="3662" actId="26606"/>
          <ac:spMkLst>
            <pc:docMk/>
            <pc:sldMk cId="381389135" sldId="321"/>
            <ac:spMk id="3" creationId="{A068D447-28D3-4F5F-B2DC-FD67E9015868}"/>
          </ac:spMkLst>
        </pc:spChg>
        <pc:spChg chg="mod">
          <ac:chgData name="Tony Tom" userId="c14d24fb81e4b911" providerId="LiveId" clId="{FE1E3604-0831-452A-A3C3-2150F4A7693C}" dt="2023-12-06T18:18:30.122" v="3662" actId="26606"/>
          <ac:spMkLst>
            <pc:docMk/>
            <pc:sldMk cId="381389135" sldId="321"/>
            <ac:spMk id="54" creationId="{451B7232-8C22-A505-D975-32834CD90803}"/>
          </ac:spMkLst>
        </pc:spChg>
        <pc:spChg chg="mod ord">
          <ac:chgData name="Tony Tom" userId="c14d24fb81e4b911" providerId="LiveId" clId="{FE1E3604-0831-452A-A3C3-2150F4A7693C}" dt="2023-12-06T18:18:30.122" v="3662" actId="26606"/>
          <ac:spMkLst>
            <pc:docMk/>
            <pc:sldMk cId="381389135" sldId="321"/>
            <ac:spMk id="61" creationId="{BDB14207-7190-4FB5-9B9B-915AA47A707E}"/>
          </ac:spMkLst>
        </pc:spChg>
        <pc:spChg chg="add del">
          <ac:chgData name="Tony Tom" userId="c14d24fb81e4b911" providerId="LiveId" clId="{FE1E3604-0831-452A-A3C3-2150F4A7693C}" dt="2023-12-06T18:17:20.306" v="3649" actId="26606"/>
          <ac:spMkLst>
            <pc:docMk/>
            <pc:sldMk cId="381389135" sldId="321"/>
            <ac:spMk id="64" creationId="{600B5AE2-C5CC-499C-8F2D-249888BE22C2}"/>
          </ac:spMkLst>
        </pc:spChg>
        <pc:spChg chg="add del">
          <ac:chgData name="Tony Tom" userId="c14d24fb81e4b911" providerId="LiveId" clId="{FE1E3604-0831-452A-A3C3-2150F4A7693C}" dt="2023-12-06T18:17:20.306" v="3649" actId="26606"/>
          <ac:spMkLst>
            <pc:docMk/>
            <pc:sldMk cId="381389135" sldId="321"/>
            <ac:spMk id="65" creationId="{BA7A3698-B350-40E5-8475-9BCC41A089FC}"/>
          </ac:spMkLst>
        </pc:spChg>
        <pc:spChg chg="add del">
          <ac:chgData name="Tony Tom" userId="c14d24fb81e4b911" providerId="LiveId" clId="{FE1E3604-0831-452A-A3C3-2150F4A7693C}" dt="2023-12-06T18:17:12.126" v="3647" actId="26606"/>
          <ac:spMkLst>
            <pc:docMk/>
            <pc:sldMk cId="381389135" sldId="321"/>
            <ac:spMk id="67" creationId="{600B5AE2-C5CC-499C-8F2D-249888BE22C2}"/>
          </ac:spMkLst>
        </pc:spChg>
        <pc:spChg chg="add del">
          <ac:chgData name="Tony Tom" userId="c14d24fb81e4b911" providerId="LiveId" clId="{FE1E3604-0831-452A-A3C3-2150F4A7693C}" dt="2023-12-06T18:17:20.306" v="3649" actId="26606"/>
          <ac:spMkLst>
            <pc:docMk/>
            <pc:sldMk cId="381389135" sldId="321"/>
            <ac:spMk id="68" creationId="{990D0034-F768-41E7-85D4-F38C4DE85770}"/>
          </ac:spMkLst>
        </pc:spChg>
        <pc:spChg chg="add del">
          <ac:chgData name="Tony Tom" userId="c14d24fb81e4b911" providerId="LiveId" clId="{FE1E3604-0831-452A-A3C3-2150F4A7693C}" dt="2023-12-06T18:17:12.126" v="3647" actId="26606"/>
          <ac:spMkLst>
            <pc:docMk/>
            <pc:sldMk cId="381389135" sldId="321"/>
            <ac:spMk id="69" creationId="{BA7A3698-B350-40E5-8475-9BCC41A089FC}"/>
          </ac:spMkLst>
        </pc:spChg>
        <pc:spChg chg="add del">
          <ac:chgData name="Tony Tom" userId="c14d24fb81e4b911" providerId="LiveId" clId="{FE1E3604-0831-452A-A3C3-2150F4A7693C}" dt="2023-12-06T18:17:20.306" v="3649" actId="26606"/>
          <ac:spMkLst>
            <pc:docMk/>
            <pc:sldMk cId="381389135" sldId="321"/>
            <ac:spMk id="70" creationId="{C4F7E42D-8B5A-4FC8-81CD-9E60171F7FA8}"/>
          </ac:spMkLst>
        </pc:spChg>
        <pc:spChg chg="add del">
          <ac:chgData name="Tony Tom" userId="c14d24fb81e4b911" providerId="LiveId" clId="{FE1E3604-0831-452A-A3C3-2150F4A7693C}" dt="2023-12-06T18:17:12.126" v="3647" actId="26606"/>
          <ac:spMkLst>
            <pc:docMk/>
            <pc:sldMk cId="381389135" sldId="321"/>
            <ac:spMk id="73" creationId="{311973C2-EB8B-452A-A698-4A252FD3AE28}"/>
          </ac:spMkLst>
        </pc:spChg>
        <pc:spChg chg="add del">
          <ac:chgData name="Tony Tom" userId="c14d24fb81e4b911" providerId="LiveId" clId="{FE1E3604-0831-452A-A3C3-2150F4A7693C}" dt="2023-12-06T18:17:20.306" v="3649" actId="26606"/>
          <ac:spMkLst>
            <pc:docMk/>
            <pc:sldMk cId="381389135" sldId="321"/>
            <ac:spMk id="74" creationId="{8C04651D-B9F4-4935-A02D-364153FBDF54}"/>
          </ac:spMkLst>
        </pc:spChg>
        <pc:spChg chg="add del">
          <ac:chgData name="Tony Tom" userId="c14d24fb81e4b911" providerId="LiveId" clId="{FE1E3604-0831-452A-A3C3-2150F4A7693C}" dt="2023-12-06T18:17:12.126" v="3647" actId="26606"/>
          <ac:spMkLst>
            <pc:docMk/>
            <pc:sldMk cId="381389135" sldId="321"/>
            <ac:spMk id="75" creationId="{10162E77-11AD-44A7-84EC-40C59EEFBD2E}"/>
          </ac:spMkLst>
        </pc:spChg>
        <pc:spChg chg="add del">
          <ac:chgData name="Tony Tom" userId="c14d24fb81e4b911" providerId="LiveId" clId="{FE1E3604-0831-452A-A3C3-2150F4A7693C}" dt="2023-12-06T18:17:27.979" v="3651" actId="26606"/>
          <ac:spMkLst>
            <pc:docMk/>
            <pc:sldMk cId="381389135" sldId="321"/>
            <ac:spMk id="78" creationId="{D5FBCAC9-BD8B-4F3B-AD74-EF37D4211349}"/>
          </ac:spMkLst>
        </pc:spChg>
        <pc:spChg chg="add del">
          <ac:chgData name="Tony Tom" userId="c14d24fb81e4b911" providerId="LiveId" clId="{FE1E3604-0831-452A-A3C3-2150F4A7693C}" dt="2023-12-06T18:17:27.979" v="3651" actId="26606"/>
          <ac:spMkLst>
            <pc:docMk/>
            <pc:sldMk cId="381389135" sldId="321"/>
            <ac:spMk id="80" creationId="{9556C5A8-AD7E-4CE7-87BE-9EA3B5E1786F}"/>
          </ac:spMkLst>
        </pc:spChg>
        <pc:spChg chg="add del">
          <ac:chgData name="Tony Tom" userId="c14d24fb81e4b911" providerId="LiveId" clId="{FE1E3604-0831-452A-A3C3-2150F4A7693C}" dt="2023-12-06T18:17:27.979" v="3651" actId="26606"/>
          <ac:spMkLst>
            <pc:docMk/>
            <pc:sldMk cId="381389135" sldId="321"/>
            <ac:spMk id="81" creationId="{7D379150-F6B4-45C8-BE10-6B278AD400EB}"/>
          </ac:spMkLst>
        </pc:spChg>
        <pc:spChg chg="add del">
          <ac:chgData name="Tony Tom" userId="c14d24fb81e4b911" providerId="LiveId" clId="{FE1E3604-0831-452A-A3C3-2150F4A7693C}" dt="2023-12-06T18:16:53.892" v="3637" actId="26606"/>
          <ac:spMkLst>
            <pc:docMk/>
            <pc:sldMk cId="381389135" sldId="321"/>
            <ac:spMk id="82" creationId="{600B5AE2-C5CC-499C-8F2D-249888BE22C2}"/>
          </ac:spMkLst>
        </pc:spChg>
        <pc:spChg chg="add del">
          <ac:chgData name="Tony Tom" userId="c14d24fb81e4b911" providerId="LiveId" clId="{FE1E3604-0831-452A-A3C3-2150F4A7693C}" dt="2023-12-06T18:17:27.979" v="3651" actId="26606"/>
          <ac:spMkLst>
            <pc:docMk/>
            <pc:sldMk cId="381389135" sldId="321"/>
            <ac:spMk id="83" creationId="{5FFCF544-A370-4A5D-A95F-CA6E0E7191E6}"/>
          </ac:spMkLst>
        </pc:spChg>
        <pc:spChg chg="add del">
          <ac:chgData name="Tony Tom" userId="c14d24fb81e4b911" providerId="LiveId" clId="{FE1E3604-0831-452A-A3C3-2150F4A7693C}" dt="2023-12-06T18:16:53.892" v="3637" actId="26606"/>
          <ac:spMkLst>
            <pc:docMk/>
            <pc:sldMk cId="381389135" sldId="321"/>
            <ac:spMk id="84" creationId="{BA7A3698-B350-40E5-8475-9BCC41A089FC}"/>
          </ac:spMkLst>
        </pc:spChg>
        <pc:spChg chg="add del">
          <ac:chgData name="Tony Tom" userId="c14d24fb81e4b911" providerId="LiveId" clId="{FE1E3604-0831-452A-A3C3-2150F4A7693C}" dt="2023-12-06T18:17:27.979" v="3651" actId="26606"/>
          <ac:spMkLst>
            <pc:docMk/>
            <pc:sldMk cId="381389135" sldId="321"/>
            <ac:spMk id="87" creationId="{C33BF9DD-8A45-4EEE-B231-0A14D322E5F9}"/>
          </ac:spMkLst>
        </pc:spChg>
        <pc:spChg chg="add del">
          <ac:chgData name="Tony Tom" userId="c14d24fb81e4b911" providerId="LiveId" clId="{FE1E3604-0831-452A-A3C3-2150F4A7693C}" dt="2023-12-06T18:16:53.892" v="3637" actId="26606"/>
          <ac:spMkLst>
            <pc:docMk/>
            <pc:sldMk cId="381389135" sldId="321"/>
            <ac:spMk id="88" creationId="{739ED4B0-07D7-492B-AAD1-7BA3037D7DA4}"/>
          </ac:spMkLst>
        </pc:spChg>
        <pc:spChg chg="add del">
          <ac:chgData name="Tony Tom" userId="c14d24fb81e4b911" providerId="LiveId" clId="{FE1E3604-0831-452A-A3C3-2150F4A7693C}" dt="2023-12-06T18:16:53.892" v="3637" actId="26606"/>
          <ac:spMkLst>
            <pc:docMk/>
            <pc:sldMk cId="381389135" sldId="321"/>
            <ac:spMk id="90" creationId="{C886BFA9-1A18-4956-9210-4C9833FF600D}"/>
          </ac:spMkLst>
        </pc:spChg>
        <pc:spChg chg="add del">
          <ac:chgData name="Tony Tom" userId="c14d24fb81e4b911" providerId="LiveId" clId="{FE1E3604-0831-452A-A3C3-2150F4A7693C}" dt="2023-12-06T18:17:54.205" v="3655" actId="26606"/>
          <ac:spMkLst>
            <pc:docMk/>
            <pc:sldMk cId="381389135" sldId="321"/>
            <ac:spMk id="91" creationId="{600B5AE2-C5CC-499C-8F2D-249888BE22C2}"/>
          </ac:spMkLst>
        </pc:spChg>
        <pc:spChg chg="add del">
          <ac:chgData name="Tony Tom" userId="c14d24fb81e4b911" providerId="LiveId" clId="{FE1E3604-0831-452A-A3C3-2150F4A7693C}" dt="2023-12-06T18:16:53.892" v="3637" actId="26606"/>
          <ac:spMkLst>
            <pc:docMk/>
            <pc:sldMk cId="381389135" sldId="321"/>
            <ac:spMk id="92" creationId="{D3D398E9-CBC4-4AEE-A93E-C1F4A1B84762}"/>
          </ac:spMkLst>
        </pc:spChg>
        <pc:spChg chg="add del">
          <ac:chgData name="Tony Tom" userId="c14d24fb81e4b911" providerId="LiveId" clId="{FE1E3604-0831-452A-A3C3-2150F4A7693C}" dt="2023-12-06T18:17:54.205" v="3655" actId="26606"/>
          <ac:spMkLst>
            <pc:docMk/>
            <pc:sldMk cId="381389135" sldId="321"/>
            <ac:spMk id="93" creationId="{BA7A3698-B350-40E5-8475-9BCC41A089FC}"/>
          </ac:spMkLst>
        </pc:spChg>
        <pc:spChg chg="add del">
          <ac:chgData name="Tony Tom" userId="c14d24fb81e4b911" providerId="LiveId" clId="{FE1E3604-0831-452A-A3C3-2150F4A7693C}" dt="2023-12-06T18:16:58.164" v="3639" actId="26606"/>
          <ac:spMkLst>
            <pc:docMk/>
            <pc:sldMk cId="381389135" sldId="321"/>
            <ac:spMk id="94" creationId="{600B5AE2-C5CC-499C-8F2D-249888BE22C2}"/>
          </ac:spMkLst>
        </pc:spChg>
        <pc:spChg chg="add del">
          <ac:chgData name="Tony Tom" userId="c14d24fb81e4b911" providerId="LiveId" clId="{FE1E3604-0831-452A-A3C3-2150F4A7693C}" dt="2023-12-06T18:16:58.164" v="3639" actId="26606"/>
          <ac:spMkLst>
            <pc:docMk/>
            <pc:sldMk cId="381389135" sldId="321"/>
            <ac:spMk id="95" creationId="{BA7A3698-B350-40E5-8475-9BCC41A089FC}"/>
          </ac:spMkLst>
        </pc:spChg>
        <pc:spChg chg="add del">
          <ac:chgData name="Tony Tom" userId="c14d24fb81e4b911" providerId="LiveId" clId="{FE1E3604-0831-452A-A3C3-2150F4A7693C}" dt="2023-12-06T18:16:58.164" v="3639" actId="26606"/>
          <ac:spMkLst>
            <pc:docMk/>
            <pc:sldMk cId="381389135" sldId="321"/>
            <ac:spMk id="97" creationId="{F4C359F3-25B2-4E2B-8713-5583EAF4C18E}"/>
          </ac:spMkLst>
        </pc:spChg>
        <pc:spChg chg="add del">
          <ac:chgData name="Tony Tom" userId="c14d24fb81e4b911" providerId="LiveId" clId="{FE1E3604-0831-452A-A3C3-2150F4A7693C}" dt="2023-12-06T18:16:58.164" v="3639" actId="26606"/>
          <ac:spMkLst>
            <pc:docMk/>
            <pc:sldMk cId="381389135" sldId="321"/>
            <ac:spMk id="98" creationId="{B026EB53-A064-438C-B0CD-AC1503631ACC}"/>
          </ac:spMkLst>
        </pc:spChg>
        <pc:spChg chg="add del">
          <ac:chgData name="Tony Tom" userId="c14d24fb81e4b911" providerId="LiveId" clId="{FE1E3604-0831-452A-A3C3-2150F4A7693C}" dt="2023-12-06T18:17:02.499" v="3641" actId="26606"/>
          <ac:spMkLst>
            <pc:docMk/>
            <pc:sldMk cId="381389135" sldId="321"/>
            <ac:spMk id="100" creationId="{600B5AE2-C5CC-499C-8F2D-249888BE22C2}"/>
          </ac:spMkLst>
        </pc:spChg>
        <pc:spChg chg="add del">
          <ac:chgData name="Tony Tom" userId="c14d24fb81e4b911" providerId="LiveId" clId="{FE1E3604-0831-452A-A3C3-2150F4A7693C}" dt="2023-12-06T18:17:02.499" v="3641" actId="26606"/>
          <ac:spMkLst>
            <pc:docMk/>
            <pc:sldMk cId="381389135" sldId="321"/>
            <ac:spMk id="101" creationId="{BA7A3698-B350-40E5-8475-9BCC41A089FC}"/>
          </ac:spMkLst>
        </pc:spChg>
        <pc:spChg chg="add del">
          <ac:chgData name="Tony Tom" userId="c14d24fb81e4b911" providerId="LiveId" clId="{FE1E3604-0831-452A-A3C3-2150F4A7693C}" dt="2023-12-06T18:17:02.499" v="3641" actId="26606"/>
          <ac:spMkLst>
            <pc:docMk/>
            <pc:sldMk cId="381389135" sldId="321"/>
            <ac:spMk id="104" creationId="{154480E5-678B-478F-9170-46502C5FB3E3}"/>
          </ac:spMkLst>
        </pc:spChg>
        <pc:spChg chg="add del">
          <ac:chgData name="Tony Tom" userId="c14d24fb81e4b911" providerId="LiveId" clId="{FE1E3604-0831-452A-A3C3-2150F4A7693C}" dt="2023-12-06T18:17:02.499" v="3641" actId="26606"/>
          <ac:spMkLst>
            <pc:docMk/>
            <pc:sldMk cId="381389135" sldId="321"/>
            <ac:spMk id="105" creationId="{B598D875-841B-47A7-B4C8-237DBCE2FBC7}"/>
          </ac:spMkLst>
        </pc:spChg>
        <pc:spChg chg="add del">
          <ac:chgData name="Tony Tom" userId="c14d24fb81e4b911" providerId="LiveId" clId="{FE1E3604-0831-452A-A3C3-2150F4A7693C}" dt="2023-12-06T18:17:54.205" v="3655" actId="26606"/>
          <ac:spMkLst>
            <pc:docMk/>
            <pc:sldMk cId="381389135" sldId="321"/>
            <ac:spMk id="106" creationId="{990D0034-F768-41E7-85D4-F38C4DE85770}"/>
          </ac:spMkLst>
        </pc:spChg>
        <pc:spChg chg="add del">
          <ac:chgData name="Tony Tom" userId="c14d24fb81e4b911" providerId="LiveId" clId="{FE1E3604-0831-452A-A3C3-2150F4A7693C}" dt="2023-12-06T18:17:05.622" v="3643" actId="26606"/>
          <ac:spMkLst>
            <pc:docMk/>
            <pc:sldMk cId="381389135" sldId="321"/>
            <ac:spMk id="107" creationId="{600B5AE2-C5CC-499C-8F2D-249888BE22C2}"/>
          </ac:spMkLst>
        </pc:spChg>
        <pc:spChg chg="add del">
          <ac:chgData name="Tony Tom" userId="c14d24fb81e4b911" providerId="LiveId" clId="{FE1E3604-0831-452A-A3C3-2150F4A7693C}" dt="2023-12-06T18:17:05.622" v="3643" actId="26606"/>
          <ac:spMkLst>
            <pc:docMk/>
            <pc:sldMk cId="381389135" sldId="321"/>
            <ac:spMk id="108" creationId="{BA7A3698-B350-40E5-8475-9BCC41A089FC}"/>
          </ac:spMkLst>
        </pc:spChg>
        <pc:spChg chg="add del">
          <ac:chgData name="Tony Tom" userId="c14d24fb81e4b911" providerId="LiveId" clId="{FE1E3604-0831-452A-A3C3-2150F4A7693C}" dt="2023-12-06T18:17:05.622" v="3643" actId="26606"/>
          <ac:spMkLst>
            <pc:docMk/>
            <pc:sldMk cId="381389135" sldId="321"/>
            <ac:spMk id="110" creationId="{311973C2-EB8B-452A-A698-4A252FD3AE28}"/>
          </ac:spMkLst>
        </pc:spChg>
        <pc:spChg chg="add del">
          <ac:chgData name="Tony Tom" userId="c14d24fb81e4b911" providerId="LiveId" clId="{FE1E3604-0831-452A-A3C3-2150F4A7693C}" dt="2023-12-06T18:17:05.622" v="3643" actId="26606"/>
          <ac:spMkLst>
            <pc:docMk/>
            <pc:sldMk cId="381389135" sldId="321"/>
            <ac:spMk id="111" creationId="{10162E77-11AD-44A7-84EC-40C59EEFBD2E}"/>
          </ac:spMkLst>
        </pc:spChg>
        <pc:spChg chg="add del">
          <ac:chgData name="Tony Tom" userId="c14d24fb81e4b911" providerId="LiveId" clId="{FE1E3604-0831-452A-A3C3-2150F4A7693C}" dt="2023-12-06T18:17:11.544" v="3645" actId="26606"/>
          <ac:spMkLst>
            <pc:docMk/>
            <pc:sldMk cId="381389135" sldId="321"/>
            <ac:spMk id="114" creationId="{600B5AE2-C5CC-499C-8F2D-249888BE22C2}"/>
          </ac:spMkLst>
        </pc:spChg>
        <pc:spChg chg="add del">
          <ac:chgData name="Tony Tom" userId="c14d24fb81e4b911" providerId="LiveId" clId="{FE1E3604-0831-452A-A3C3-2150F4A7693C}" dt="2023-12-06T18:17:11.544" v="3645" actId="26606"/>
          <ac:spMkLst>
            <pc:docMk/>
            <pc:sldMk cId="381389135" sldId="321"/>
            <ac:spMk id="115" creationId="{BA7A3698-B350-40E5-8475-9BCC41A089FC}"/>
          </ac:spMkLst>
        </pc:spChg>
        <pc:spChg chg="add del">
          <ac:chgData name="Tony Tom" userId="c14d24fb81e4b911" providerId="LiveId" clId="{FE1E3604-0831-452A-A3C3-2150F4A7693C}" dt="2023-12-06T18:17:11.544" v="3645" actId="26606"/>
          <ac:spMkLst>
            <pc:docMk/>
            <pc:sldMk cId="381389135" sldId="321"/>
            <ac:spMk id="117" creationId="{311973C2-EB8B-452A-A698-4A252FD3AE28}"/>
          </ac:spMkLst>
        </pc:spChg>
        <pc:spChg chg="add del">
          <ac:chgData name="Tony Tom" userId="c14d24fb81e4b911" providerId="LiveId" clId="{FE1E3604-0831-452A-A3C3-2150F4A7693C}" dt="2023-12-06T18:17:11.544" v="3645" actId="26606"/>
          <ac:spMkLst>
            <pc:docMk/>
            <pc:sldMk cId="381389135" sldId="321"/>
            <ac:spMk id="118" creationId="{10162E77-11AD-44A7-84EC-40C59EEFBD2E}"/>
          </ac:spMkLst>
        </pc:spChg>
        <pc:spChg chg="add del">
          <ac:chgData name="Tony Tom" userId="c14d24fb81e4b911" providerId="LiveId" clId="{FE1E3604-0831-452A-A3C3-2150F4A7693C}" dt="2023-12-06T18:18:12.816" v="3656" actId="26606"/>
          <ac:spMkLst>
            <pc:docMk/>
            <pc:sldMk cId="381389135" sldId="321"/>
            <ac:spMk id="126" creationId="{7D379150-F6B4-45C8-BE10-6B278AD400EB}"/>
          </ac:spMkLst>
        </pc:spChg>
        <pc:spChg chg="add del">
          <ac:chgData name="Tony Tom" userId="c14d24fb81e4b911" providerId="LiveId" clId="{FE1E3604-0831-452A-A3C3-2150F4A7693C}" dt="2023-12-06T18:18:12.816" v="3656" actId="26606"/>
          <ac:spMkLst>
            <pc:docMk/>
            <pc:sldMk cId="381389135" sldId="321"/>
            <ac:spMk id="128" creationId="{5FFCF544-A370-4A5D-A95F-CA6E0E7191E6}"/>
          </ac:spMkLst>
        </pc:spChg>
        <pc:spChg chg="add del">
          <ac:chgData name="Tony Tom" userId="c14d24fb81e4b911" providerId="LiveId" clId="{FE1E3604-0831-452A-A3C3-2150F4A7693C}" dt="2023-12-06T18:18:12.816" v="3656" actId="26606"/>
          <ac:spMkLst>
            <pc:docMk/>
            <pc:sldMk cId="381389135" sldId="321"/>
            <ac:spMk id="132" creationId="{44CC594A-A820-450F-B363-C19201FCFEC6}"/>
          </ac:spMkLst>
        </pc:spChg>
        <pc:spChg chg="add del">
          <ac:chgData name="Tony Tom" userId="c14d24fb81e4b911" providerId="LiveId" clId="{FE1E3604-0831-452A-A3C3-2150F4A7693C}" dt="2023-12-06T18:18:12.816" v="3656" actId="26606"/>
          <ac:spMkLst>
            <pc:docMk/>
            <pc:sldMk cId="381389135" sldId="321"/>
            <ac:spMk id="134" creationId="{59FAB3DA-E9ED-4574-ABCC-378BC0FF1BBC}"/>
          </ac:spMkLst>
        </pc:spChg>
        <pc:spChg chg="add del">
          <ac:chgData name="Tony Tom" userId="c14d24fb81e4b911" providerId="LiveId" clId="{FE1E3604-0831-452A-A3C3-2150F4A7693C}" dt="2023-12-06T18:18:12.816" v="3656" actId="26606"/>
          <ac:spMkLst>
            <pc:docMk/>
            <pc:sldMk cId="381389135" sldId="321"/>
            <ac:spMk id="136" creationId="{53B8D6B0-55D6-48DC-86D8-FD95D5F118AB}"/>
          </ac:spMkLst>
        </pc:spChg>
        <pc:spChg chg="add del">
          <ac:chgData name="Tony Tom" userId="c14d24fb81e4b911" providerId="LiveId" clId="{FE1E3604-0831-452A-A3C3-2150F4A7693C}" dt="2023-12-06T18:18:30.122" v="3662" actId="26606"/>
          <ac:spMkLst>
            <pc:docMk/>
            <pc:sldMk cId="381389135" sldId="321"/>
            <ac:spMk id="141" creationId="{600B5AE2-C5CC-499C-8F2D-249888BE22C2}"/>
          </ac:spMkLst>
        </pc:spChg>
        <pc:spChg chg="add del">
          <ac:chgData name="Tony Tom" userId="c14d24fb81e4b911" providerId="LiveId" clId="{FE1E3604-0831-452A-A3C3-2150F4A7693C}" dt="2023-12-06T18:18:30.122" v="3662" actId="26606"/>
          <ac:spMkLst>
            <pc:docMk/>
            <pc:sldMk cId="381389135" sldId="321"/>
            <ac:spMk id="143" creationId="{BA7A3698-B350-40E5-8475-9BCC41A089FC}"/>
          </ac:spMkLst>
        </pc:spChg>
        <pc:spChg chg="add del">
          <ac:chgData name="Tony Tom" userId="c14d24fb81e4b911" providerId="LiveId" clId="{FE1E3604-0831-452A-A3C3-2150F4A7693C}" dt="2023-12-06T18:18:30.122" v="3662" actId="26606"/>
          <ac:spMkLst>
            <pc:docMk/>
            <pc:sldMk cId="381389135" sldId="321"/>
            <ac:spMk id="147" creationId="{990D0034-F768-41E7-85D4-F38C4DE85770}"/>
          </ac:spMkLst>
        </pc:spChg>
        <pc:spChg chg="add">
          <ac:chgData name="Tony Tom" userId="c14d24fb81e4b911" providerId="LiveId" clId="{FE1E3604-0831-452A-A3C3-2150F4A7693C}" dt="2023-12-06T18:18:30.122" v="3662" actId="26606"/>
          <ac:spMkLst>
            <pc:docMk/>
            <pc:sldMk cId="381389135" sldId="321"/>
            <ac:spMk id="154" creationId="{600B5AE2-C5CC-499C-8F2D-249888BE22C2}"/>
          </ac:spMkLst>
        </pc:spChg>
        <pc:spChg chg="add">
          <ac:chgData name="Tony Tom" userId="c14d24fb81e4b911" providerId="LiveId" clId="{FE1E3604-0831-452A-A3C3-2150F4A7693C}" dt="2023-12-06T18:18:30.122" v="3662" actId="26606"/>
          <ac:spMkLst>
            <pc:docMk/>
            <pc:sldMk cId="381389135" sldId="321"/>
            <ac:spMk id="156" creationId="{BA7A3698-B350-40E5-8475-9BCC41A089FC}"/>
          </ac:spMkLst>
        </pc:spChg>
        <pc:spChg chg="add">
          <ac:chgData name="Tony Tom" userId="c14d24fb81e4b911" providerId="LiveId" clId="{FE1E3604-0831-452A-A3C3-2150F4A7693C}" dt="2023-12-06T18:18:30.122" v="3662" actId="26606"/>
          <ac:spMkLst>
            <pc:docMk/>
            <pc:sldMk cId="381389135" sldId="321"/>
            <ac:spMk id="160" creationId="{739ED4B0-07D7-492B-AAD1-7BA3037D7DA4}"/>
          </ac:spMkLst>
        </pc:spChg>
        <pc:spChg chg="add">
          <ac:chgData name="Tony Tom" userId="c14d24fb81e4b911" providerId="LiveId" clId="{FE1E3604-0831-452A-A3C3-2150F4A7693C}" dt="2023-12-06T18:18:30.122" v="3662" actId="26606"/>
          <ac:spMkLst>
            <pc:docMk/>
            <pc:sldMk cId="381389135" sldId="321"/>
            <ac:spMk id="162" creationId="{C886BFA9-1A18-4956-9210-4C9833FF600D}"/>
          </ac:spMkLst>
        </pc:spChg>
        <pc:spChg chg="add">
          <ac:chgData name="Tony Tom" userId="c14d24fb81e4b911" providerId="LiveId" clId="{FE1E3604-0831-452A-A3C3-2150F4A7693C}" dt="2023-12-06T18:18:30.122" v="3662" actId="26606"/>
          <ac:spMkLst>
            <pc:docMk/>
            <pc:sldMk cId="381389135" sldId="321"/>
            <ac:spMk id="164" creationId="{D3D398E9-CBC4-4AEE-A93E-C1F4A1B84762}"/>
          </ac:spMkLst>
        </pc:spChg>
        <pc:graphicFrameChg chg="add del">
          <ac:chgData name="Tony Tom" userId="c14d24fb81e4b911" providerId="LiveId" clId="{FE1E3604-0831-452A-A3C3-2150F4A7693C}" dt="2023-12-06T18:17:05.622" v="3643" actId="26606"/>
          <ac:graphicFrameMkLst>
            <pc:docMk/>
            <pc:sldMk cId="381389135" sldId="321"/>
            <ac:graphicFrameMk id="79" creationId="{D92EC4F7-1DD4-3E10-7065-6A822976EE23}"/>
          </ac:graphicFrameMkLst>
        </pc:graphicFrameChg>
        <pc:graphicFrameChg chg="add del">
          <ac:chgData name="Tony Tom" userId="c14d24fb81e4b911" providerId="LiveId" clId="{FE1E3604-0831-452A-A3C3-2150F4A7693C}" dt="2023-12-06T18:17:11.544" v="3645" actId="26606"/>
          <ac:graphicFrameMkLst>
            <pc:docMk/>
            <pc:sldMk cId="381389135" sldId="321"/>
            <ac:graphicFrameMk id="120" creationId="{77F0A0E1-41C9-4782-2CBB-4604D3B2CC06}"/>
          </ac:graphicFrameMkLst>
        </pc:graphicFrameChg>
        <pc:picChg chg="add del">
          <ac:chgData name="Tony Tom" userId="c14d24fb81e4b911" providerId="LiveId" clId="{FE1E3604-0831-452A-A3C3-2150F4A7693C}" dt="2023-12-06T18:17:33.484" v="3653" actId="478"/>
          <ac:picMkLst>
            <pc:docMk/>
            <pc:sldMk cId="381389135" sldId="321"/>
            <ac:picMk id="58" creationId="{3E3EB510-2331-26ED-4259-437AE437A59B}"/>
          </ac:picMkLst>
        </pc:picChg>
        <pc:picChg chg="add del mod">
          <ac:chgData name="Tony Tom" userId="c14d24fb81e4b911" providerId="LiveId" clId="{FE1E3604-0831-452A-A3C3-2150F4A7693C}" dt="2023-12-06T18:17:12.126" v="3647" actId="26606"/>
          <ac:picMkLst>
            <pc:docMk/>
            <pc:sldMk cId="381389135" sldId="321"/>
            <ac:picMk id="63" creationId="{558B2B03-0CF6-3C1A-4AE0-1A86A01EDCFE}"/>
          </ac:picMkLst>
        </pc:picChg>
        <pc:picChg chg="add del">
          <ac:chgData name="Tony Tom" userId="c14d24fb81e4b911" providerId="LiveId" clId="{FE1E3604-0831-452A-A3C3-2150F4A7693C}" dt="2023-12-06T18:17:20.306" v="3649" actId="26606"/>
          <ac:picMkLst>
            <pc:docMk/>
            <pc:sldMk cId="381389135" sldId="321"/>
            <ac:picMk id="72" creationId="{5B66A335-8091-96B4-C52B-1CB1E42194B0}"/>
          </ac:picMkLst>
        </pc:picChg>
        <pc:picChg chg="add del">
          <ac:chgData name="Tony Tom" userId="c14d24fb81e4b911" providerId="LiveId" clId="{FE1E3604-0831-452A-A3C3-2150F4A7693C}" dt="2023-12-06T18:17:27.979" v="3651" actId="26606"/>
          <ac:picMkLst>
            <pc:docMk/>
            <pc:sldMk cId="381389135" sldId="321"/>
            <ac:picMk id="89" creationId="{DD5A23A8-3AA1-DE3C-33C5-2444BD92260F}"/>
          </ac:picMkLst>
        </pc:picChg>
        <pc:picChg chg="add del mod ord">
          <ac:chgData name="Tony Tom" userId="c14d24fb81e4b911" providerId="LiveId" clId="{FE1E3604-0831-452A-A3C3-2150F4A7693C}" dt="2023-12-06T18:18:34.717" v="3663" actId="478"/>
          <ac:picMkLst>
            <pc:docMk/>
            <pc:sldMk cId="381389135" sldId="321"/>
            <ac:picMk id="121" creationId="{E7D0F1B8-2B2F-065B-58A4-296E942BDD46}"/>
          </ac:picMkLst>
        </pc:picChg>
        <pc:cxnChg chg="add del">
          <ac:chgData name="Tony Tom" userId="c14d24fb81e4b911" providerId="LiveId" clId="{FE1E3604-0831-452A-A3C3-2150F4A7693C}" dt="2023-12-06T18:17:20.306" v="3649" actId="26606"/>
          <ac:cxnSpMkLst>
            <pc:docMk/>
            <pc:sldMk cId="381389135" sldId="321"/>
            <ac:cxnSpMk id="66" creationId="{0AC655C7-EC94-4BE6-84C8-2F9EFBBB2789}"/>
          </ac:cxnSpMkLst>
        </pc:cxnChg>
        <pc:cxnChg chg="add del">
          <ac:chgData name="Tony Tom" userId="c14d24fb81e4b911" providerId="LiveId" clId="{FE1E3604-0831-452A-A3C3-2150F4A7693C}" dt="2023-12-06T18:17:12.126" v="3647" actId="26606"/>
          <ac:cxnSpMkLst>
            <pc:docMk/>
            <pc:sldMk cId="381389135" sldId="321"/>
            <ac:cxnSpMk id="71" creationId="{0AC655C7-EC94-4BE6-84C8-2F9EFBBB2789}"/>
          </ac:cxnSpMkLst>
        </pc:cxnChg>
        <pc:cxnChg chg="add del">
          <ac:chgData name="Tony Tom" userId="c14d24fb81e4b911" providerId="LiveId" clId="{FE1E3604-0831-452A-A3C3-2150F4A7693C}" dt="2023-12-06T18:17:27.979" v="3651" actId="26606"/>
          <ac:cxnSpMkLst>
            <pc:docMk/>
            <pc:sldMk cId="381389135" sldId="321"/>
            <ac:cxnSpMk id="76" creationId="{9020DCC9-F851-4562-BB20-1AB3C51BFD08}"/>
          </ac:cxnSpMkLst>
        </pc:cxnChg>
        <pc:cxnChg chg="add del">
          <ac:chgData name="Tony Tom" userId="c14d24fb81e4b911" providerId="LiveId" clId="{FE1E3604-0831-452A-A3C3-2150F4A7693C}" dt="2023-12-06T18:17:12.126" v="3647" actId="26606"/>
          <ac:cxnSpMkLst>
            <pc:docMk/>
            <pc:sldMk cId="381389135" sldId="321"/>
            <ac:cxnSpMk id="77" creationId="{5AB158E9-1B40-4CD6-95F0-95CA11DF7B7A}"/>
          </ac:cxnSpMkLst>
        </pc:cxnChg>
        <pc:cxnChg chg="add del">
          <ac:chgData name="Tony Tom" userId="c14d24fb81e4b911" providerId="LiveId" clId="{FE1E3604-0831-452A-A3C3-2150F4A7693C}" dt="2023-12-06T18:17:27.979" v="3651" actId="26606"/>
          <ac:cxnSpMkLst>
            <pc:docMk/>
            <pc:sldMk cId="381389135" sldId="321"/>
            <ac:cxnSpMk id="85" creationId="{6EEB3B97-A638-498B-8083-54191CE71E01}"/>
          </ac:cxnSpMkLst>
        </pc:cxnChg>
        <pc:cxnChg chg="add del">
          <ac:chgData name="Tony Tom" userId="c14d24fb81e4b911" providerId="LiveId" clId="{FE1E3604-0831-452A-A3C3-2150F4A7693C}" dt="2023-12-06T18:16:53.892" v="3637" actId="26606"/>
          <ac:cxnSpMkLst>
            <pc:docMk/>
            <pc:sldMk cId="381389135" sldId="321"/>
            <ac:cxnSpMk id="86" creationId="{0AC655C7-EC94-4BE6-84C8-2F9EFBBB2789}"/>
          </ac:cxnSpMkLst>
        </pc:cxnChg>
        <pc:cxnChg chg="add del">
          <ac:chgData name="Tony Tom" userId="c14d24fb81e4b911" providerId="LiveId" clId="{FE1E3604-0831-452A-A3C3-2150F4A7693C}" dt="2023-12-06T18:16:58.164" v="3639" actId="26606"/>
          <ac:cxnSpMkLst>
            <pc:docMk/>
            <pc:sldMk cId="381389135" sldId="321"/>
            <ac:cxnSpMk id="96" creationId="{0AC655C7-EC94-4BE6-84C8-2F9EFBBB2789}"/>
          </ac:cxnSpMkLst>
        </pc:cxnChg>
        <pc:cxnChg chg="add del">
          <ac:chgData name="Tony Tom" userId="c14d24fb81e4b911" providerId="LiveId" clId="{FE1E3604-0831-452A-A3C3-2150F4A7693C}" dt="2023-12-06T18:17:54.205" v="3655" actId="26606"/>
          <ac:cxnSpMkLst>
            <pc:docMk/>
            <pc:sldMk cId="381389135" sldId="321"/>
            <ac:cxnSpMk id="99" creationId="{0AC655C7-EC94-4BE6-84C8-2F9EFBBB2789}"/>
          </ac:cxnSpMkLst>
        </pc:cxnChg>
        <pc:cxnChg chg="add del">
          <ac:chgData name="Tony Tom" userId="c14d24fb81e4b911" providerId="LiveId" clId="{FE1E3604-0831-452A-A3C3-2150F4A7693C}" dt="2023-12-06T18:17:02.499" v="3641" actId="26606"/>
          <ac:cxnSpMkLst>
            <pc:docMk/>
            <pc:sldMk cId="381389135" sldId="321"/>
            <ac:cxnSpMk id="102" creationId="{0AC655C7-EC94-4BE6-84C8-2F9EFBBB2789}"/>
          </ac:cxnSpMkLst>
        </pc:cxnChg>
        <pc:cxnChg chg="add del">
          <ac:chgData name="Tony Tom" userId="c14d24fb81e4b911" providerId="LiveId" clId="{FE1E3604-0831-452A-A3C3-2150F4A7693C}" dt="2023-12-06T18:17:02.499" v="3641" actId="26606"/>
          <ac:cxnSpMkLst>
            <pc:docMk/>
            <pc:sldMk cId="381389135" sldId="321"/>
            <ac:cxnSpMk id="103" creationId="{E9F7CBA9-9D9B-479F-AAB5-BF785971CD85}"/>
          </ac:cxnSpMkLst>
        </pc:cxnChg>
        <pc:cxnChg chg="add del">
          <ac:chgData name="Tony Tom" userId="c14d24fb81e4b911" providerId="LiveId" clId="{FE1E3604-0831-452A-A3C3-2150F4A7693C}" dt="2023-12-06T18:17:05.622" v="3643" actId="26606"/>
          <ac:cxnSpMkLst>
            <pc:docMk/>
            <pc:sldMk cId="381389135" sldId="321"/>
            <ac:cxnSpMk id="109" creationId="{0AC655C7-EC94-4BE6-84C8-2F9EFBBB2789}"/>
          </ac:cxnSpMkLst>
        </pc:cxnChg>
        <pc:cxnChg chg="add del">
          <ac:chgData name="Tony Tom" userId="c14d24fb81e4b911" providerId="LiveId" clId="{FE1E3604-0831-452A-A3C3-2150F4A7693C}" dt="2023-12-06T18:17:05.622" v="3643" actId="26606"/>
          <ac:cxnSpMkLst>
            <pc:docMk/>
            <pc:sldMk cId="381389135" sldId="321"/>
            <ac:cxnSpMk id="112" creationId="{5AB158E9-1B40-4CD6-95F0-95CA11DF7B7A}"/>
          </ac:cxnSpMkLst>
        </pc:cxnChg>
        <pc:cxnChg chg="add del">
          <ac:chgData name="Tony Tom" userId="c14d24fb81e4b911" providerId="LiveId" clId="{FE1E3604-0831-452A-A3C3-2150F4A7693C}" dt="2023-12-06T18:17:54.205" v="3655" actId="26606"/>
          <ac:cxnSpMkLst>
            <pc:docMk/>
            <pc:sldMk cId="381389135" sldId="321"/>
            <ac:cxnSpMk id="113" creationId="{5A0A5CF6-407C-4691-8122-49DF69D0020D}"/>
          </ac:cxnSpMkLst>
        </pc:cxnChg>
        <pc:cxnChg chg="add del">
          <ac:chgData name="Tony Tom" userId="c14d24fb81e4b911" providerId="LiveId" clId="{FE1E3604-0831-452A-A3C3-2150F4A7693C}" dt="2023-12-06T18:17:11.544" v="3645" actId="26606"/>
          <ac:cxnSpMkLst>
            <pc:docMk/>
            <pc:sldMk cId="381389135" sldId="321"/>
            <ac:cxnSpMk id="116" creationId="{0AC655C7-EC94-4BE6-84C8-2F9EFBBB2789}"/>
          </ac:cxnSpMkLst>
        </pc:cxnChg>
        <pc:cxnChg chg="add del">
          <ac:chgData name="Tony Tom" userId="c14d24fb81e4b911" providerId="LiveId" clId="{FE1E3604-0831-452A-A3C3-2150F4A7693C}" dt="2023-12-06T18:17:11.544" v="3645" actId="26606"/>
          <ac:cxnSpMkLst>
            <pc:docMk/>
            <pc:sldMk cId="381389135" sldId="321"/>
            <ac:cxnSpMk id="119" creationId="{5AB158E9-1B40-4CD6-95F0-95CA11DF7B7A}"/>
          </ac:cxnSpMkLst>
        </pc:cxnChg>
        <pc:cxnChg chg="add del">
          <ac:chgData name="Tony Tom" userId="c14d24fb81e4b911" providerId="LiveId" clId="{FE1E3604-0831-452A-A3C3-2150F4A7693C}" dt="2023-12-06T18:18:12.816" v="3656" actId="26606"/>
          <ac:cxnSpMkLst>
            <pc:docMk/>
            <pc:sldMk cId="381389135" sldId="321"/>
            <ac:cxnSpMk id="130" creationId="{6EEB3B97-A638-498B-8083-54191CE71E01}"/>
          </ac:cxnSpMkLst>
        </pc:cxnChg>
        <pc:cxnChg chg="add del">
          <ac:chgData name="Tony Tom" userId="c14d24fb81e4b911" providerId="LiveId" clId="{FE1E3604-0831-452A-A3C3-2150F4A7693C}" dt="2023-12-06T18:18:30.122" v="3662" actId="26606"/>
          <ac:cxnSpMkLst>
            <pc:docMk/>
            <pc:sldMk cId="381389135" sldId="321"/>
            <ac:cxnSpMk id="145" creationId="{0AC655C7-EC94-4BE6-84C8-2F9EFBBB2789}"/>
          </ac:cxnSpMkLst>
        </pc:cxnChg>
        <pc:cxnChg chg="add del">
          <ac:chgData name="Tony Tom" userId="c14d24fb81e4b911" providerId="LiveId" clId="{FE1E3604-0831-452A-A3C3-2150F4A7693C}" dt="2023-12-06T18:18:30.122" v="3662" actId="26606"/>
          <ac:cxnSpMkLst>
            <pc:docMk/>
            <pc:sldMk cId="381389135" sldId="321"/>
            <ac:cxnSpMk id="149" creationId="{5A0A5CF6-407C-4691-8122-49DF69D0020D}"/>
          </ac:cxnSpMkLst>
        </pc:cxnChg>
        <pc:cxnChg chg="add">
          <ac:chgData name="Tony Tom" userId="c14d24fb81e4b911" providerId="LiveId" clId="{FE1E3604-0831-452A-A3C3-2150F4A7693C}" dt="2023-12-06T18:18:30.122" v="3662" actId="26606"/>
          <ac:cxnSpMkLst>
            <pc:docMk/>
            <pc:sldMk cId="381389135" sldId="321"/>
            <ac:cxnSpMk id="158" creationId="{0AC655C7-EC94-4BE6-84C8-2F9EFBBB2789}"/>
          </ac:cxnSpMkLst>
        </pc:cxnChg>
      </pc:sldChg>
      <pc:sldChg chg="modSp add mod">
        <pc:chgData name="Tony Tom" userId="c14d24fb81e4b911" providerId="LiveId" clId="{FE1E3604-0831-452A-A3C3-2150F4A7693C}" dt="2023-12-07T07:19:51.388" v="5154" actId="255"/>
        <pc:sldMkLst>
          <pc:docMk/>
          <pc:sldMk cId="3382192416" sldId="322"/>
        </pc:sldMkLst>
        <pc:spChg chg="mod">
          <ac:chgData name="Tony Tom" userId="c14d24fb81e4b911" providerId="LiveId" clId="{FE1E3604-0831-452A-A3C3-2150F4A7693C}" dt="2023-12-07T07:19:51.388" v="5154" actId="255"/>
          <ac:spMkLst>
            <pc:docMk/>
            <pc:sldMk cId="3382192416" sldId="322"/>
            <ac:spMk id="2" creationId="{51DF3D98-3C30-4CFC-8643-C81E829C8C25}"/>
          </ac:spMkLst>
        </pc:spChg>
        <pc:spChg chg="mod">
          <ac:chgData name="Tony Tom" userId="c14d24fb81e4b911" providerId="LiveId" clId="{FE1E3604-0831-452A-A3C3-2150F4A7693C}" dt="2023-12-06T18:35:56.236" v="3876"/>
          <ac:spMkLst>
            <pc:docMk/>
            <pc:sldMk cId="3382192416" sldId="322"/>
            <ac:spMk id="3" creationId="{A068D447-28D3-4F5F-B2DC-FD67E9015868}"/>
          </ac:spMkLst>
        </pc:spChg>
        <pc:spChg chg="mod">
          <ac:chgData name="Tony Tom" userId="c14d24fb81e4b911" providerId="LiveId" clId="{FE1E3604-0831-452A-A3C3-2150F4A7693C}" dt="2023-12-06T23:06:05.091" v="4481"/>
          <ac:spMkLst>
            <pc:docMk/>
            <pc:sldMk cId="3382192416" sldId="322"/>
            <ac:spMk id="54" creationId="{451B7232-8C22-A505-D975-32834CD90803}"/>
          </ac:spMkLst>
        </pc:spChg>
        <pc:spChg chg="mod">
          <ac:chgData name="Tony Tom" userId="c14d24fb81e4b911" providerId="LiveId" clId="{FE1E3604-0831-452A-A3C3-2150F4A7693C}" dt="2023-12-06T23:06:05.091" v="4481"/>
          <ac:spMkLst>
            <pc:docMk/>
            <pc:sldMk cId="3382192416" sldId="322"/>
            <ac:spMk id="61" creationId="{BDB14207-7190-4FB5-9B9B-915AA47A707E}"/>
          </ac:spMkLst>
        </pc:spChg>
        <pc:picChg chg="mod">
          <ac:chgData name="Tony Tom" userId="c14d24fb81e4b911" providerId="LiveId" clId="{FE1E3604-0831-452A-A3C3-2150F4A7693C}" dt="2023-12-06T18:35:56.236" v="3876"/>
          <ac:picMkLst>
            <pc:docMk/>
            <pc:sldMk cId="3382192416" sldId="322"/>
            <ac:picMk id="58" creationId="{3E3EB510-2331-26ED-4259-437AE437A59B}"/>
          </ac:picMkLst>
        </pc:picChg>
      </pc:sldChg>
      <pc:sldChg chg="addSp delSp modSp add del mod setBg setClrOvrMap">
        <pc:chgData name="Tony Tom" userId="c14d24fb81e4b911" providerId="LiveId" clId="{FE1E3604-0831-452A-A3C3-2150F4A7693C}" dt="2023-12-06T18:36:14.705" v="3879" actId="47"/>
        <pc:sldMkLst>
          <pc:docMk/>
          <pc:sldMk cId="1502012770" sldId="323"/>
        </pc:sldMkLst>
        <pc:spChg chg="mod">
          <ac:chgData name="Tony Tom" userId="c14d24fb81e4b911" providerId="LiveId" clId="{FE1E3604-0831-452A-A3C3-2150F4A7693C}" dt="2023-12-06T18:25:29.678" v="3777" actId="27636"/>
          <ac:spMkLst>
            <pc:docMk/>
            <pc:sldMk cId="1502012770" sldId="323"/>
            <ac:spMk id="2" creationId="{51DF3D98-3C30-4CFC-8643-C81E829C8C25}"/>
          </ac:spMkLst>
        </pc:spChg>
        <pc:spChg chg="mod ord">
          <ac:chgData name="Tony Tom" userId="c14d24fb81e4b911" providerId="LiveId" clId="{FE1E3604-0831-452A-A3C3-2150F4A7693C}" dt="2023-12-06T18:25:50.065" v="3780" actId="1076"/>
          <ac:spMkLst>
            <pc:docMk/>
            <pc:sldMk cId="1502012770" sldId="323"/>
            <ac:spMk id="3" creationId="{A068D447-28D3-4F5F-B2DC-FD67E9015868}"/>
          </ac:spMkLst>
        </pc:spChg>
        <pc:spChg chg="mod ord">
          <ac:chgData name="Tony Tom" userId="c14d24fb81e4b911" providerId="LiveId" clId="{FE1E3604-0831-452A-A3C3-2150F4A7693C}" dt="2023-12-06T18:25:05.157" v="3772" actId="26606"/>
          <ac:spMkLst>
            <pc:docMk/>
            <pc:sldMk cId="1502012770" sldId="323"/>
            <ac:spMk id="54" creationId="{451B7232-8C22-A505-D975-32834CD90803}"/>
          </ac:spMkLst>
        </pc:spChg>
        <pc:spChg chg="mod ord">
          <ac:chgData name="Tony Tom" userId="c14d24fb81e4b911" providerId="LiveId" clId="{FE1E3604-0831-452A-A3C3-2150F4A7693C}" dt="2023-12-06T18:25:01.440" v="3770" actId="26606"/>
          <ac:spMkLst>
            <pc:docMk/>
            <pc:sldMk cId="1502012770" sldId="323"/>
            <ac:spMk id="61" creationId="{BDB14207-7190-4FB5-9B9B-915AA47A707E}"/>
          </ac:spMkLst>
        </pc:spChg>
        <pc:spChg chg="add del">
          <ac:chgData name="Tony Tom" userId="c14d24fb81e4b911" providerId="LiveId" clId="{FE1E3604-0831-452A-A3C3-2150F4A7693C}" dt="2023-12-06T18:22:41.615" v="3718" actId="26606"/>
          <ac:spMkLst>
            <pc:docMk/>
            <pc:sldMk cId="1502012770" sldId="323"/>
            <ac:spMk id="67" creationId="{600B5AE2-C5CC-499C-8F2D-249888BE22C2}"/>
          </ac:spMkLst>
        </pc:spChg>
        <pc:spChg chg="add del">
          <ac:chgData name="Tony Tom" userId="c14d24fb81e4b911" providerId="LiveId" clId="{FE1E3604-0831-452A-A3C3-2150F4A7693C}" dt="2023-12-06T18:22:41.615" v="3718" actId="26606"/>
          <ac:spMkLst>
            <pc:docMk/>
            <pc:sldMk cId="1502012770" sldId="323"/>
            <ac:spMk id="69" creationId="{BA7A3698-B350-40E5-8475-9BCC41A089FC}"/>
          </ac:spMkLst>
        </pc:spChg>
        <pc:spChg chg="add del">
          <ac:chgData name="Tony Tom" userId="c14d24fb81e4b911" providerId="LiveId" clId="{FE1E3604-0831-452A-A3C3-2150F4A7693C}" dt="2023-12-06T18:22:41.615" v="3718" actId="26606"/>
          <ac:spMkLst>
            <pc:docMk/>
            <pc:sldMk cId="1502012770" sldId="323"/>
            <ac:spMk id="75" creationId="{C672EAF5-5470-4BA7-B932-B6C0D09E7F97}"/>
          </ac:spMkLst>
        </pc:spChg>
        <pc:spChg chg="add del">
          <ac:chgData name="Tony Tom" userId="c14d24fb81e4b911" providerId="LiveId" clId="{FE1E3604-0831-452A-A3C3-2150F4A7693C}" dt="2023-12-06T18:22:41.615" v="3718" actId="26606"/>
          <ac:spMkLst>
            <pc:docMk/>
            <pc:sldMk cId="1502012770" sldId="323"/>
            <ac:spMk id="77" creationId="{94620B5C-0452-4C14-93BC-D29D4DD2039E}"/>
          </ac:spMkLst>
        </pc:spChg>
        <pc:spChg chg="add del">
          <ac:chgData name="Tony Tom" userId="c14d24fb81e4b911" providerId="LiveId" clId="{FE1E3604-0831-452A-A3C3-2150F4A7693C}" dt="2023-12-06T18:22:44.301" v="3720" actId="26606"/>
          <ac:spMkLst>
            <pc:docMk/>
            <pc:sldMk cId="1502012770" sldId="323"/>
            <ac:spMk id="79" creationId="{600B5AE2-C5CC-499C-8F2D-249888BE22C2}"/>
          </ac:spMkLst>
        </pc:spChg>
        <pc:spChg chg="add del">
          <ac:chgData name="Tony Tom" userId="c14d24fb81e4b911" providerId="LiveId" clId="{FE1E3604-0831-452A-A3C3-2150F4A7693C}" dt="2023-12-06T18:22:44.301" v="3720" actId="26606"/>
          <ac:spMkLst>
            <pc:docMk/>
            <pc:sldMk cId="1502012770" sldId="323"/>
            <ac:spMk id="80" creationId="{BA7A3698-B350-40E5-8475-9BCC41A089FC}"/>
          </ac:spMkLst>
        </pc:spChg>
        <pc:spChg chg="add del">
          <ac:chgData name="Tony Tom" userId="c14d24fb81e4b911" providerId="LiveId" clId="{FE1E3604-0831-452A-A3C3-2150F4A7693C}" dt="2023-12-06T18:22:44.301" v="3720" actId="26606"/>
          <ac:spMkLst>
            <pc:docMk/>
            <pc:sldMk cId="1502012770" sldId="323"/>
            <ac:spMk id="82" creationId="{990D0034-F768-41E7-85D4-F38C4DE85770}"/>
          </ac:spMkLst>
        </pc:spChg>
        <pc:spChg chg="add del">
          <ac:chgData name="Tony Tom" userId="c14d24fb81e4b911" providerId="LiveId" clId="{FE1E3604-0831-452A-A3C3-2150F4A7693C}" dt="2023-12-06T18:22:44.301" v="3720" actId="26606"/>
          <ac:spMkLst>
            <pc:docMk/>
            <pc:sldMk cId="1502012770" sldId="323"/>
            <ac:spMk id="83" creationId="{C4F7E42D-8B5A-4FC8-81CD-9E60171F7FA8}"/>
          </ac:spMkLst>
        </pc:spChg>
        <pc:spChg chg="add del">
          <ac:chgData name="Tony Tom" userId="c14d24fb81e4b911" providerId="LiveId" clId="{FE1E3604-0831-452A-A3C3-2150F4A7693C}" dt="2023-12-06T18:22:44.301" v="3720" actId="26606"/>
          <ac:spMkLst>
            <pc:docMk/>
            <pc:sldMk cId="1502012770" sldId="323"/>
            <ac:spMk id="85" creationId="{8C04651D-B9F4-4935-A02D-364153FBDF54}"/>
          </ac:spMkLst>
        </pc:spChg>
        <pc:spChg chg="add del">
          <ac:chgData name="Tony Tom" userId="c14d24fb81e4b911" providerId="LiveId" clId="{FE1E3604-0831-452A-A3C3-2150F4A7693C}" dt="2023-12-06T18:22:47.501" v="3722" actId="26606"/>
          <ac:spMkLst>
            <pc:docMk/>
            <pc:sldMk cId="1502012770" sldId="323"/>
            <ac:spMk id="87" creationId="{600B5AE2-C5CC-499C-8F2D-249888BE22C2}"/>
          </ac:spMkLst>
        </pc:spChg>
        <pc:spChg chg="add del">
          <ac:chgData name="Tony Tom" userId="c14d24fb81e4b911" providerId="LiveId" clId="{FE1E3604-0831-452A-A3C3-2150F4A7693C}" dt="2023-12-06T18:22:47.501" v="3722" actId="26606"/>
          <ac:spMkLst>
            <pc:docMk/>
            <pc:sldMk cId="1502012770" sldId="323"/>
            <ac:spMk id="88" creationId="{BA7A3698-B350-40E5-8475-9BCC41A089FC}"/>
          </ac:spMkLst>
        </pc:spChg>
        <pc:spChg chg="add del">
          <ac:chgData name="Tony Tom" userId="c14d24fb81e4b911" providerId="LiveId" clId="{FE1E3604-0831-452A-A3C3-2150F4A7693C}" dt="2023-12-06T18:22:47.501" v="3722" actId="26606"/>
          <ac:spMkLst>
            <pc:docMk/>
            <pc:sldMk cId="1502012770" sldId="323"/>
            <ac:spMk id="90" creationId="{311973C2-EB8B-452A-A698-4A252FD3AE28}"/>
          </ac:spMkLst>
        </pc:spChg>
        <pc:spChg chg="add del">
          <ac:chgData name="Tony Tom" userId="c14d24fb81e4b911" providerId="LiveId" clId="{FE1E3604-0831-452A-A3C3-2150F4A7693C}" dt="2023-12-06T18:22:47.501" v="3722" actId="26606"/>
          <ac:spMkLst>
            <pc:docMk/>
            <pc:sldMk cId="1502012770" sldId="323"/>
            <ac:spMk id="91" creationId="{10162E77-11AD-44A7-84EC-40C59EEFBD2E}"/>
          </ac:spMkLst>
        </pc:spChg>
        <pc:spChg chg="add del">
          <ac:chgData name="Tony Tom" userId="c14d24fb81e4b911" providerId="LiveId" clId="{FE1E3604-0831-452A-A3C3-2150F4A7693C}" dt="2023-12-06T18:23:13.763" v="3737" actId="26606"/>
          <ac:spMkLst>
            <pc:docMk/>
            <pc:sldMk cId="1502012770" sldId="323"/>
            <ac:spMk id="95" creationId="{600B5AE2-C5CC-499C-8F2D-249888BE22C2}"/>
          </ac:spMkLst>
        </pc:spChg>
        <pc:spChg chg="add del">
          <ac:chgData name="Tony Tom" userId="c14d24fb81e4b911" providerId="LiveId" clId="{FE1E3604-0831-452A-A3C3-2150F4A7693C}" dt="2023-12-06T18:23:13.763" v="3737" actId="26606"/>
          <ac:spMkLst>
            <pc:docMk/>
            <pc:sldMk cId="1502012770" sldId="323"/>
            <ac:spMk id="96" creationId="{BA7A3698-B350-40E5-8475-9BCC41A089FC}"/>
          </ac:spMkLst>
        </pc:spChg>
        <pc:spChg chg="add del">
          <ac:chgData name="Tony Tom" userId="c14d24fb81e4b911" providerId="LiveId" clId="{FE1E3604-0831-452A-A3C3-2150F4A7693C}" dt="2023-12-06T18:23:13.763" v="3737" actId="26606"/>
          <ac:spMkLst>
            <pc:docMk/>
            <pc:sldMk cId="1502012770" sldId="323"/>
            <ac:spMk id="99" creationId="{F4C359F3-25B2-4E2B-8713-5583EAF4C18E}"/>
          </ac:spMkLst>
        </pc:spChg>
        <pc:spChg chg="add del">
          <ac:chgData name="Tony Tom" userId="c14d24fb81e4b911" providerId="LiveId" clId="{FE1E3604-0831-452A-A3C3-2150F4A7693C}" dt="2023-12-06T18:23:13.763" v="3737" actId="26606"/>
          <ac:spMkLst>
            <pc:docMk/>
            <pc:sldMk cId="1502012770" sldId="323"/>
            <ac:spMk id="100" creationId="{B026EB53-A064-438C-B0CD-AC1503631ACC}"/>
          </ac:spMkLst>
        </pc:spChg>
        <pc:spChg chg="add del">
          <ac:chgData name="Tony Tom" userId="c14d24fb81e4b911" providerId="LiveId" clId="{FE1E3604-0831-452A-A3C3-2150F4A7693C}" dt="2023-12-06T18:23:00.658" v="3728" actId="26606"/>
          <ac:spMkLst>
            <pc:docMk/>
            <pc:sldMk cId="1502012770" sldId="323"/>
            <ac:spMk id="105" creationId="{600B5AE2-C5CC-499C-8F2D-249888BE22C2}"/>
          </ac:spMkLst>
        </pc:spChg>
        <pc:spChg chg="add del">
          <ac:chgData name="Tony Tom" userId="c14d24fb81e4b911" providerId="LiveId" clId="{FE1E3604-0831-452A-A3C3-2150F4A7693C}" dt="2023-12-06T18:23:00.658" v="3728" actId="26606"/>
          <ac:spMkLst>
            <pc:docMk/>
            <pc:sldMk cId="1502012770" sldId="323"/>
            <ac:spMk id="107" creationId="{BA7A3698-B350-40E5-8475-9BCC41A089FC}"/>
          </ac:spMkLst>
        </pc:spChg>
        <pc:spChg chg="add del">
          <ac:chgData name="Tony Tom" userId="c14d24fb81e4b911" providerId="LiveId" clId="{FE1E3604-0831-452A-A3C3-2150F4A7693C}" dt="2023-12-06T18:23:00.658" v="3728" actId="26606"/>
          <ac:spMkLst>
            <pc:docMk/>
            <pc:sldMk cId="1502012770" sldId="323"/>
            <ac:spMk id="111" creationId="{F4C359F3-25B2-4E2B-8713-5583EAF4C18E}"/>
          </ac:spMkLst>
        </pc:spChg>
        <pc:spChg chg="add del">
          <ac:chgData name="Tony Tom" userId="c14d24fb81e4b911" providerId="LiveId" clId="{FE1E3604-0831-452A-A3C3-2150F4A7693C}" dt="2023-12-06T18:23:00.658" v="3728" actId="26606"/>
          <ac:spMkLst>
            <pc:docMk/>
            <pc:sldMk cId="1502012770" sldId="323"/>
            <ac:spMk id="113" creationId="{B026EB53-A064-438C-B0CD-AC1503631ACC}"/>
          </ac:spMkLst>
        </pc:spChg>
        <pc:spChg chg="add del">
          <ac:chgData name="Tony Tom" userId="c14d24fb81e4b911" providerId="LiveId" clId="{FE1E3604-0831-452A-A3C3-2150F4A7693C}" dt="2023-12-06T18:23:01.396" v="3730" actId="26606"/>
          <ac:spMkLst>
            <pc:docMk/>
            <pc:sldMk cId="1502012770" sldId="323"/>
            <ac:spMk id="115" creationId="{94620B5C-0452-4C14-93BC-D29D4DD2039E}"/>
          </ac:spMkLst>
        </pc:spChg>
        <pc:spChg chg="add del">
          <ac:chgData name="Tony Tom" userId="c14d24fb81e4b911" providerId="LiveId" clId="{FE1E3604-0831-452A-A3C3-2150F4A7693C}" dt="2023-12-06T18:23:01.396" v="3730" actId="26606"/>
          <ac:spMkLst>
            <pc:docMk/>
            <pc:sldMk cId="1502012770" sldId="323"/>
            <ac:spMk id="116" creationId="{600B5AE2-C5CC-499C-8F2D-249888BE22C2}"/>
          </ac:spMkLst>
        </pc:spChg>
        <pc:spChg chg="add del">
          <ac:chgData name="Tony Tom" userId="c14d24fb81e4b911" providerId="LiveId" clId="{FE1E3604-0831-452A-A3C3-2150F4A7693C}" dt="2023-12-06T18:23:01.396" v="3730" actId="26606"/>
          <ac:spMkLst>
            <pc:docMk/>
            <pc:sldMk cId="1502012770" sldId="323"/>
            <ac:spMk id="117" creationId="{BA7A3698-B350-40E5-8475-9BCC41A089FC}"/>
          </ac:spMkLst>
        </pc:spChg>
        <pc:spChg chg="add del">
          <ac:chgData name="Tony Tom" userId="c14d24fb81e4b911" providerId="LiveId" clId="{FE1E3604-0831-452A-A3C3-2150F4A7693C}" dt="2023-12-06T18:23:01.396" v="3730" actId="26606"/>
          <ac:spMkLst>
            <pc:docMk/>
            <pc:sldMk cId="1502012770" sldId="323"/>
            <ac:spMk id="120" creationId="{C672EAF5-5470-4BA7-B932-B6C0D09E7F97}"/>
          </ac:spMkLst>
        </pc:spChg>
        <pc:spChg chg="add del">
          <ac:chgData name="Tony Tom" userId="c14d24fb81e4b911" providerId="LiveId" clId="{FE1E3604-0831-452A-A3C3-2150F4A7693C}" dt="2023-12-06T18:23:10.069" v="3732" actId="26606"/>
          <ac:spMkLst>
            <pc:docMk/>
            <pc:sldMk cId="1502012770" sldId="323"/>
            <ac:spMk id="122" creationId="{600B5AE2-C5CC-499C-8F2D-249888BE22C2}"/>
          </ac:spMkLst>
        </pc:spChg>
        <pc:spChg chg="add del">
          <ac:chgData name="Tony Tom" userId="c14d24fb81e4b911" providerId="LiveId" clId="{FE1E3604-0831-452A-A3C3-2150F4A7693C}" dt="2023-12-06T18:23:10.069" v="3732" actId="26606"/>
          <ac:spMkLst>
            <pc:docMk/>
            <pc:sldMk cId="1502012770" sldId="323"/>
            <ac:spMk id="123" creationId="{BA7A3698-B350-40E5-8475-9BCC41A089FC}"/>
          </ac:spMkLst>
        </pc:spChg>
        <pc:spChg chg="add del">
          <ac:chgData name="Tony Tom" userId="c14d24fb81e4b911" providerId="LiveId" clId="{FE1E3604-0831-452A-A3C3-2150F4A7693C}" dt="2023-12-06T18:23:10.069" v="3732" actId="26606"/>
          <ac:spMkLst>
            <pc:docMk/>
            <pc:sldMk cId="1502012770" sldId="323"/>
            <ac:spMk id="125" creationId="{5CF81D86-BDBA-477C-B7DD-8D359BB9965B}"/>
          </ac:spMkLst>
        </pc:spChg>
        <pc:spChg chg="add del">
          <ac:chgData name="Tony Tom" userId="c14d24fb81e4b911" providerId="LiveId" clId="{FE1E3604-0831-452A-A3C3-2150F4A7693C}" dt="2023-12-06T18:23:10.069" v="3732" actId="26606"/>
          <ac:spMkLst>
            <pc:docMk/>
            <pc:sldMk cId="1502012770" sldId="323"/>
            <ac:spMk id="127" creationId="{88AA064E-5F6E-4024-BC28-EDDC3DFC70E1}"/>
          </ac:spMkLst>
        </pc:spChg>
        <pc:spChg chg="add del">
          <ac:chgData name="Tony Tom" userId="c14d24fb81e4b911" providerId="LiveId" clId="{FE1E3604-0831-452A-A3C3-2150F4A7693C}" dt="2023-12-06T18:23:10.069" v="3732" actId="26606"/>
          <ac:spMkLst>
            <pc:docMk/>
            <pc:sldMk cId="1502012770" sldId="323"/>
            <ac:spMk id="128" creationId="{03B29638-4838-4B9B-B9DB-96E542BAF3E6}"/>
          </ac:spMkLst>
        </pc:spChg>
        <pc:spChg chg="add del">
          <ac:chgData name="Tony Tom" userId="c14d24fb81e4b911" providerId="LiveId" clId="{FE1E3604-0831-452A-A3C3-2150F4A7693C}" dt="2023-12-06T18:23:12.364" v="3734" actId="26606"/>
          <ac:spMkLst>
            <pc:docMk/>
            <pc:sldMk cId="1502012770" sldId="323"/>
            <ac:spMk id="130" creationId="{600B5AE2-C5CC-499C-8F2D-249888BE22C2}"/>
          </ac:spMkLst>
        </pc:spChg>
        <pc:spChg chg="add del">
          <ac:chgData name="Tony Tom" userId="c14d24fb81e4b911" providerId="LiveId" clId="{FE1E3604-0831-452A-A3C3-2150F4A7693C}" dt="2023-12-06T18:23:12.364" v="3734" actId="26606"/>
          <ac:spMkLst>
            <pc:docMk/>
            <pc:sldMk cId="1502012770" sldId="323"/>
            <ac:spMk id="131" creationId="{BA7A3698-B350-40E5-8475-9BCC41A089FC}"/>
          </ac:spMkLst>
        </pc:spChg>
        <pc:spChg chg="add del">
          <ac:chgData name="Tony Tom" userId="c14d24fb81e4b911" providerId="LiveId" clId="{FE1E3604-0831-452A-A3C3-2150F4A7693C}" dt="2023-12-06T18:23:12.364" v="3734" actId="26606"/>
          <ac:spMkLst>
            <pc:docMk/>
            <pc:sldMk cId="1502012770" sldId="323"/>
            <ac:spMk id="133" creationId="{10162E77-11AD-44A7-84EC-40C59EEFBD2E}"/>
          </ac:spMkLst>
        </pc:spChg>
        <pc:spChg chg="add del">
          <ac:chgData name="Tony Tom" userId="c14d24fb81e4b911" providerId="LiveId" clId="{FE1E3604-0831-452A-A3C3-2150F4A7693C}" dt="2023-12-06T18:23:12.364" v="3734" actId="26606"/>
          <ac:spMkLst>
            <pc:docMk/>
            <pc:sldMk cId="1502012770" sldId="323"/>
            <ac:spMk id="135" creationId="{6329CBCE-21AE-419D-AC1F-8ACF510A6670}"/>
          </ac:spMkLst>
        </pc:spChg>
        <pc:spChg chg="add del">
          <ac:chgData name="Tony Tom" userId="c14d24fb81e4b911" providerId="LiveId" clId="{FE1E3604-0831-452A-A3C3-2150F4A7693C}" dt="2023-12-06T18:23:12.364" v="3734" actId="26606"/>
          <ac:spMkLst>
            <pc:docMk/>
            <pc:sldMk cId="1502012770" sldId="323"/>
            <ac:spMk id="136" creationId="{FF2DA012-1414-493D-888F-5D99D0BDA322}"/>
          </ac:spMkLst>
        </pc:spChg>
        <pc:spChg chg="add del">
          <ac:chgData name="Tony Tom" userId="c14d24fb81e4b911" providerId="LiveId" clId="{FE1E3604-0831-452A-A3C3-2150F4A7693C}" dt="2023-12-06T18:23:13.763" v="3736" actId="26606"/>
          <ac:spMkLst>
            <pc:docMk/>
            <pc:sldMk cId="1502012770" sldId="323"/>
            <ac:spMk id="138" creationId="{600B5AE2-C5CC-499C-8F2D-249888BE22C2}"/>
          </ac:spMkLst>
        </pc:spChg>
        <pc:spChg chg="add del">
          <ac:chgData name="Tony Tom" userId="c14d24fb81e4b911" providerId="LiveId" clId="{FE1E3604-0831-452A-A3C3-2150F4A7693C}" dt="2023-12-06T18:23:13.763" v="3736" actId="26606"/>
          <ac:spMkLst>
            <pc:docMk/>
            <pc:sldMk cId="1502012770" sldId="323"/>
            <ac:spMk id="139" creationId="{BA7A3698-B350-40E5-8475-9BCC41A089FC}"/>
          </ac:spMkLst>
        </pc:spChg>
        <pc:spChg chg="add del">
          <ac:chgData name="Tony Tom" userId="c14d24fb81e4b911" providerId="LiveId" clId="{FE1E3604-0831-452A-A3C3-2150F4A7693C}" dt="2023-12-06T18:23:13.763" v="3736" actId="26606"/>
          <ac:spMkLst>
            <pc:docMk/>
            <pc:sldMk cId="1502012770" sldId="323"/>
            <ac:spMk id="141" creationId="{E68FFDD2-0031-4BB1-BBE0-655DB04E8B6A}"/>
          </ac:spMkLst>
        </pc:spChg>
        <pc:spChg chg="add del">
          <ac:chgData name="Tony Tom" userId="c14d24fb81e4b911" providerId="LiveId" clId="{FE1E3604-0831-452A-A3C3-2150F4A7693C}" dt="2023-12-06T18:23:13.763" v="3736" actId="26606"/>
          <ac:spMkLst>
            <pc:docMk/>
            <pc:sldMk cId="1502012770" sldId="323"/>
            <ac:spMk id="142" creationId="{AB737C5D-A080-46FC-A853-72857762C0E4}"/>
          </ac:spMkLst>
        </pc:spChg>
        <pc:spChg chg="add del">
          <ac:chgData name="Tony Tom" userId="c14d24fb81e4b911" providerId="LiveId" clId="{FE1E3604-0831-452A-A3C3-2150F4A7693C}" dt="2023-12-06T18:23:13.763" v="3736" actId="26606"/>
          <ac:spMkLst>
            <pc:docMk/>
            <pc:sldMk cId="1502012770" sldId="323"/>
            <ac:spMk id="143" creationId="{93D9690C-472F-43F9-842A-94EFD7895C68}"/>
          </ac:spMkLst>
        </pc:spChg>
        <pc:spChg chg="add del">
          <ac:chgData name="Tony Tom" userId="c14d24fb81e4b911" providerId="LiveId" clId="{FE1E3604-0831-452A-A3C3-2150F4A7693C}" dt="2023-12-06T18:23:32.431" v="3742" actId="26606"/>
          <ac:spMkLst>
            <pc:docMk/>
            <pc:sldMk cId="1502012770" sldId="323"/>
            <ac:spMk id="145" creationId="{600B5AE2-C5CC-499C-8F2D-249888BE22C2}"/>
          </ac:spMkLst>
        </pc:spChg>
        <pc:spChg chg="add del">
          <ac:chgData name="Tony Tom" userId="c14d24fb81e4b911" providerId="LiveId" clId="{FE1E3604-0831-452A-A3C3-2150F4A7693C}" dt="2023-12-06T18:23:32.431" v="3742" actId="26606"/>
          <ac:spMkLst>
            <pc:docMk/>
            <pc:sldMk cId="1502012770" sldId="323"/>
            <ac:spMk id="146" creationId="{BA7A3698-B350-40E5-8475-9BCC41A089FC}"/>
          </ac:spMkLst>
        </pc:spChg>
        <pc:spChg chg="add del">
          <ac:chgData name="Tony Tom" userId="c14d24fb81e4b911" providerId="LiveId" clId="{FE1E3604-0831-452A-A3C3-2150F4A7693C}" dt="2023-12-06T18:23:32.431" v="3742" actId="26606"/>
          <ac:spMkLst>
            <pc:docMk/>
            <pc:sldMk cId="1502012770" sldId="323"/>
            <ac:spMk id="148" creationId="{990D0034-F768-41E7-85D4-F38C4DE85770}"/>
          </ac:spMkLst>
        </pc:spChg>
        <pc:spChg chg="add del">
          <ac:chgData name="Tony Tom" userId="c14d24fb81e4b911" providerId="LiveId" clId="{FE1E3604-0831-452A-A3C3-2150F4A7693C}" dt="2023-12-06T18:23:32.431" v="3742" actId="26606"/>
          <ac:spMkLst>
            <pc:docMk/>
            <pc:sldMk cId="1502012770" sldId="323"/>
            <ac:spMk id="149" creationId="{C4F7E42D-8B5A-4FC8-81CD-9E60171F7FA8}"/>
          </ac:spMkLst>
        </pc:spChg>
        <pc:spChg chg="add del">
          <ac:chgData name="Tony Tom" userId="c14d24fb81e4b911" providerId="LiveId" clId="{FE1E3604-0831-452A-A3C3-2150F4A7693C}" dt="2023-12-06T18:23:32.431" v="3742" actId="26606"/>
          <ac:spMkLst>
            <pc:docMk/>
            <pc:sldMk cId="1502012770" sldId="323"/>
            <ac:spMk id="150" creationId="{8C04651D-B9F4-4935-A02D-364153FBDF54}"/>
          </ac:spMkLst>
        </pc:spChg>
        <pc:spChg chg="add del">
          <ac:chgData name="Tony Tom" userId="c14d24fb81e4b911" providerId="LiveId" clId="{FE1E3604-0831-452A-A3C3-2150F4A7693C}" dt="2023-12-06T18:23:30.291" v="3739" actId="26606"/>
          <ac:spMkLst>
            <pc:docMk/>
            <pc:sldMk cId="1502012770" sldId="323"/>
            <ac:spMk id="155" creationId="{600B5AE2-C5CC-499C-8F2D-249888BE22C2}"/>
          </ac:spMkLst>
        </pc:spChg>
        <pc:spChg chg="add del">
          <ac:chgData name="Tony Tom" userId="c14d24fb81e4b911" providerId="LiveId" clId="{FE1E3604-0831-452A-A3C3-2150F4A7693C}" dt="2023-12-06T18:23:30.291" v="3739" actId="26606"/>
          <ac:spMkLst>
            <pc:docMk/>
            <pc:sldMk cId="1502012770" sldId="323"/>
            <ac:spMk id="157" creationId="{BA7A3698-B350-40E5-8475-9BCC41A089FC}"/>
          </ac:spMkLst>
        </pc:spChg>
        <pc:spChg chg="add del">
          <ac:chgData name="Tony Tom" userId="c14d24fb81e4b911" providerId="LiveId" clId="{FE1E3604-0831-452A-A3C3-2150F4A7693C}" dt="2023-12-06T18:23:30.291" v="3739" actId="26606"/>
          <ac:spMkLst>
            <pc:docMk/>
            <pc:sldMk cId="1502012770" sldId="323"/>
            <ac:spMk id="163" creationId="{154480E5-678B-478F-9170-46502C5FB3E3}"/>
          </ac:spMkLst>
        </pc:spChg>
        <pc:spChg chg="add del">
          <ac:chgData name="Tony Tom" userId="c14d24fb81e4b911" providerId="LiveId" clId="{FE1E3604-0831-452A-A3C3-2150F4A7693C}" dt="2023-12-06T18:23:30.291" v="3739" actId="26606"/>
          <ac:spMkLst>
            <pc:docMk/>
            <pc:sldMk cId="1502012770" sldId="323"/>
            <ac:spMk id="165" creationId="{B598D875-841B-47A7-B4C8-237DBCE2FBC7}"/>
          </ac:spMkLst>
        </pc:spChg>
        <pc:spChg chg="add del">
          <ac:chgData name="Tony Tom" userId="c14d24fb81e4b911" providerId="LiveId" clId="{FE1E3604-0831-452A-A3C3-2150F4A7693C}" dt="2023-12-06T18:23:32.431" v="3741" actId="26606"/>
          <ac:spMkLst>
            <pc:docMk/>
            <pc:sldMk cId="1502012770" sldId="323"/>
            <ac:spMk id="167" creationId="{600B5AE2-C5CC-499C-8F2D-249888BE22C2}"/>
          </ac:spMkLst>
        </pc:spChg>
        <pc:spChg chg="add del">
          <ac:chgData name="Tony Tom" userId="c14d24fb81e4b911" providerId="LiveId" clId="{FE1E3604-0831-452A-A3C3-2150F4A7693C}" dt="2023-12-06T18:23:32.431" v="3741" actId="26606"/>
          <ac:spMkLst>
            <pc:docMk/>
            <pc:sldMk cId="1502012770" sldId="323"/>
            <ac:spMk id="168" creationId="{BA7A3698-B350-40E5-8475-9BCC41A089FC}"/>
          </ac:spMkLst>
        </pc:spChg>
        <pc:spChg chg="add del">
          <ac:chgData name="Tony Tom" userId="c14d24fb81e4b911" providerId="LiveId" clId="{FE1E3604-0831-452A-A3C3-2150F4A7693C}" dt="2023-12-06T18:23:32.431" v="3741" actId="26606"/>
          <ac:spMkLst>
            <pc:docMk/>
            <pc:sldMk cId="1502012770" sldId="323"/>
            <ac:spMk id="170" creationId="{990D0034-F768-41E7-85D4-F38C4DE85770}"/>
          </ac:spMkLst>
        </pc:spChg>
        <pc:spChg chg="add del">
          <ac:chgData name="Tony Tom" userId="c14d24fb81e4b911" providerId="LiveId" clId="{FE1E3604-0831-452A-A3C3-2150F4A7693C}" dt="2023-12-06T18:23:32.431" v="3741" actId="26606"/>
          <ac:spMkLst>
            <pc:docMk/>
            <pc:sldMk cId="1502012770" sldId="323"/>
            <ac:spMk id="171" creationId="{C4F7E42D-8B5A-4FC8-81CD-9E60171F7FA8}"/>
          </ac:spMkLst>
        </pc:spChg>
        <pc:spChg chg="add del">
          <ac:chgData name="Tony Tom" userId="c14d24fb81e4b911" providerId="LiveId" clId="{FE1E3604-0831-452A-A3C3-2150F4A7693C}" dt="2023-12-06T18:23:32.431" v="3741" actId="26606"/>
          <ac:spMkLst>
            <pc:docMk/>
            <pc:sldMk cId="1502012770" sldId="323"/>
            <ac:spMk id="172" creationId="{8C04651D-B9F4-4935-A02D-364153FBDF54}"/>
          </ac:spMkLst>
        </pc:spChg>
        <pc:spChg chg="add del">
          <ac:chgData name="Tony Tom" userId="c14d24fb81e4b911" providerId="LiveId" clId="{FE1E3604-0831-452A-A3C3-2150F4A7693C}" dt="2023-12-06T18:23:49.360" v="3747" actId="26606"/>
          <ac:spMkLst>
            <pc:docMk/>
            <pc:sldMk cId="1502012770" sldId="323"/>
            <ac:spMk id="174" creationId="{7D379150-F6B4-45C8-BE10-6B278AD400EB}"/>
          </ac:spMkLst>
        </pc:spChg>
        <pc:spChg chg="add del">
          <ac:chgData name="Tony Tom" userId="c14d24fb81e4b911" providerId="LiveId" clId="{FE1E3604-0831-452A-A3C3-2150F4A7693C}" dt="2023-12-06T18:23:49.360" v="3747" actId="26606"/>
          <ac:spMkLst>
            <pc:docMk/>
            <pc:sldMk cId="1502012770" sldId="323"/>
            <ac:spMk id="175" creationId="{5FFCF544-A370-4A5D-A95F-CA6E0E7191E6}"/>
          </ac:spMkLst>
        </pc:spChg>
        <pc:spChg chg="add del">
          <ac:chgData name="Tony Tom" userId="c14d24fb81e4b911" providerId="LiveId" clId="{FE1E3604-0831-452A-A3C3-2150F4A7693C}" dt="2023-12-06T18:23:49.360" v="3747" actId="26606"/>
          <ac:spMkLst>
            <pc:docMk/>
            <pc:sldMk cId="1502012770" sldId="323"/>
            <ac:spMk id="177" creationId="{44CC594A-A820-450F-B363-C19201FCFEC6}"/>
          </ac:spMkLst>
        </pc:spChg>
        <pc:spChg chg="add del">
          <ac:chgData name="Tony Tom" userId="c14d24fb81e4b911" providerId="LiveId" clId="{FE1E3604-0831-452A-A3C3-2150F4A7693C}" dt="2023-12-06T18:23:49.360" v="3747" actId="26606"/>
          <ac:spMkLst>
            <pc:docMk/>
            <pc:sldMk cId="1502012770" sldId="323"/>
            <ac:spMk id="178" creationId="{59FAB3DA-E9ED-4574-ABCC-378BC0FF1BBC}"/>
          </ac:spMkLst>
        </pc:spChg>
        <pc:spChg chg="add del">
          <ac:chgData name="Tony Tom" userId="c14d24fb81e4b911" providerId="LiveId" clId="{FE1E3604-0831-452A-A3C3-2150F4A7693C}" dt="2023-12-06T18:23:49.360" v="3747" actId="26606"/>
          <ac:spMkLst>
            <pc:docMk/>
            <pc:sldMk cId="1502012770" sldId="323"/>
            <ac:spMk id="179" creationId="{53B8D6B0-55D6-48DC-86D8-FD95D5F118AB}"/>
          </ac:spMkLst>
        </pc:spChg>
        <pc:spChg chg="add del">
          <ac:chgData name="Tony Tom" userId="c14d24fb81e4b911" providerId="LiveId" clId="{FE1E3604-0831-452A-A3C3-2150F4A7693C}" dt="2023-12-06T18:24:10.630" v="3752" actId="26606"/>
          <ac:spMkLst>
            <pc:docMk/>
            <pc:sldMk cId="1502012770" sldId="323"/>
            <ac:spMk id="184" creationId="{7D379150-F6B4-45C8-BE10-6B278AD400EB}"/>
          </ac:spMkLst>
        </pc:spChg>
        <pc:spChg chg="add del">
          <ac:chgData name="Tony Tom" userId="c14d24fb81e4b911" providerId="LiveId" clId="{FE1E3604-0831-452A-A3C3-2150F4A7693C}" dt="2023-12-06T18:24:10.630" v="3752" actId="26606"/>
          <ac:spMkLst>
            <pc:docMk/>
            <pc:sldMk cId="1502012770" sldId="323"/>
            <ac:spMk id="186" creationId="{5FFCF544-A370-4A5D-A95F-CA6E0E7191E6}"/>
          </ac:spMkLst>
        </pc:spChg>
        <pc:spChg chg="add del">
          <ac:chgData name="Tony Tom" userId="c14d24fb81e4b911" providerId="LiveId" clId="{FE1E3604-0831-452A-A3C3-2150F4A7693C}" dt="2023-12-06T18:24:10.630" v="3752" actId="26606"/>
          <ac:spMkLst>
            <pc:docMk/>
            <pc:sldMk cId="1502012770" sldId="323"/>
            <ac:spMk id="190" creationId="{52ABB703-2B0E-4C3B-B4A2-F3973548E561}"/>
          </ac:spMkLst>
        </pc:spChg>
        <pc:spChg chg="add del">
          <ac:chgData name="Tony Tom" userId="c14d24fb81e4b911" providerId="LiveId" clId="{FE1E3604-0831-452A-A3C3-2150F4A7693C}" dt="2023-12-06T18:24:10.630" v="3752" actId="26606"/>
          <ac:spMkLst>
            <pc:docMk/>
            <pc:sldMk cId="1502012770" sldId="323"/>
            <ac:spMk id="194" creationId="{E95DA498-D9A2-4DA9-B9DA-B3776E08CF7E}"/>
          </ac:spMkLst>
        </pc:spChg>
        <pc:spChg chg="add del">
          <ac:chgData name="Tony Tom" userId="c14d24fb81e4b911" providerId="LiveId" clId="{FE1E3604-0831-452A-A3C3-2150F4A7693C}" dt="2023-12-06T18:24:10.630" v="3752" actId="26606"/>
          <ac:spMkLst>
            <pc:docMk/>
            <pc:sldMk cId="1502012770" sldId="323"/>
            <ac:spMk id="196" creationId="{82A73093-4B9D-420D-B17E-52293703A1D4}"/>
          </ac:spMkLst>
        </pc:spChg>
        <pc:spChg chg="add del">
          <ac:chgData name="Tony Tom" userId="c14d24fb81e4b911" providerId="LiveId" clId="{FE1E3604-0831-452A-A3C3-2150F4A7693C}" dt="2023-12-06T18:24:42.420" v="3765" actId="26606"/>
          <ac:spMkLst>
            <pc:docMk/>
            <pc:sldMk cId="1502012770" sldId="323"/>
            <ac:spMk id="201" creationId="{13FE9996-7EAC-4679-B37D-C1045F42F954}"/>
          </ac:spMkLst>
        </pc:spChg>
        <pc:spChg chg="add del">
          <ac:chgData name="Tony Tom" userId="c14d24fb81e4b911" providerId="LiveId" clId="{FE1E3604-0831-452A-A3C3-2150F4A7693C}" dt="2023-12-06T18:24:10.630" v="3751" actId="26606"/>
          <ac:spMkLst>
            <pc:docMk/>
            <pc:sldMk cId="1502012770" sldId="323"/>
            <ac:spMk id="202" creationId="{600B5AE2-C5CC-499C-8F2D-249888BE22C2}"/>
          </ac:spMkLst>
        </pc:spChg>
        <pc:spChg chg="add del">
          <ac:chgData name="Tony Tom" userId="c14d24fb81e4b911" providerId="LiveId" clId="{FE1E3604-0831-452A-A3C3-2150F4A7693C}" dt="2023-12-06T18:24:42.420" v="3765" actId="26606"/>
          <ac:spMkLst>
            <pc:docMk/>
            <pc:sldMk cId="1502012770" sldId="323"/>
            <ac:spMk id="203" creationId="{761DF1FE-5CC8-43D2-A76C-93C76EEDE1E9}"/>
          </ac:spMkLst>
        </pc:spChg>
        <pc:spChg chg="add del">
          <ac:chgData name="Tony Tom" userId="c14d24fb81e4b911" providerId="LiveId" clId="{FE1E3604-0831-452A-A3C3-2150F4A7693C}" dt="2023-12-06T18:24:10.630" v="3751" actId="26606"/>
          <ac:spMkLst>
            <pc:docMk/>
            <pc:sldMk cId="1502012770" sldId="323"/>
            <ac:spMk id="204" creationId="{BA7A3698-B350-40E5-8475-9BCC41A089FC}"/>
          </ac:spMkLst>
        </pc:spChg>
        <pc:spChg chg="add del">
          <ac:chgData name="Tony Tom" userId="c14d24fb81e4b911" providerId="LiveId" clId="{FE1E3604-0831-452A-A3C3-2150F4A7693C}" dt="2023-12-06T18:24:42.420" v="3765" actId="26606"/>
          <ac:spMkLst>
            <pc:docMk/>
            <pc:sldMk cId="1502012770" sldId="323"/>
            <ac:spMk id="207" creationId="{3741B58E-3B65-4A01-A276-975AB2CF8A08}"/>
          </ac:spMkLst>
        </pc:spChg>
        <pc:spChg chg="add del">
          <ac:chgData name="Tony Tom" userId="c14d24fb81e4b911" providerId="LiveId" clId="{FE1E3604-0831-452A-A3C3-2150F4A7693C}" dt="2023-12-06T18:24:10.630" v="3751" actId="26606"/>
          <ac:spMkLst>
            <pc:docMk/>
            <pc:sldMk cId="1502012770" sldId="323"/>
            <ac:spMk id="208" creationId="{990D0034-F768-41E7-85D4-F38C4DE85770}"/>
          </ac:spMkLst>
        </pc:spChg>
        <pc:spChg chg="add del">
          <ac:chgData name="Tony Tom" userId="c14d24fb81e4b911" providerId="LiveId" clId="{FE1E3604-0831-452A-A3C3-2150F4A7693C}" dt="2023-12-06T18:24:42.420" v="3765" actId="26606"/>
          <ac:spMkLst>
            <pc:docMk/>
            <pc:sldMk cId="1502012770" sldId="323"/>
            <ac:spMk id="209" creationId="{7AAC67C3-831B-4AB1-A259-DFB839CAFAFC}"/>
          </ac:spMkLst>
        </pc:spChg>
        <pc:spChg chg="add del">
          <ac:chgData name="Tony Tom" userId="c14d24fb81e4b911" providerId="LiveId" clId="{FE1E3604-0831-452A-A3C3-2150F4A7693C}" dt="2023-12-06T18:24:10.630" v="3751" actId="26606"/>
          <ac:spMkLst>
            <pc:docMk/>
            <pc:sldMk cId="1502012770" sldId="323"/>
            <ac:spMk id="210" creationId="{C4F7E42D-8B5A-4FC8-81CD-9E60171F7FA8}"/>
          </ac:spMkLst>
        </pc:spChg>
        <pc:spChg chg="add del">
          <ac:chgData name="Tony Tom" userId="c14d24fb81e4b911" providerId="LiveId" clId="{FE1E3604-0831-452A-A3C3-2150F4A7693C}" dt="2023-12-06T18:24:42.420" v="3765" actId="26606"/>
          <ac:spMkLst>
            <pc:docMk/>
            <pc:sldMk cId="1502012770" sldId="323"/>
            <ac:spMk id="211" creationId="{054B3F04-9EAC-45C0-B3CE-0387EEA10A0C}"/>
          </ac:spMkLst>
        </pc:spChg>
        <pc:spChg chg="add del">
          <ac:chgData name="Tony Tom" userId="c14d24fb81e4b911" providerId="LiveId" clId="{FE1E3604-0831-452A-A3C3-2150F4A7693C}" dt="2023-12-06T18:24:10.630" v="3751" actId="26606"/>
          <ac:spMkLst>
            <pc:docMk/>
            <pc:sldMk cId="1502012770" sldId="323"/>
            <ac:spMk id="212" creationId="{8C04651D-B9F4-4935-A02D-364153FBDF54}"/>
          </ac:spMkLst>
        </pc:spChg>
        <pc:spChg chg="add del">
          <ac:chgData name="Tony Tom" userId="c14d24fb81e4b911" providerId="LiveId" clId="{FE1E3604-0831-452A-A3C3-2150F4A7693C}" dt="2023-12-06T18:24:29.105" v="3754" actId="26606"/>
          <ac:spMkLst>
            <pc:docMk/>
            <pc:sldMk cId="1502012770" sldId="323"/>
            <ac:spMk id="216" creationId="{13FE9996-7EAC-4679-B37D-C1045F42F954}"/>
          </ac:spMkLst>
        </pc:spChg>
        <pc:spChg chg="add del">
          <ac:chgData name="Tony Tom" userId="c14d24fb81e4b911" providerId="LiveId" clId="{FE1E3604-0831-452A-A3C3-2150F4A7693C}" dt="2023-12-06T18:24:35.918" v="3758" actId="26606"/>
          <ac:spMkLst>
            <pc:docMk/>
            <pc:sldMk cId="1502012770" sldId="323"/>
            <ac:spMk id="217" creationId="{600B5AE2-C5CC-499C-8F2D-249888BE22C2}"/>
          </ac:spMkLst>
        </pc:spChg>
        <pc:spChg chg="add del">
          <ac:chgData name="Tony Tom" userId="c14d24fb81e4b911" providerId="LiveId" clId="{FE1E3604-0831-452A-A3C3-2150F4A7693C}" dt="2023-12-06T18:24:29.105" v="3754" actId="26606"/>
          <ac:spMkLst>
            <pc:docMk/>
            <pc:sldMk cId="1502012770" sldId="323"/>
            <ac:spMk id="218" creationId="{761DF1FE-5CC8-43D2-A76C-93C76EEDE1E9}"/>
          </ac:spMkLst>
        </pc:spChg>
        <pc:spChg chg="add del">
          <ac:chgData name="Tony Tom" userId="c14d24fb81e4b911" providerId="LiveId" clId="{FE1E3604-0831-452A-A3C3-2150F4A7693C}" dt="2023-12-06T18:24:35.918" v="3758" actId="26606"/>
          <ac:spMkLst>
            <pc:docMk/>
            <pc:sldMk cId="1502012770" sldId="323"/>
            <ac:spMk id="219" creationId="{BA7A3698-B350-40E5-8475-9BCC41A089FC}"/>
          </ac:spMkLst>
        </pc:spChg>
        <pc:spChg chg="add del">
          <ac:chgData name="Tony Tom" userId="c14d24fb81e4b911" providerId="LiveId" clId="{FE1E3604-0831-452A-A3C3-2150F4A7693C}" dt="2023-12-06T18:24:29.105" v="3754" actId="26606"/>
          <ac:spMkLst>
            <pc:docMk/>
            <pc:sldMk cId="1502012770" sldId="323"/>
            <ac:spMk id="222" creationId="{11A978AA-7672-42C4-B5ED-55539D564D6E}"/>
          </ac:spMkLst>
        </pc:spChg>
        <pc:spChg chg="add del">
          <ac:chgData name="Tony Tom" userId="c14d24fb81e4b911" providerId="LiveId" clId="{FE1E3604-0831-452A-A3C3-2150F4A7693C}" dt="2023-12-06T18:24:35.918" v="3758" actId="26606"/>
          <ac:spMkLst>
            <pc:docMk/>
            <pc:sldMk cId="1502012770" sldId="323"/>
            <ac:spMk id="223" creationId="{E32D3FD4-6F71-43DF-93B9-87279519C618}"/>
          </ac:spMkLst>
        </pc:spChg>
        <pc:spChg chg="add del">
          <ac:chgData name="Tony Tom" userId="c14d24fb81e4b911" providerId="LiveId" clId="{FE1E3604-0831-452A-A3C3-2150F4A7693C}" dt="2023-12-06T18:24:29.105" v="3754" actId="26606"/>
          <ac:spMkLst>
            <pc:docMk/>
            <pc:sldMk cId="1502012770" sldId="323"/>
            <ac:spMk id="224" creationId="{7B938393-3C03-4A4C-9BEF-927DC2366562}"/>
          </ac:spMkLst>
        </pc:spChg>
        <pc:spChg chg="add del">
          <ac:chgData name="Tony Tom" userId="c14d24fb81e4b911" providerId="LiveId" clId="{FE1E3604-0831-452A-A3C3-2150F4A7693C}" dt="2023-12-06T18:24:35.918" v="3758" actId="26606"/>
          <ac:spMkLst>
            <pc:docMk/>
            <pc:sldMk cId="1502012770" sldId="323"/>
            <ac:spMk id="225" creationId="{36F207B4-66C3-4A76-8D54-C2871CF80983}"/>
          </ac:spMkLst>
        </pc:spChg>
        <pc:spChg chg="add del">
          <ac:chgData name="Tony Tom" userId="c14d24fb81e4b911" providerId="LiveId" clId="{FE1E3604-0831-452A-A3C3-2150F4A7693C}" dt="2023-12-06T18:24:29.105" v="3754" actId="26606"/>
          <ac:spMkLst>
            <pc:docMk/>
            <pc:sldMk cId="1502012770" sldId="323"/>
            <ac:spMk id="226" creationId="{A092A857-B226-45FB-955B-CBB2C1B5318E}"/>
          </ac:spMkLst>
        </pc:spChg>
        <pc:spChg chg="add del">
          <ac:chgData name="Tony Tom" userId="c14d24fb81e4b911" providerId="LiveId" clId="{FE1E3604-0831-452A-A3C3-2150F4A7693C}" dt="2023-12-06T18:24:39.211" v="3760" actId="26606"/>
          <ac:spMkLst>
            <pc:docMk/>
            <pc:sldMk cId="1502012770" sldId="323"/>
            <ac:spMk id="227" creationId="{13FE9996-7EAC-4679-B37D-C1045F42F954}"/>
          </ac:spMkLst>
        </pc:spChg>
        <pc:spChg chg="add del">
          <ac:chgData name="Tony Tom" userId="c14d24fb81e4b911" providerId="LiveId" clId="{FE1E3604-0831-452A-A3C3-2150F4A7693C}" dt="2023-12-06T18:24:33.823" v="3756" actId="26606"/>
          <ac:spMkLst>
            <pc:docMk/>
            <pc:sldMk cId="1502012770" sldId="323"/>
            <ac:spMk id="228" creationId="{13FE9996-7EAC-4679-B37D-C1045F42F954}"/>
          </ac:spMkLst>
        </pc:spChg>
        <pc:spChg chg="add del">
          <ac:chgData name="Tony Tom" userId="c14d24fb81e4b911" providerId="LiveId" clId="{FE1E3604-0831-452A-A3C3-2150F4A7693C}" dt="2023-12-06T18:24:33.823" v="3756" actId="26606"/>
          <ac:spMkLst>
            <pc:docMk/>
            <pc:sldMk cId="1502012770" sldId="323"/>
            <ac:spMk id="229" creationId="{761DF1FE-5CC8-43D2-A76C-93C76EEDE1E9}"/>
          </ac:spMkLst>
        </pc:spChg>
        <pc:spChg chg="add del">
          <ac:chgData name="Tony Tom" userId="c14d24fb81e4b911" providerId="LiveId" clId="{FE1E3604-0831-452A-A3C3-2150F4A7693C}" dt="2023-12-06T18:24:33.823" v="3756" actId="26606"/>
          <ac:spMkLst>
            <pc:docMk/>
            <pc:sldMk cId="1502012770" sldId="323"/>
            <ac:spMk id="231" creationId="{3558DB37-9FEE-48A2-8578-ED0401573943}"/>
          </ac:spMkLst>
        </pc:spChg>
        <pc:spChg chg="add del">
          <ac:chgData name="Tony Tom" userId="c14d24fb81e4b911" providerId="LiveId" clId="{FE1E3604-0831-452A-A3C3-2150F4A7693C}" dt="2023-12-06T18:24:33.823" v="3756" actId="26606"/>
          <ac:spMkLst>
            <pc:docMk/>
            <pc:sldMk cId="1502012770" sldId="323"/>
            <ac:spMk id="232" creationId="{5F7FCCA6-00E2-4F74-A105-0D769872F243}"/>
          </ac:spMkLst>
        </pc:spChg>
        <pc:spChg chg="add del">
          <ac:chgData name="Tony Tom" userId="c14d24fb81e4b911" providerId="LiveId" clId="{FE1E3604-0831-452A-A3C3-2150F4A7693C}" dt="2023-12-06T18:24:33.823" v="3756" actId="26606"/>
          <ac:spMkLst>
            <pc:docMk/>
            <pc:sldMk cId="1502012770" sldId="323"/>
            <ac:spMk id="233" creationId="{5E1ED12F-9F06-4B37-87B7-F98F52937F86}"/>
          </ac:spMkLst>
        </pc:spChg>
        <pc:spChg chg="add del">
          <ac:chgData name="Tony Tom" userId="c14d24fb81e4b911" providerId="LiveId" clId="{FE1E3604-0831-452A-A3C3-2150F4A7693C}" dt="2023-12-06T18:24:39.211" v="3760" actId="26606"/>
          <ac:spMkLst>
            <pc:docMk/>
            <pc:sldMk cId="1502012770" sldId="323"/>
            <ac:spMk id="234" creationId="{761DF1FE-5CC8-43D2-A76C-93C76EEDE1E9}"/>
          </ac:spMkLst>
        </pc:spChg>
        <pc:spChg chg="add del">
          <ac:chgData name="Tony Tom" userId="c14d24fb81e4b911" providerId="LiveId" clId="{FE1E3604-0831-452A-A3C3-2150F4A7693C}" dt="2023-12-06T18:24:39.211" v="3760" actId="26606"/>
          <ac:spMkLst>
            <pc:docMk/>
            <pc:sldMk cId="1502012770" sldId="323"/>
            <ac:spMk id="236" creationId="{C8DD82D3-D002-45B0-B16A-82B3DA4EFDDB}"/>
          </ac:spMkLst>
        </pc:spChg>
        <pc:spChg chg="add del">
          <ac:chgData name="Tony Tom" userId="c14d24fb81e4b911" providerId="LiveId" clId="{FE1E3604-0831-452A-A3C3-2150F4A7693C}" dt="2023-12-06T18:24:39.211" v="3760" actId="26606"/>
          <ac:spMkLst>
            <pc:docMk/>
            <pc:sldMk cId="1502012770" sldId="323"/>
            <ac:spMk id="238" creationId="{4C15B19B-E7BB-4060-B12F-3CDA8EF16A52}"/>
          </ac:spMkLst>
        </pc:spChg>
        <pc:spChg chg="add del">
          <ac:chgData name="Tony Tom" userId="c14d24fb81e4b911" providerId="LiveId" clId="{FE1E3604-0831-452A-A3C3-2150F4A7693C}" dt="2023-12-06T18:24:41.552" v="3762" actId="26606"/>
          <ac:spMkLst>
            <pc:docMk/>
            <pc:sldMk cId="1502012770" sldId="323"/>
            <ac:spMk id="240" creationId="{13FE9996-7EAC-4679-B37D-C1045F42F954}"/>
          </ac:spMkLst>
        </pc:spChg>
        <pc:spChg chg="add del">
          <ac:chgData name="Tony Tom" userId="c14d24fb81e4b911" providerId="LiveId" clId="{FE1E3604-0831-452A-A3C3-2150F4A7693C}" dt="2023-12-06T18:24:41.552" v="3762" actId="26606"/>
          <ac:spMkLst>
            <pc:docMk/>
            <pc:sldMk cId="1502012770" sldId="323"/>
            <ac:spMk id="241" creationId="{761DF1FE-5CC8-43D2-A76C-93C76EEDE1E9}"/>
          </ac:spMkLst>
        </pc:spChg>
        <pc:spChg chg="add del">
          <ac:chgData name="Tony Tom" userId="c14d24fb81e4b911" providerId="LiveId" clId="{FE1E3604-0831-452A-A3C3-2150F4A7693C}" dt="2023-12-06T18:24:41.552" v="3762" actId="26606"/>
          <ac:spMkLst>
            <pc:docMk/>
            <pc:sldMk cId="1502012770" sldId="323"/>
            <ac:spMk id="243" creationId="{CECF0FC6-D57B-48B6-9036-F4FFD91A4B34}"/>
          </ac:spMkLst>
        </pc:spChg>
        <pc:spChg chg="add del">
          <ac:chgData name="Tony Tom" userId="c14d24fb81e4b911" providerId="LiveId" clId="{FE1E3604-0831-452A-A3C3-2150F4A7693C}" dt="2023-12-06T18:24:41.552" v="3762" actId="26606"/>
          <ac:spMkLst>
            <pc:docMk/>
            <pc:sldMk cId="1502012770" sldId="323"/>
            <ac:spMk id="244" creationId="{717A211C-5863-4303-AC3D-AEBFDF6D6A4C}"/>
          </ac:spMkLst>
        </pc:spChg>
        <pc:spChg chg="add del">
          <ac:chgData name="Tony Tom" userId="c14d24fb81e4b911" providerId="LiveId" clId="{FE1E3604-0831-452A-A3C3-2150F4A7693C}" dt="2023-12-06T18:24:41.552" v="3762" actId="26606"/>
          <ac:spMkLst>
            <pc:docMk/>
            <pc:sldMk cId="1502012770" sldId="323"/>
            <ac:spMk id="245" creationId="{087519CD-2FFF-42E3-BB0C-FEAA828BA5DB}"/>
          </ac:spMkLst>
        </pc:spChg>
        <pc:spChg chg="add del">
          <ac:chgData name="Tony Tom" userId="c14d24fb81e4b911" providerId="LiveId" clId="{FE1E3604-0831-452A-A3C3-2150F4A7693C}" dt="2023-12-06T18:24:42.404" v="3764" actId="26606"/>
          <ac:spMkLst>
            <pc:docMk/>
            <pc:sldMk cId="1502012770" sldId="323"/>
            <ac:spMk id="247" creationId="{600B5AE2-C5CC-499C-8F2D-249888BE22C2}"/>
          </ac:spMkLst>
        </pc:spChg>
        <pc:spChg chg="add del">
          <ac:chgData name="Tony Tom" userId="c14d24fb81e4b911" providerId="LiveId" clId="{FE1E3604-0831-452A-A3C3-2150F4A7693C}" dt="2023-12-06T18:24:42.404" v="3764" actId="26606"/>
          <ac:spMkLst>
            <pc:docMk/>
            <pc:sldMk cId="1502012770" sldId="323"/>
            <ac:spMk id="248" creationId="{BA7A3698-B350-40E5-8475-9BCC41A089FC}"/>
          </ac:spMkLst>
        </pc:spChg>
        <pc:spChg chg="add del">
          <ac:chgData name="Tony Tom" userId="c14d24fb81e4b911" providerId="LiveId" clId="{FE1E3604-0831-452A-A3C3-2150F4A7693C}" dt="2023-12-06T18:24:42.404" v="3764" actId="26606"/>
          <ac:spMkLst>
            <pc:docMk/>
            <pc:sldMk cId="1502012770" sldId="323"/>
            <ac:spMk id="250" creationId="{990D0034-F768-41E7-85D4-F38C4DE85770}"/>
          </ac:spMkLst>
        </pc:spChg>
        <pc:spChg chg="add del">
          <ac:chgData name="Tony Tom" userId="c14d24fb81e4b911" providerId="LiveId" clId="{FE1E3604-0831-452A-A3C3-2150F4A7693C}" dt="2023-12-06T18:24:42.404" v="3764" actId="26606"/>
          <ac:spMkLst>
            <pc:docMk/>
            <pc:sldMk cId="1502012770" sldId="323"/>
            <ac:spMk id="251" creationId="{C4F7E42D-8B5A-4FC8-81CD-9E60171F7FA8}"/>
          </ac:spMkLst>
        </pc:spChg>
        <pc:spChg chg="add del">
          <ac:chgData name="Tony Tom" userId="c14d24fb81e4b911" providerId="LiveId" clId="{FE1E3604-0831-452A-A3C3-2150F4A7693C}" dt="2023-12-06T18:24:42.404" v="3764" actId="26606"/>
          <ac:spMkLst>
            <pc:docMk/>
            <pc:sldMk cId="1502012770" sldId="323"/>
            <ac:spMk id="253" creationId="{8C04651D-B9F4-4935-A02D-364153FBDF54}"/>
          </ac:spMkLst>
        </pc:spChg>
        <pc:spChg chg="add del">
          <ac:chgData name="Tony Tom" userId="c14d24fb81e4b911" providerId="LiveId" clId="{FE1E3604-0831-452A-A3C3-2150F4A7693C}" dt="2023-12-06T18:25:05.157" v="3772" actId="26606"/>
          <ac:spMkLst>
            <pc:docMk/>
            <pc:sldMk cId="1502012770" sldId="323"/>
            <ac:spMk id="255" creationId="{600B5AE2-C5CC-499C-8F2D-249888BE22C2}"/>
          </ac:spMkLst>
        </pc:spChg>
        <pc:spChg chg="add del">
          <ac:chgData name="Tony Tom" userId="c14d24fb81e4b911" providerId="LiveId" clId="{FE1E3604-0831-452A-A3C3-2150F4A7693C}" dt="2023-12-06T18:25:05.157" v="3772" actId="26606"/>
          <ac:spMkLst>
            <pc:docMk/>
            <pc:sldMk cId="1502012770" sldId="323"/>
            <ac:spMk id="256" creationId="{BA7A3698-B350-40E5-8475-9BCC41A089FC}"/>
          </ac:spMkLst>
        </pc:spChg>
        <pc:spChg chg="add del">
          <ac:chgData name="Tony Tom" userId="c14d24fb81e4b911" providerId="LiveId" clId="{FE1E3604-0831-452A-A3C3-2150F4A7693C}" dt="2023-12-06T18:25:05.157" v="3772" actId="26606"/>
          <ac:spMkLst>
            <pc:docMk/>
            <pc:sldMk cId="1502012770" sldId="323"/>
            <ac:spMk id="258" creationId="{311973C2-EB8B-452A-A698-4A252FD3AE28}"/>
          </ac:spMkLst>
        </pc:spChg>
        <pc:spChg chg="add del">
          <ac:chgData name="Tony Tom" userId="c14d24fb81e4b911" providerId="LiveId" clId="{FE1E3604-0831-452A-A3C3-2150F4A7693C}" dt="2023-12-06T18:25:05.157" v="3772" actId="26606"/>
          <ac:spMkLst>
            <pc:docMk/>
            <pc:sldMk cId="1502012770" sldId="323"/>
            <ac:spMk id="259" creationId="{10162E77-11AD-44A7-84EC-40C59EEFBD2E}"/>
          </ac:spMkLst>
        </pc:spChg>
        <pc:spChg chg="add">
          <ac:chgData name="Tony Tom" userId="c14d24fb81e4b911" providerId="LiveId" clId="{FE1E3604-0831-452A-A3C3-2150F4A7693C}" dt="2023-12-06T18:25:05.157" v="3772" actId="26606"/>
          <ac:spMkLst>
            <pc:docMk/>
            <pc:sldMk cId="1502012770" sldId="323"/>
            <ac:spMk id="263" creationId="{7D379150-F6B4-45C8-BE10-6B278AD400EB}"/>
          </ac:spMkLst>
        </pc:spChg>
        <pc:spChg chg="add">
          <ac:chgData name="Tony Tom" userId="c14d24fb81e4b911" providerId="LiveId" clId="{FE1E3604-0831-452A-A3C3-2150F4A7693C}" dt="2023-12-06T18:25:05.157" v="3772" actId="26606"/>
          <ac:spMkLst>
            <pc:docMk/>
            <pc:sldMk cId="1502012770" sldId="323"/>
            <ac:spMk id="264" creationId="{5FFCF544-A370-4A5D-A95F-CA6E0E7191E6}"/>
          </ac:spMkLst>
        </pc:spChg>
        <pc:spChg chg="add del">
          <ac:chgData name="Tony Tom" userId="c14d24fb81e4b911" providerId="LiveId" clId="{FE1E3604-0831-452A-A3C3-2150F4A7693C}" dt="2023-12-06T18:24:58.461" v="3768" actId="26606"/>
          <ac:spMkLst>
            <pc:docMk/>
            <pc:sldMk cId="1502012770" sldId="323"/>
            <ac:spMk id="266" creationId="{7C2DC10F-CD76-43DC-9E0B-CB291F740C0F}"/>
          </ac:spMkLst>
        </pc:spChg>
        <pc:spChg chg="add">
          <ac:chgData name="Tony Tom" userId="c14d24fb81e4b911" providerId="LiveId" clId="{FE1E3604-0831-452A-A3C3-2150F4A7693C}" dt="2023-12-06T18:25:05.157" v="3772" actId="26606"/>
          <ac:spMkLst>
            <pc:docMk/>
            <pc:sldMk cId="1502012770" sldId="323"/>
            <ac:spMk id="267" creationId="{52ABB703-2B0E-4C3B-B4A2-F3973548E561}"/>
          </ac:spMkLst>
        </pc:spChg>
        <pc:spChg chg="add del">
          <ac:chgData name="Tony Tom" userId="c14d24fb81e4b911" providerId="LiveId" clId="{FE1E3604-0831-452A-A3C3-2150F4A7693C}" dt="2023-12-06T18:24:58.461" v="3768" actId="26606"/>
          <ac:spMkLst>
            <pc:docMk/>
            <pc:sldMk cId="1502012770" sldId="323"/>
            <ac:spMk id="268" creationId="{1C18170A-08B7-4230-A012-B24C20E39391}"/>
          </ac:spMkLst>
        </pc:spChg>
        <pc:spChg chg="add">
          <ac:chgData name="Tony Tom" userId="c14d24fb81e4b911" providerId="LiveId" clId="{FE1E3604-0831-452A-A3C3-2150F4A7693C}" dt="2023-12-06T18:25:05.157" v="3772" actId="26606"/>
          <ac:spMkLst>
            <pc:docMk/>
            <pc:sldMk cId="1502012770" sldId="323"/>
            <ac:spMk id="271" creationId="{E95DA498-D9A2-4DA9-B9DA-B3776E08CF7E}"/>
          </ac:spMkLst>
        </pc:spChg>
        <pc:spChg chg="add del">
          <ac:chgData name="Tony Tom" userId="c14d24fb81e4b911" providerId="LiveId" clId="{FE1E3604-0831-452A-A3C3-2150F4A7693C}" dt="2023-12-06T18:24:58.461" v="3768" actId="26606"/>
          <ac:spMkLst>
            <pc:docMk/>
            <pc:sldMk cId="1502012770" sldId="323"/>
            <ac:spMk id="272" creationId="{E5958DBC-F4DA-42A8-8C52-860179790ECD}"/>
          </ac:spMkLst>
        </pc:spChg>
        <pc:spChg chg="add">
          <ac:chgData name="Tony Tom" userId="c14d24fb81e4b911" providerId="LiveId" clId="{FE1E3604-0831-452A-A3C3-2150F4A7693C}" dt="2023-12-06T18:25:05.157" v="3772" actId="26606"/>
          <ac:spMkLst>
            <pc:docMk/>
            <pc:sldMk cId="1502012770" sldId="323"/>
            <ac:spMk id="273" creationId="{82A73093-4B9D-420D-B17E-52293703A1D4}"/>
          </ac:spMkLst>
        </pc:spChg>
        <pc:spChg chg="add del">
          <ac:chgData name="Tony Tom" userId="c14d24fb81e4b911" providerId="LiveId" clId="{FE1E3604-0831-452A-A3C3-2150F4A7693C}" dt="2023-12-06T18:24:58.461" v="3768" actId="26606"/>
          <ac:spMkLst>
            <pc:docMk/>
            <pc:sldMk cId="1502012770" sldId="323"/>
            <ac:spMk id="276" creationId="{51DDD252-D7C8-4CE5-9C61-D60D722BC217}"/>
          </ac:spMkLst>
        </pc:spChg>
        <pc:spChg chg="add del">
          <ac:chgData name="Tony Tom" userId="c14d24fb81e4b911" providerId="LiveId" clId="{FE1E3604-0831-452A-A3C3-2150F4A7693C}" dt="2023-12-06T18:24:58.461" v="3768" actId="26606"/>
          <ac:spMkLst>
            <pc:docMk/>
            <pc:sldMk cId="1502012770" sldId="323"/>
            <ac:spMk id="278" creationId="{2FBD75F5-C49C-4F6A-8D43-7A5939C23307}"/>
          </ac:spMkLst>
        </pc:spChg>
        <pc:spChg chg="add del">
          <ac:chgData name="Tony Tom" userId="c14d24fb81e4b911" providerId="LiveId" clId="{FE1E3604-0831-452A-A3C3-2150F4A7693C}" dt="2023-12-06T18:25:01.440" v="3770" actId="26606"/>
          <ac:spMkLst>
            <pc:docMk/>
            <pc:sldMk cId="1502012770" sldId="323"/>
            <ac:spMk id="280" creationId="{B7D21A87-2874-4438-84BA-E02F7C632784}"/>
          </ac:spMkLst>
        </pc:spChg>
        <pc:spChg chg="add del">
          <ac:chgData name="Tony Tom" userId="c14d24fb81e4b911" providerId="LiveId" clId="{FE1E3604-0831-452A-A3C3-2150F4A7693C}" dt="2023-12-06T18:25:01.440" v="3770" actId="26606"/>
          <ac:spMkLst>
            <pc:docMk/>
            <pc:sldMk cId="1502012770" sldId="323"/>
            <ac:spMk id="281" creationId="{7C2DC10F-CD76-43DC-9E0B-CB291F740C0F}"/>
          </ac:spMkLst>
        </pc:spChg>
        <pc:spChg chg="add del">
          <ac:chgData name="Tony Tom" userId="c14d24fb81e4b911" providerId="LiveId" clId="{FE1E3604-0831-452A-A3C3-2150F4A7693C}" dt="2023-12-06T18:25:01.440" v="3770" actId="26606"/>
          <ac:spMkLst>
            <pc:docMk/>
            <pc:sldMk cId="1502012770" sldId="323"/>
            <ac:spMk id="282" creationId="{0B0A69F5-520C-404C-9614-071AAE13870F}"/>
          </ac:spMkLst>
        </pc:spChg>
        <pc:spChg chg="add del">
          <ac:chgData name="Tony Tom" userId="c14d24fb81e4b911" providerId="LiveId" clId="{FE1E3604-0831-452A-A3C3-2150F4A7693C}" dt="2023-12-06T18:25:01.440" v="3770" actId="26606"/>
          <ac:spMkLst>
            <pc:docMk/>
            <pc:sldMk cId="1502012770" sldId="323"/>
            <ac:spMk id="283" creationId="{1C18170A-08B7-4230-A012-B24C20E39391}"/>
          </ac:spMkLst>
        </pc:spChg>
        <pc:spChg chg="add del">
          <ac:chgData name="Tony Tom" userId="c14d24fb81e4b911" providerId="LiveId" clId="{FE1E3604-0831-452A-A3C3-2150F4A7693C}" dt="2023-12-06T18:25:01.440" v="3770" actId="26606"/>
          <ac:spMkLst>
            <pc:docMk/>
            <pc:sldMk cId="1502012770" sldId="323"/>
            <ac:spMk id="284" creationId="{54D683B1-E7B7-4AF5-8BF1-00757F13FBE1}"/>
          </ac:spMkLst>
        </pc:spChg>
        <pc:spChg chg="add del">
          <ac:chgData name="Tony Tom" userId="c14d24fb81e4b911" providerId="LiveId" clId="{FE1E3604-0831-452A-A3C3-2150F4A7693C}" dt="2023-12-06T18:25:01.440" v="3770" actId="26606"/>
          <ac:spMkLst>
            <pc:docMk/>
            <pc:sldMk cId="1502012770" sldId="323"/>
            <ac:spMk id="286" creationId="{7B07ECB0-AC96-4F4F-AB0C-44EA1353CE09}"/>
          </ac:spMkLst>
        </pc:spChg>
        <pc:spChg chg="add del">
          <ac:chgData name="Tony Tom" userId="c14d24fb81e4b911" providerId="LiveId" clId="{FE1E3604-0831-452A-A3C3-2150F4A7693C}" dt="2023-12-06T18:25:01.440" v="3770" actId="26606"/>
          <ac:spMkLst>
            <pc:docMk/>
            <pc:sldMk cId="1502012770" sldId="323"/>
            <ac:spMk id="287" creationId="{4CFCD50F-4BF3-4733-BD42-5567080A7017}"/>
          </ac:spMkLst>
        </pc:spChg>
        <pc:spChg chg="add del">
          <ac:chgData name="Tony Tom" userId="c14d24fb81e4b911" providerId="LiveId" clId="{FE1E3604-0831-452A-A3C3-2150F4A7693C}" dt="2023-12-06T18:25:01.440" v="3770" actId="26606"/>
          <ac:spMkLst>
            <pc:docMk/>
            <pc:sldMk cId="1502012770" sldId="323"/>
            <ac:spMk id="288" creationId="{97C2466A-2320-4205-BDC2-056CD8BC2C53}"/>
          </ac:spMkLst>
        </pc:spChg>
        <pc:spChg chg="add del">
          <ac:chgData name="Tony Tom" userId="c14d24fb81e4b911" providerId="LiveId" clId="{FE1E3604-0831-452A-A3C3-2150F4A7693C}" dt="2023-12-06T18:25:01.440" v="3770" actId="26606"/>
          <ac:spMkLst>
            <pc:docMk/>
            <pc:sldMk cId="1502012770" sldId="323"/>
            <ac:spMk id="289" creationId="{C24F77B6-3AFC-4981-A39A-15994073E10F}"/>
          </ac:spMkLst>
        </pc:spChg>
        <pc:picChg chg="add del mod ord">
          <ac:chgData name="Tony Tom" userId="c14d24fb81e4b911" providerId="LiveId" clId="{FE1E3604-0831-452A-A3C3-2150F4A7693C}" dt="2023-12-06T18:25:01.864" v="3771"/>
          <ac:picMkLst>
            <pc:docMk/>
            <pc:sldMk cId="1502012770" sldId="323"/>
            <ac:picMk id="4" creationId="{FC65393F-DB75-1449-82D2-F3281491CB0C}"/>
          </ac:picMkLst>
        </pc:picChg>
        <pc:picChg chg="add mod">
          <ac:chgData name="Tony Tom" userId="c14d24fb81e4b911" providerId="LiveId" clId="{FE1E3604-0831-452A-A3C3-2150F4A7693C}" dt="2023-12-06T18:25:59.417" v="3781" actId="1076"/>
          <ac:picMkLst>
            <pc:docMk/>
            <pc:sldMk cId="1502012770" sldId="323"/>
            <ac:picMk id="5" creationId="{6E048C60-1C19-84AF-A554-8762F6D830AF}"/>
          </ac:picMkLst>
        </pc:picChg>
        <pc:picChg chg="del mod">
          <ac:chgData name="Tony Tom" userId="c14d24fb81e4b911" providerId="LiveId" clId="{FE1E3604-0831-452A-A3C3-2150F4A7693C}" dt="2023-12-06T18:22:28.738" v="3715" actId="478"/>
          <ac:picMkLst>
            <pc:docMk/>
            <pc:sldMk cId="1502012770" sldId="323"/>
            <ac:picMk id="58" creationId="{3E3EB510-2331-26ED-4259-437AE437A59B}"/>
          </ac:picMkLst>
        </pc:picChg>
        <pc:picChg chg="add del">
          <ac:chgData name="Tony Tom" userId="c14d24fb81e4b911" providerId="LiveId" clId="{FE1E3604-0831-452A-A3C3-2150F4A7693C}" dt="2023-12-06T18:22:41.615" v="3718" actId="26606"/>
          <ac:picMkLst>
            <pc:docMk/>
            <pc:sldMk cId="1502012770" sldId="323"/>
            <ac:picMk id="63" creationId="{4DB9CC6A-E8D6-2D89-8894-D482287A8F5E}"/>
          </ac:picMkLst>
        </pc:picChg>
        <pc:picChg chg="add del">
          <ac:chgData name="Tony Tom" userId="c14d24fb81e4b911" providerId="LiveId" clId="{FE1E3604-0831-452A-A3C3-2150F4A7693C}" dt="2023-12-06T18:22:44.301" v="3720" actId="26606"/>
          <ac:picMkLst>
            <pc:docMk/>
            <pc:sldMk cId="1502012770" sldId="323"/>
            <ac:picMk id="84" creationId="{1867BA8B-0344-C357-EBC6-58B119183321}"/>
          </ac:picMkLst>
        </pc:picChg>
        <pc:picChg chg="add del">
          <ac:chgData name="Tony Tom" userId="c14d24fb81e4b911" providerId="LiveId" clId="{FE1E3604-0831-452A-A3C3-2150F4A7693C}" dt="2023-12-06T18:22:47.501" v="3722" actId="26606"/>
          <ac:picMkLst>
            <pc:docMk/>
            <pc:sldMk cId="1502012770" sldId="323"/>
            <ac:picMk id="92" creationId="{452ABA66-C354-6ACB-8735-849AE83C21A3}"/>
          </ac:picMkLst>
        </pc:picChg>
        <pc:picChg chg="add del mod ord">
          <ac:chgData name="Tony Tom" userId="c14d24fb81e4b911" providerId="LiveId" clId="{FE1E3604-0831-452A-A3C3-2150F4A7693C}" dt="2023-12-06T18:24:04.862" v="3749" actId="478"/>
          <ac:picMkLst>
            <pc:docMk/>
            <pc:sldMk cId="1502012770" sldId="323"/>
            <ac:picMk id="98" creationId="{BEE64DDE-F74A-8033-15BF-14F7930C3972}"/>
          </ac:picMkLst>
        </pc:picChg>
        <pc:picChg chg="add del">
          <ac:chgData name="Tony Tom" userId="c14d24fb81e4b911" providerId="LiveId" clId="{FE1E3604-0831-452A-A3C3-2150F4A7693C}" dt="2023-12-06T18:24:10.630" v="3751" actId="26606"/>
          <ac:picMkLst>
            <pc:docMk/>
            <pc:sldMk cId="1502012770" sldId="323"/>
            <ac:picMk id="198" creationId="{4D5C5613-4214-0BE9-2C84-157D7ABAEF21}"/>
          </ac:picMkLst>
        </pc:picChg>
        <pc:picChg chg="add del">
          <ac:chgData name="Tony Tom" userId="c14d24fb81e4b911" providerId="LiveId" clId="{FE1E3604-0831-452A-A3C3-2150F4A7693C}" dt="2023-12-06T18:24:35.918" v="3758" actId="26606"/>
          <ac:picMkLst>
            <pc:docMk/>
            <pc:sldMk cId="1502012770" sldId="323"/>
            <ac:picMk id="213" creationId="{292B0A82-9B97-6020-A268-341BD0870B7A}"/>
          </ac:picMkLst>
        </pc:picChg>
        <pc:picChg chg="add del">
          <ac:chgData name="Tony Tom" userId="c14d24fb81e4b911" providerId="LiveId" clId="{FE1E3604-0831-452A-A3C3-2150F4A7693C}" dt="2023-12-06T18:24:42.404" v="3764" actId="26606"/>
          <ac:picMkLst>
            <pc:docMk/>
            <pc:sldMk cId="1502012770" sldId="323"/>
            <ac:picMk id="252" creationId="{A4B480A2-6740-ABC0-EFF4-EF65A100511F}"/>
          </ac:picMkLst>
        </pc:picChg>
        <pc:picChg chg="add mod">
          <ac:chgData name="Tony Tom" userId="c14d24fb81e4b911" providerId="LiveId" clId="{FE1E3604-0831-452A-A3C3-2150F4A7693C}" dt="2023-12-06T18:25:05.157" v="3772" actId="26606"/>
          <ac:picMkLst>
            <pc:docMk/>
            <pc:sldMk cId="1502012770" sldId="323"/>
            <ac:picMk id="260" creationId="{D5B3B7C2-8E3A-2E53-21A5-1CBEE634ED88}"/>
          </ac:picMkLst>
        </pc:picChg>
        <pc:cxnChg chg="add del">
          <ac:chgData name="Tony Tom" userId="c14d24fb81e4b911" providerId="LiveId" clId="{FE1E3604-0831-452A-A3C3-2150F4A7693C}" dt="2023-12-06T18:22:41.615" v="3718" actId="26606"/>
          <ac:cxnSpMkLst>
            <pc:docMk/>
            <pc:sldMk cId="1502012770" sldId="323"/>
            <ac:cxnSpMk id="71" creationId="{0AC655C7-EC94-4BE6-84C8-2F9EFBBB2789}"/>
          </ac:cxnSpMkLst>
        </pc:cxnChg>
        <pc:cxnChg chg="add del">
          <ac:chgData name="Tony Tom" userId="c14d24fb81e4b911" providerId="LiveId" clId="{FE1E3604-0831-452A-A3C3-2150F4A7693C}" dt="2023-12-06T18:22:41.615" v="3718" actId="26606"/>
          <ac:cxnSpMkLst>
            <pc:docMk/>
            <pc:sldMk cId="1502012770" sldId="323"/>
            <ac:cxnSpMk id="73" creationId="{327CAB8F-A0BA-4128-8B2F-EC1879A1677D}"/>
          </ac:cxnSpMkLst>
        </pc:cxnChg>
        <pc:cxnChg chg="add del">
          <ac:chgData name="Tony Tom" userId="c14d24fb81e4b911" providerId="LiveId" clId="{FE1E3604-0831-452A-A3C3-2150F4A7693C}" dt="2023-12-06T18:22:44.301" v="3720" actId="26606"/>
          <ac:cxnSpMkLst>
            <pc:docMk/>
            <pc:sldMk cId="1502012770" sldId="323"/>
            <ac:cxnSpMk id="81" creationId="{0AC655C7-EC94-4BE6-84C8-2F9EFBBB2789}"/>
          </ac:cxnSpMkLst>
        </pc:cxnChg>
        <pc:cxnChg chg="add del">
          <ac:chgData name="Tony Tom" userId="c14d24fb81e4b911" providerId="LiveId" clId="{FE1E3604-0831-452A-A3C3-2150F4A7693C}" dt="2023-12-06T18:22:47.501" v="3722" actId="26606"/>
          <ac:cxnSpMkLst>
            <pc:docMk/>
            <pc:sldMk cId="1502012770" sldId="323"/>
            <ac:cxnSpMk id="89" creationId="{0AC655C7-EC94-4BE6-84C8-2F9EFBBB2789}"/>
          </ac:cxnSpMkLst>
        </pc:cxnChg>
        <pc:cxnChg chg="add del">
          <ac:chgData name="Tony Tom" userId="c14d24fb81e4b911" providerId="LiveId" clId="{FE1E3604-0831-452A-A3C3-2150F4A7693C}" dt="2023-12-06T18:22:47.501" v="3722" actId="26606"/>
          <ac:cxnSpMkLst>
            <pc:docMk/>
            <pc:sldMk cId="1502012770" sldId="323"/>
            <ac:cxnSpMk id="93" creationId="{5AB158E9-1B40-4CD6-95F0-95CA11DF7B7A}"/>
          </ac:cxnSpMkLst>
        </pc:cxnChg>
        <pc:cxnChg chg="add del">
          <ac:chgData name="Tony Tom" userId="c14d24fb81e4b911" providerId="LiveId" clId="{FE1E3604-0831-452A-A3C3-2150F4A7693C}" dt="2023-12-06T18:23:13.763" v="3737" actId="26606"/>
          <ac:cxnSpMkLst>
            <pc:docMk/>
            <pc:sldMk cId="1502012770" sldId="323"/>
            <ac:cxnSpMk id="97" creationId="{0AC655C7-EC94-4BE6-84C8-2F9EFBBB2789}"/>
          </ac:cxnSpMkLst>
        </pc:cxnChg>
        <pc:cxnChg chg="add del">
          <ac:chgData name="Tony Tom" userId="c14d24fb81e4b911" providerId="LiveId" clId="{FE1E3604-0831-452A-A3C3-2150F4A7693C}" dt="2023-12-06T18:23:00.658" v="3728" actId="26606"/>
          <ac:cxnSpMkLst>
            <pc:docMk/>
            <pc:sldMk cId="1502012770" sldId="323"/>
            <ac:cxnSpMk id="109" creationId="{0AC655C7-EC94-4BE6-84C8-2F9EFBBB2789}"/>
          </ac:cxnSpMkLst>
        </pc:cxnChg>
        <pc:cxnChg chg="add del">
          <ac:chgData name="Tony Tom" userId="c14d24fb81e4b911" providerId="LiveId" clId="{FE1E3604-0831-452A-A3C3-2150F4A7693C}" dt="2023-12-06T18:23:01.396" v="3730" actId="26606"/>
          <ac:cxnSpMkLst>
            <pc:docMk/>
            <pc:sldMk cId="1502012770" sldId="323"/>
            <ac:cxnSpMk id="118" creationId="{0AC655C7-EC94-4BE6-84C8-2F9EFBBB2789}"/>
          </ac:cxnSpMkLst>
        </pc:cxnChg>
        <pc:cxnChg chg="add del">
          <ac:chgData name="Tony Tom" userId="c14d24fb81e4b911" providerId="LiveId" clId="{FE1E3604-0831-452A-A3C3-2150F4A7693C}" dt="2023-12-06T18:23:01.396" v="3730" actId="26606"/>
          <ac:cxnSpMkLst>
            <pc:docMk/>
            <pc:sldMk cId="1502012770" sldId="323"/>
            <ac:cxnSpMk id="119" creationId="{327CAB8F-A0BA-4128-8B2F-EC1879A1677D}"/>
          </ac:cxnSpMkLst>
        </pc:cxnChg>
        <pc:cxnChg chg="add del">
          <ac:chgData name="Tony Tom" userId="c14d24fb81e4b911" providerId="LiveId" clId="{FE1E3604-0831-452A-A3C3-2150F4A7693C}" dt="2023-12-06T18:23:10.069" v="3732" actId="26606"/>
          <ac:cxnSpMkLst>
            <pc:docMk/>
            <pc:sldMk cId="1502012770" sldId="323"/>
            <ac:cxnSpMk id="124" creationId="{0AC655C7-EC94-4BE6-84C8-2F9EFBBB2789}"/>
          </ac:cxnSpMkLst>
        </pc:cxnChg>
        <pc:cxnChg chg="add del">
          <ac:chgData name="Tony Tom" userId="c14d24fb81e4b911" providerId="LiveId" clId="{FE1E3604-0831-452A-A3C3-2150F4A7693C}" dt="2023-12-06T18:23:10.069" v="3732" actId="26606"/>
          <ac:cxnSpMkLst>
            <pc:docMk/>
            <pc:sldMk cId="1502012770" sldId="323"/>
            <ac:cxnSpMk id="126" creationId="{C65F3E9C-EF11-4F8F-A621-399C7A3E6401}"/>
          </ac:cxnSpMkLst>
        </pc:cxnChg>
        <pc:cxnChg chg="add del">
          <ac:chgData name="Tony Tom" userId="c14d24fb81e4b911" providerId="LiveId" clId="{FE1E3604-0831-452A-A3C3-2150F4A7693C}" dt="2023-12-06T18:23:12.364" v="3734" actId="26606"/>
          <ac:cxnSpMkLst>
            <pc:docMk/>
            <pc:sldMk cId="1502012770" sldId="323"/>
            <ac:cxnSpMk id="132" creationId="{0AC655C7-EC94-4BE6-84C8-2F9EFBBB2789}"/>
          </ac:cxnSpMkLst>
        </pc:cxnChg>
        <pc:cxnChg chg="add del">
          <ac:chgData name="Tony Tom" userId="c14d24fb81e4b911" providerId="LiveId" clId="{FE1E3604-0831-452A-A3C3-2150F4A7693C}" dt="2023-12-06T18:23:12.364" v="3734" actId="26606"/>
          <ac:cxnSpMkLst>
            <pc:docMk/>
            <pc:sldMk cId="1502012770" sldId="323"/>
            <ac:cxnSpMk id="134" creationId="{5AB158E9-1B40-4CD6-95F0-95CA11DF7B7A}"/>
          </ac:cxnSpMkLst>
        </pc:cxnChg>
        <pc:cxnChg chg="add del">
          <ac:chgData name="Tony Tom" userId="c14d24fb81e4b911" providerId="LiveId" clId="{FE1E3604-0831-452A-A3C3-2150F4A7693C}" dt="2023-12-06T18:23:13.763" v="3736" actId="26606"/>
          <ac:cxnSpMkLst>
            <pc:docMk/>
            <pc:sldMk cId="1502012770" sldId="323"/>
            <ac:cxnSpMk id="140" creationId="{0AC655C7-EC94-4BE6-84C8-2F9EFBBB2789}"/>
          </ac:cxnSpMkLst>
        </pc:cxnChg>
        <pc:cxnChg chg="add del">
          <ac:chgData name="Tony Tom" userId="c14d24fb81e4b911" providerId="LiveId" clId="{FE1E3604-0831-452A-A3C3-2150F4A7693C}" dt="2023-12-06T18:23:32.431" v="3742" actId="26606"/>
          <ac:cxnSpMkLst>
            <pc:docMk/>
            <pc:sldMk cId="1502012770" sldId="323"/>
            <ac:cxnSpMk id="147" creationId="{0AC655C7-EC94-4BE6-84C8-2F9EFBBB2789}"/>
          </ac:cxnSpMkLst>
        </pc:cxnChg>
        <pc:cxnChg chg="add del">
          <ac:chgData name="Tony Tom" userId="c14d24fb81e4b911" providerId="LiveId" clId="{FE1E3604-0831-452A-A3C3-2150F4A7693C}" dt="2023-12-06T18:23:30.291" v="3739" actId="26606"/>
          <ac:cxnSpMkLst>
            <pc:docMk/>
            <pc:sldMk cId="1502012770" sldId="323"/>
            <ac:cxnSpMk id="159" creationId="{0AC655C7-EC94-4BE6-84C8-2F9EFBBB2789}"/>
          </ac:cxnSpMkLst>
        </pc:cxnChg>
        <pc:cxnChg chg="add del">
          <ac:chgData name="Tony Tom" userId="c14d24fb81e4b911" providerId="LiveId" clId="{FE1E3604-0831-452A-A3C3-2150F4A7693C}" dt="2023-12-06T18:23:30.291" v="3739" actId="26606"/>
          <ac:cxnSpMkLst>
            <pc:docMk/>
            <pc:sldMk cId="1502012770" sldId="323"/>
            <ac:cxnSpMk id="161" creationId="{E9F7CBA9-9D9B-479F-AAB5-BF785971CD85}"/>
          </ac:cxnSpMkLst>
        </pc:cxnChg>
        <pc:cxnChg chg="add del">
          <ac:chgData name="Tony Tom" userId="c14d24fb81e4b911" providerId="LiveId" clId="{FE1E3604-0831-452A-A3C3-2150F4A7693C}" dt="2023-12-06T18:23:32.431" v="3741" actId="26606"/>
          <ac:cxnSpMkLst>
            <pc:docMk/>
            <pc:sldMk cId="1502012770" sldId="323"/>
            <ac:cxnSpMk id="169" creationId="{0AC655C7-EC94-4BE6-84C8-2F9EFBBB2789}"/>
          </ac:cxnSpMkLst>
        </pc:cxnChg>
        <pc:cxnChg chg="add del">
          <ac:chgData name="Tony Tom" userId="c14d24fb81e4b911" providerId="LiveId" clId="{FE1E3604-0831-452A-A3C3-2150F4A7693C}" dt="2023-12-06T18:23:49.360" v="3747" actId="26606"/>
          <ac:cxnSpMkLst>
            <pc:docMk/>
            <pc:sldMk cId="1502012770" sldId="323"/>
            <ac:cxnSpMk id="176" creationId="{6EEB3B97-A638-498B-8083-54191CE71E01}"/>
          </ac:cxnSpMkLst>
        </pc:cxnChg>
        <pc:cxnChg chg="add del">
          <ac:chgData name="Tony Tom" userId="c14d24fb81e4b911" providerId="LiveId" clId="{FE1E3604-0831-452A-A3C3-2150F4A7693C}" dt="2023-12-06T18:24:10.630" v="3752" actId="26606"/>
          <ac:cxnSpMkLst>
            <pc:docMk/>
            <pc:sldMk cId="1502012770" sldId="323"/>
            <ac:cxnSpMk id="188" creationId="{6EEB3B97-A638-498B-8083-54191CE71E01}"/>
          </ac:cxnSpMkLst>
        </pc:cxnChg>
        <pc:cxnChg chg="add del">
          <ac:chgData name="Tony Tom" userId="c14d24fb81e4b911" providerId="LiveId" clId="{FE1E3604-0831-452A-A3C3-2150F4A7693C}" dt="2023-12-06T18:24:10.630" v="3752" actId="26606"/>
          <ac:cxnSpMkLst>
            <pc:docMk/>
            <pc:sldMk cId="1502012770" sldId="323"/>
            <ac:cxnSpMk id="192" creationId="{9C21570E-E159-49A6-9891-FA397B7A92D3}"/>
          </ac:cxnSpMkLst>
        </pc:cxnChg>
        <pc:cxnChg chg="add del">
          <ac:chgData name="Tony Tom" userId="c14d24fb81e4b911" providerId="LiveId" clId="{FE1E3604-0831-452A-A3C3-2150F4A7693C}" dt="2023-12-06T18:24:42.420" v="3765" actId="26606"/>
          <ac:cxnSpMkLst>
            <pc:docMk/>
            <pc:sldMk cId="1502012770" sldId="323"/>
            <ac:cxnSpMk id="205" creationId="{E161BEBD-A23C-409E-ABC7-73F9EDC02F20}"/>
          </ac:cxnSpMkLst>
        </pc:cxnChg>
        <pc:cxnChg chg="add del">
          <ac:chgData name="Tony Tom" userId="c14d24fb81e4b911" providerId="LiveId" clId="{FE1E3604-0831-452A-A3C3-2150F4A7693C}" dt="2023-12-06T18:24:10.630" v="3751" actId="26606"/>
          <ac:cxnSpMkLst>
            <pc:docMk/>
            <pc:sldMk cId="1502012770" sldId="323"/>
            <ac:cxnSpMk id="206" creationId="{0AC655C7-EC94-4BE6-84C8-2F9EFBBB2789}"/>
          </ac:cxnSpMkLst>
        </pc:cxnChg>
        <pc:cxnChg chg="add del">
          <ac:chgData name="Tony Tom" userId="c14d24fb81e4b911" providerId="LiveId" clId="{FE1E3604-0831-452A-A3C3-2150F4A7693C}" dt="2023-12-06T18:24:29.105" v="3754" actId="26606"/>
          <ac:cxnSpMkLst>
            <pc:docMk/>
            <pc:sldMk cId="1502012770" sldId="323"/>
            <ac:cxnSpMk id="220" creationId="{E161BEBD-A23C-409E-ABC7-73F9EDC02F20}"/>
          </ac:cxnSpMkLst>
        </pc:cxnChg>
        <pc:cxnChg chg="add del">
          <ac:chgData name="Tony Tom" userId="c14d24fb81e4b911" providerId="LiveId" clId="{FE1E3604-0831-452A-A3C3-2150F4A7693C}" dt="2023-12-06T18:24:35.918" v="3758" actId="26606"/>
          <ac:cxnSpMkLst>
            <pc:docMk/>
            <pc:sldMk cId="1502012770" sldId="323"/>
            <ac:cxnSpMk id="221" creationId="{0AC655C7-EC94-4BE6-84C8-2F9EFBBB2789}"/>
          </ac:cxnSpMkLst>
        </pc:cxnChg>
        <pc:cxnChg chg="add del">
          <ac:chgData name="Tony Tom" userId="c14d24fb81e4b911" providerId="LiveId" clId="{FE1E3604-0831-452A-A3C3-2150F4A7693C}" dt="2023-12-06T18:24:33.823" v="3756" actId="26606"/>
          <ac:cxnSpMkLst>
            <pc:docMk/>
            <pc:sldMk cId="1502012770" sldId="323"/>
            <ac:cxnSpMk id="230" creationId="{E161BEBD-A23C-409E-ABC7-73F9EDC02F20}"/>
          </ac:cxnSpMkLst>
        </pc:cxnChg>
        <pc:cxnChg chg="add del">
          <ac:chgData name="Tony Tom" userId="c14d24fb81e4b911" providerId="LiveId" clId="{FE1E3604-0831-452A-A3C3-2150F4A7693C}" dt="2023-12-06T18:24:39.211" v="3760" actId="26606"/>
          <ac:cxnSpMkLst>
            <pc:docMk/>
            <pc:sldMk cId="1502012770" sldId="323"/>
            <ac:cxnSpMk id="235" creationId="{E161BEBD-A23C-409E-ABC7-73F9EDC02F20}"/>
          </ac:cxnSpMkLst>
        </pc:cxnChg>
        <pc:cxnChg chg="add del">
          <ac:chgData name="Tony Tom" userId="c14d24fb81e4b911" providerId="LiveId" clId="{FE1E3604-0831-452A-A3C3-2150F4A7693C}" dt="2023-12-06T18:24:39.211" v="3760" actId="26606"/>
          <ac:cxnSpMkLst>
            <pc:docMk/>
            <pc:sldMk cId="1502012770" sldId="323"/>
            <ac:cxnSpMk id="237" creationId="{9F09C252-16FE-4557-AD6D-BB5CA773496C}"/>
          </ac:cxnSpMkLst>
        </pc:cxnChg>
        <pc:cxnChg chg="add del">
          <ac:chgData name="Tony Tom" userId="c14d24fb81e4b911" providerId="LiveId" clId="{FE1E3604-0831-452A-A3C3-2150F4A7693C}" dt="2023-12-06T18:24:41.552" v="3762" actId="26606"/>
          <ac:cxnSpMkLst>
            <pc:docMk/>
            <pc:sldMk cId="1502012770" sldId="323"/>
            <ac:cxnSpMk id="242" creationId="{E161BEBD-A23C-409E-ABC7-73F9EDC02F20}"/>
          </ac:cxnSpMkLst>
        </pc:cxnChg>
        <pc:cxnChg chg="add del">
          <ac:chgData name="Tony Tom" userId="c14d24fb81e4b911" providerId="LiveId" clId="{FE1E3604-0831-452A-A3C3-2150F4A7693C}" dt="2023-12-06T18:24:42.404" v="3764" actId="26606"/>
          <ac:cxnSpMkLst>
            <pc:docMk/>
            <pc:sldMk cId="1502012770" sldId="323"/>
            <ac:cxnSpMk id="249" creationId="{0AC655C7-EC94-4BE6-84C8-2F9EFBBB2789}"/>
          </ac:cxnSpMkLst>
        </pc:cxnChg>
        <pc:cxnChg chg="add del">
          <ac:chgData name="Tony Tom" userId="c14d24fb81e4b911" providerId="LiveId" clId="{FE1E3604-0831-452A-A3C3-2150F4A7693C}" dt="2023-12-06T18:25:05.157" v="3772" actId="26606"/>
          <ac:cxnSpMkLst>
            <pc:docMk/>
            <pc:sldMk cId="1502012770" sldId="323"/>
            <ac:cxnSpMk id="257" creationId="{0AC655C7-EC94-4BE6-84C8-2F9EFBBB2789}"/>
          </ac:cxnSpMkLst>
        </pc:cxnChg>
        <pc:cxnChg chg="add del">
          <ac:chgData name="Tony Tom" userId="c14d24fb81e4b911" providerId="LiveId" clId="{FE1E3604-0831-452A-A3C3-2150F4A7693C}" dt="2023-12-06T18:25:05.157" v="3772" actId="26606"/>
          <ac:cxnSpMkLst>
            <pc:docMk/>
            <pc:sldMk cId="1502012770" sldId="323"/>
            <ac:cxnSpMk id="261" creationId="{5AB158E9-1B40-4CD6-95F0-95CA11DF7B7A}"/>
          </ac:cxnSpMkLst>
        </pc:cxnChg>
        <pc:cxnChg chg="add">
          <ac:chgData name="Tony Tom" userId="c14d24fb81e4b911" providerId="LiveId" clId="{FE1E3604-0831-452A-A3C3-2150F4A7693C}" dt="2023-12-06T18:25:05.157" v="3772" actId="26606"/>
          <ac:cxnSpMkLst>
            <pc:docMk/>
            <pc:sldMk cId="1502012770" sldId="323"/>
            <ac:cxnSpMk id="265" creationId="{6EEB3B97-A638-498B-8083-54191CE71E01}"/>
          </ac:cxnSpMkLst>
        </pc:cxnChg>
        <pc:cxnChg chg="add">
          <ac:chgData name="Tony Tom" userId="c14d24fb81e4b911" providerId="LiveId" clId="{FE1E3604-0831-452A-A3C3-2150F4A7693C}" dt="2023-12-06T18:25:05.157" v="3772" actId="26606"/>
          <ac:cxnSpMkLst>
            <pc:docMk/>
            <pc:sldMk cId="1502012770" sldId="323"/>
            <ac:cxnSpMk id="269" creationId="{9C21570E-E159-49A6-9891-FA397B7A92D3}"/>
          </ac:cxnSpMkLst>
        </pc:cxnChg>
        <pc:cxnChg chg="add del">
          <ac:chgData name="Tony Tom" userId="c14d24fb81e4b911" providerId="LiveId" clId="{FE1E3604-0831-452A-A3C3-2150F4A7693C}" dt="2023-12-06T18:24:58.461" v="3768" actId="26606"/>
          <ac:cxnSpMkLst>
            <pc:docMk/>
            <pc:sldMk cId="1502012770" sldId="323"/>
            <ac:cxnSpMk id="270" creationId="{52188B95-E375-4977-9E9C-E28CE956F6EB}"/>
          </ac:cxnSpMkLst>
        </pc:cxnChg>
        <pc:cxnChg chg="add del">
          <ac:chgData name="Tony Tom" userId="c14d24fb81e4b911" providerId="LiveId" clId="{FE1E3604-0831-452A-A3C3-2150F4A7693C}" dt="2023-12-06T18:24:58.461" v="3768" actId="26606"/>
          <ac:cxnSpMkLst>
            <pc:docMk/>
            <pc:sldMk cId="1502012770" sldId="323"/>
            <ac:cxnSpMk id="274" creationId="{79FCC9A9-2031-4283-9B27-34B62BB7F305}"/>
          </ac:cxnSpMkLst>
        </pc:cxnChg>
        <pc:cxnChg chg="add del">
          <ac:chgData name="Tony Tom" userId="c14d24fb81e4b911" providerId="LiveId" clId="{FE1E3604-0831-452A-A3C3-2150F4A7693C}" dt="2023-12-06T18:25:01.440" v="3770" actId="26606"/>
          <ac:cxnSpMkLst>
            <pc:docMk/>
            <pc:sldMk cId="1502012770" sldId="323"/>
            <ac:cxnSpMk id="285" creationId="{52188B95-E375-4977-9E9C-E28CE956F6EB}"/>
          </ac:cxnSpMkLst>
        </pc:cxnChg>
        <pc:cxnChg chg="add del">
          <ac:chgData name="Tony Tom" userId="c14d24fb81e4b911" providerId="LiveId" clId="{FE1E3604-0831-452A-A3C3-2150F4A7693C}" dt="2023-12-06T18:25:01.440" v="3770" actId="26606"/>
          <ac:cxnSpMkLst>
            <pc:docMk/>
            <pc:sldMk cId="1502012770" sldId="323"/>
            <ac:cxnSpMk id="290" creationId="{E622A300-A12E-4C3D-A574-71AFFA8F2B51}"/>
          </ac:cxnSpMkLst>
        </pc:cxnChg>
      </pc:sldChg>
      <pc:sldChg chg="addSp delSp modSp add del mod setBg">
        <pc:chgData name="Tony Tom" userId="c14d24fb81e4b911" providerId="LiveId" clId="{FE1E3604-0831-452A-A3C3-2150F4A7693C}" dt="2023-12-06T18:19:53.475" v="3677"/>
        <pc:sldMkLst>
          <pc:docMk/>
          <pc:sldMk cId="2036307367" sldId="323"/>
        </pc:sldMkLst>
        <pc:spChg chg="mod">
          <ac:chgData name="Tony Tom" userId="c14d24fb81e4b911" providerId="LiveId" clId="{FE1E3604-0831-452A-A3C3-2150F4A7693C}" dt="2023-12-06T18:19:53.223" v="3676" actId="26606"/>
          <ac:spMkLst>
            <pc:docMk/>
            <pc:sldMk cId="2036307367" sldId="323"/>
            <ac:spMk id="2" creationId="{51DF3D98-3C30-4CFC-8643-C81E829C8C25}"/>
          </ac:spMkLst>
        </pc:spChg>
        <pc:spChg chg="mod">
          <ac:chgData name="Tony Tom" userId="c14d24fb81e4b911" providerId="LiveId" clId="{FE1E3604-0831-452A-A3C3-2150F4A7693C}" dt="2023-12-06T18:19:53.223" v="3676" actId="26606"/>
          <ac:spMkLst>
            <pc:docMk/>
            <pc:sldMk cId="2036307367" sldId="323"/>
            <ac:spMk id="3" creationId="{A068D447-28D3-4F5F-B2DC-FD67E9015868}"/>
          </ac:spMkLst>
        </pc:spChg>
        <pc:spChg chg="mod">
          <ac:chgData name="Tony Tom" userId="c14d24fb81e4b911" providerId="LiveId" clId="{FE1E3604-0831-452A-A3C3-2150F4A7693C}" dt="2023-12-06T18:19:53.223" v="3676" actId="26606"/>
          <ac:spMkLst>
            <pc:docMk/>
            <pc:sldMk cId="2036307367" sldId="323"/>
            <ac:spMk id="54" creationId="{451B7232-8C22-A505-D975-32834CD90803}"/>
          </ac:spMkLst>
        </pc:spChg>
        <pc:spChg chg="mod">
          <ac:chgData name="Tony Tom" userId="c14d24fb81e4b911" providerId="LiveId" clId="{FE1E3604-0831-452A-A3C3-2150F4A7693C}" dt="2023-12-06T18:19:53.223" v="3676" actId="26606"/>
          <ac:spMkLst>
            <pc:docMk/>
            <pc:sldMk cId="2036307367" sldId="323"/>
            <ac:spMk id="61" creationId="{BDB14207-7190-4FB5-9B9B-915AA47A707E}"/>
          </ac:spMkLst>
        </pc:spChg>
        <pc:spChg chg="add del">
          <ac:chgData name="Tony Tom" userId="c14d24fb81e4b911" providerId="LiveId" clId="{FE1E3604-0831-452A-A3C3-2150F4A7693C}" dt="2023-12-06T18:19:40.233" v="3670" actId="26606"/>
          <ac:spMkLst>
            <pc:docMk/>
            <pc:sldMk cId="2036307367" sldId="323"/>
            <ac:spMk id="66" creationId="{600B5AE2-C5CC-499C-8F2D-249888BE22C2}"/>
          </ac:spMkLst>
        </pc:spChg>
        <pc:spChg chg="add del">
          <ac:chgData name="Tony Tom" userId="c14d24fb81e4b911" providerId="LiveId" clId="{FE1E3604-0831-452A-A3C3-2150F4A7693C}" dt="2023-12-06T18:19:40.233" v="3670" actId="26606"/>
          <ac:spMkLst>
            <pc:docMk/>
            <pc:sldMk cId="2036307367" sldId="323"/>
            <ac:spMk id="68" creationId="{BA7A3698-B350-40E5-8475-9BCC41A089FC}"/>
          </ac:spMkLst>
        </pc:spChg>
        <pc:spChg chg="add del">
          <ac:chgData name="Tony Tom" userId="c14d24fb81e4b911" providerId="LiveId" clId="{FE1E3604-0831-452A-A3C3-2150F4A7693C}" dt="2023-12-06T18:19:40.233" v="3670" actId="26606"/>
          <ac:spMkLst>
            <pc:docMk/>
            <pc:sldMk cId="2036307367" sldId="323"/>
            <ac:spMk id="72" creationId="{5CF81D86-BDBA-477C-B7DD-8D359BB9965B}"/>
          </ac:spMkLst>
        </pc:spChg>
        <pc:spChg chg="add del">
          <ac:chgData name="Tony Tom" userId="c14d24fb81e4b911" providerId="LiveId" clId="{FE1E3604-0831-452A-A3C3-2150F4A7693C}" dt="2023-12-06T18:19:40.233" v="3670" actId="26606"/>
          <ac:spMkLst>
            <pc:docMk/>
            <pc:sldMk cId="2036307367" sldId="323"/>
            <ac:spMk id="76" creationId="{88AA064E-5F6E-4024-BC28-EDDC3DFC70E1}"/>
          </ac:spMkLst>
        </pc:spChg>
        <pc:spChg chg="add del">
          <ac:chgData name="Tony Tom" userId="c14d24fb81e4b911" providerId="LiveId" clId="{FE1E3604-0831-452A-A3C3-2150F4A7693C}" dt="2023-12-06T18:19:40.233" v="3670" actId="26606"/>
          <ac:spMkLst>
            <pc:docMk/>
            <pc:sldMk cId="2036307367" sldId="323"/>
            <ac:spMk id="78" creationId="{03B29638-4838-4B9B-B9DB-96E542BAF3E6}"/>
          </ac:spMkLst>
        </pc:spChg>
        <pc:spChg chg="add del">
          <ac:chgData name="Tony Tom" userId="c14d24fb81e4b911" providerId="LiveId" clId="{FE1E3604-0831-452A-A3C3-2150F4A7693C}" dt="2023-12-06T18:19:53.223" v="3676" actId="26606"/>
          <ac:spMkLst>
            <pc:docMk/>
            <pc:sldMk cId="2036307367" sldId="323"/>
            <ac:spMk id="80" creationId="{600B5AE2-C5CC-499C-8F2D-249888BE22C2}"/>
          </ac:spMkLst>
        </pc:spChg>
        <pc:spChg chg="add del">
          <ac:chgData name="Tony Tom" userId="c14d24fb81e4b911" providerId="LiveId" clId="{FE1E3604-0831-452A-A3C3-2150F4A7693C}" dt="2023-12-06T18:19:53.223" v="3676" actId="26606"/>
          <ac:spMkLst>
            <pc:docMk/>
            <pc:sldMk cId="2036307367" sldId="323"/>
            <ac:spMk id="81" creationId="{BA7A3698-B350-40E5-8475-9BCC41A089FC}"/>
          </ac:spMkLst>
        </pc:spChg>
        <pc:spChg chg="add del">
          <ac:chgData name="Tony Tom" userId="c14d24fb81e4b911" providerId="LiveId" clId="{FE1E3604-0831-452A-A3C3-2150F4A7693C}" dt="2023-12-06T18:19:53.223" v="3676" actId="26606"/>
          <ac:spMkLst>
            <pc:docMk/>
            <pc:sldMk cId="2036307367" sldId="323"/>
            <ac:spMk id="83" creationId="{10162E77-11AD-44A7-84EC-40C59EEFBD2E}"/>
          </ac:spMkLst>
        </pc:spChg>
        <pc:spChg chg="add del">
          <ac:chgData name="Tony Tom" userId="c14d24fb81e4b911" providerId="LiveId" clId="{FE1E3604-0831-452A-A3C3-2150F4A7693C}" dt="2023-12-06T18:19:53.223" v="3676" actId="26606"/>
          <ac:spMkLst>
            <pc:docMk/>
            <pc:sldMk cId="2036307367" sldId="323"/>
            <ac:spMk id="85" creationId="{6329CBCE-21AE-419D-AC1F-8ACF510A6670}"/>
          </ac:spMkLst>
        </pc:spChg>
        <pc:spChg chg="add del">
          <ac:chgData name="Tony Tom" userId="c14d24fb81e4b911" providerId="LiveId" clId="{FE1E3604-0831-452A-A3C3-2150F4A7693C}" dt="2023-12-06T18:19:53.223" v="3676" actId="26606"/>
          <ac:spMkLst>
            <pc:docMk/>
            <pc:sldMk cId="2036307367" sldId="323"/>
            <ac:spMk id="86" creationId="{FF2DA012-1414-493D-888F-5D99D0BDA322}"/>
          </ac:spMkLst>
        </pc:spChg>
        <pc:spChg chg="add del">
          <ac:chgData name="Tony Tom" userId="c14d24fb81e4b911" providerId="LiveId" clId="{FE1E3604-0831-452A-A3C3-2150F4A7693C}" dt="2023-12-06T18:19:53.050" v="3675" actId="26606"/>
          <ac:spMkLst>
            <pc:docMk/>
            <pc:sldMk cId="2036307367" sldId="323"/>
            <ac:spMk id="91" creationId="{600B5AE2-C5CC-499C-8F2D-249888BE22C2}"/>
          </ac:spMkLst>
        </pc:spChg>
        <pc:spChg chg="add del">
          <ac:chgData name="Tony Tom" userId="c14d24fb81e4b911" providerId="LiveId" clId="{FE1E3604-0831-452A-A3C3-2150F4A7693C}" dt="2023-12-06T18:19:53.050" v="3675" actId="26606"/>
          <ac:spMkLst>
            <pc:docMk/>
            <pc:sldMk cId="2036307367" sldId="323"/>
            <ac:spMk id="93" creationId="{BA7A3698-B350-40E5-8475-9BCC41A089FC}"/>
          </ac:spMkLst>
        </pc:spChg>
        <pc:picChg chg="mod ord">
          <ac:chgData name="Tony Tom" userId="c14d24fb81e4b911" providerId="LiveId" clId="{FE1E3604-0831-452A-A3C3-2150F4A7693C}" dt="2023-12-06T18:19:53.223" v="3676" actId="26606"/>
          <ac:picMkLst>
            <pc:docMk/>
            <pc:sldMk cId="2036307367" sldId="323"/>
            <ac:picMk id="58" creationId="{3E3EB510-2331-26ED-4259-437AE437A59B}"/>
          </ac:picMkLst>
        </pc:picChg>
        <pc:cxnChg chg="add del">
          <ac:chgData name="Tony Tom" userId="c14d24fb81e4b911" providerId="LiveId" clId="{FE1E3604-0831-452A-A3C3-2150F4A7693C}" dt="2023-12-06T18:19:40.233" v="3670" actId="26606"/>
          <ac:cxnSpMkLst>
            <pc:docMk/>
            <pc:sldMk cId="2036307367" sldId="323"/>
            <ac:cxnSpMk id="70" creationId="{0AC655C7-EC94-4BE6-84C8-2F9EFBBB2789}"/>
          </ac:cxnSpMkLst>
        </pc:cxnChg>
        <pc:cxnChg chg="add del">
          <ac:chgData name="Tony Tom" userId="c14d24fb81e4b911" providerId="LiveId" clId="{FE1E3604-0831-452A-A3C3-2150F4A7693C}" dt="2023-12-06T18:19:40.233" v="3670" actId="26606"/>
          <ac:cxnSpMkLst>
            <pc:docMk/>
            <pc:sldMk cId="2036307367" sldId="323"/>
            <ac:cxnSpMk id="74" creationId="{C65F3E9C-EF11-4F8F-A621-399C7A3E6401}"/>
          </ac:cxnSpMkLst>
        </pc:cxnChg>
        <pc:cxnChg chg="add del">
          <ac:chgData name="Tony Tom" userId="c14d24fb81e4b911" providerId="LiveId" clId="{FE1E3604-0831-452A-A3C3-2150F4A7693C}" dt="2023-12-06T18:19:53.223" v="3676" actId="26606"/>
          <ac:cxnSpMkLst>
            <pc:docMk/>
            <pc:sldMk cId="2036307367" sldId="323"/>
            <ac:cxnSpMk id="82" creationId="{0AC655C7-EC94-4BE6-84C8-2F9EFBBB2789}"/>
          </ac:cxnSpMkLst>
        </pc:cxnChg>
        <pc:cxnChg chg="add del">
          <ac:chgData name="Tony Tom" userId="c14d24fb81e4b911" providerId="LiveId" clId="{FE1E3604-0831-452A-A3C3-2150F4A7693C}" dt="2023-12-06T18:19:53.223" v="3676" actId="26606"/>
          <ac:cxnSpMkLst>
            <pc:docMk/>
            <pc:sldMk cId="2036307367" sldId="323"/>
            <ac:cxnSpMk id="84" creationId="{5AB158E9-1B40-4CD6-95F0-95CA11DF7B7A}"/>
          </ac:cxnSpMkLst>
        </pc:cxnChg>
        <pc:cxnChg chg="add del">
          <ac:chgData name="Tony Tom" userId="c14d24fb81e4b911" providerId="LiveId" clId="{FE1E3604-0831-452A-A3C3-2150F4A7693C}" dt="2023-12-06T18:19:53.050" v="3675" actId="26606"/>
          <ac:cxnSpMkLst>
            <pc:docMk/>
            <pc:sldMk cId="2036307367" sldId="323"/>
            <ac:cxnSpMk id="95" creationId="{0AC655C7-EC94-4BE6-84C8-2F9EFBBB2789}"/>
          </ac:cxnSpMkLst>
        </pc:cxnChg>
      </pc:sldChg>
      <pc:sldChg chg="addSp delSp modSp add del mod setBg">
        <pc:chgData name="Tony Tom" userId="c14d24fb81e4b911" providerId="LiveId" clId="{FE1E3604-0831-452A-A3C3-2150F4A7693C}" dt="2023-12-06T18:21:59.229" v="3709" actId="47"/>
        <pc:sldMkLst>
          <pc:docMk/>
          <pc:sldMk cId="4197784363" sldId="323"/>
        </pc:sldMkLst>
        <pc:spChg chg="mod">
          <ac:chgData name="Tony Tom" userId="c14d24fb81e4b911" providerId="LiveId" clId="{FE1E3604-0831-452A-A3C3-2150F4A7693C}" dt="2023-12-06T18:21:49.660" v="3705" actId="26606"/>
          <ac:spMkLst>
            <pc:docMk/>
            <pc:sldMk cId="4197784363" sldId="323"/>
            <ac:spMk id="2" creationId="{51DF3D98-3C30-4CFC-8643-C81E829C8C25}"/>
          </ac:spMkLst>
        </pc:spChg>
        <pc:spChg chg="mod">
          <ac:chgData name="Tony Tom" userId="c14d24fb81e4b911" providerId="LiveId" clId="{FE1E3604-0831-452A-A3C3-2150F4A7693C}" dt="2023-12-06T18:21:49.660" v="3705" actId="26606"/>
          <ac:spMkLst>
            <pc:docMk/>
            <pc:sldMk cId="4197784363" sldId="323"/>
            <ac:spMk id="3" creationId="{A068D447-28D3-4F5F-B2DC-FD67E9015868}"/>
          </ac:spMkLst>
        </pc:spChg>
        <pc:spChg chg="mod">
          <ac:chgData name="Tony Tom" userId="c14d24fb81e4b911" providerId="LiveId" clId="{FE1E3604-0831-452A-A3C3-2150F4A7693C}" dt="2023-12-06T18:21:49.660" v="3705" actId="26606"/>
          <ac:spMkLst>
            <pc:docMk/>
            <pc:sldMk cId="4197784363" sldId="323"/>
            <ac:spMk id="54" creationId="{451B7232-8C22-A505-D975-32834CD90803}"/>
          </ac:spMkLst>
        </pc:spChg>
        <pc:spChg chg="mod">
          <ac:chgData name="Tony Tom" userId="c14d24fb81e4b911" providerId="LiveId" clId="{FE1E3604-0831-452A-A3C3-2150F4A7693C}" dt="2023-12-06T18:21:49.660" v="3705" actId="26606"/>
          <ac:spMkLst>
            <pc:docMk/>
            <pc:sldMk cId="4197784363" sldId="323"/>
            <ac:spMk id="61" creationId="{BDB14207-7190-4FB5-9B9B-915AA47A707E}"/>
          </ac:spMkLst>
        </pc:spChg>
        <pc:spChg chg="add del">
          <ac:chgData name="Tony Tom" userId="c14d24fb81e4b911" providerId="LiveId" clId="{FE1E3604-0831-452A-A3C3-2150F4A7693C}" dt="2023-12-06T18:21:49.660" v="3705" actId="26606"/>
          <ac:spMkLst>
            <pc:docMk/>
            <pc:sldMk cId="4197784363" sldId="323"/>
            <ac:spMk id="66" creationId="{36D16D1E-4205-49F5-BD2A-DA769947C104}"/>
          </ac:spMkLst>
        </pc:spChg>
        <pc:spChg chg="add del">
          <ac:chgData name="Tony Tom" userId="c14d24fb81e4b911" providerId="LiveId" clId="{FE1E3604-0831-452A-A3C3-2150F4A7693C}" dt="2023-12-06T18:21:49.660" v="3705" actId="26606"/>
          <ac:spMkLst>
            <pc:docMk/>
            <pc:sldMk cId="4197784363" sldId="323"/>
            <ac:spMk id="68" creationId="{012FD100-C039-4E03-B5E4-2EDFA7290AA6}"/>
          </ac:spMkLst>
        </pc:spChg>
        <pc:spChg chg="add del">
          <ac:chgData name="Tony Tom" userId="c14d24fb81e4b911" providerId="LiveId" clId="{FE1E3604-0831-452A-A3C3-2150F4A7693C}" dt="2023-12-06T18:21:49.660" v="3705" actId="26606"/>
          <ac:spMkLst>
            <pc:docMk/>
            <pc:sldMk cId="4197784363" sldId="323"/>
            <ac:spMk id="72" creationId="{A6B16355-27FB-445B-B646-02AB73637459}"/>
          </ac:spMkLst>
        </pc:spChg>
        <pc:spChg chg="add del">
          <ac:chgData name="Tony Tom" userId="c14d24fb81e4b911" providerId="LiveId" clId="{FE1E3604-0831-452A-A3C3-2150F4A7693C}" dt="2023-12-06T18:21:49.660" v="3705" actId="26606"/>
          <ac:spMkLst>
            <pc:docMk/>
            <pc:sldMk cId="4197784363" sldId="323"/>
            <ac:spMk id="76" creationId="{6B3BF2E5-C3AB-441F-A430-491119C56D26}"/>
          </ac:spMkLst>
        </pc:spChg>
        <pc:spChg chg="add del">
          <ac:chgData name="Tony Tom" userId="c14d24fb81e4b911" providerId="LiveId" clId="{FE1E3604-0831-452A-A3C3-2150F4A7693C}" dt="2023-12-06T18:21:49.660" v="3705" actId="26606"/>
          <ac:spMkLst>
            <pc:docMk/>
            <pc:sldMk cId="4197784363" sldId="323"/>
            <ac:spMk id="78" creationId="{DD07C90B-B81A-473B-8919-CA924E61FFCF}"/>
          </ac:spMkLst>
        </pc:spChg>
        <pc:picChg chg="mod">
          <ac:chgData name="Tony Tom" userId="c14d24fb81e4b911" providerId="LiveId" clId="{FE1E3604-0831-452A-A3C3-2150F4A7693C}" dt="2023-12-06T18:21:49.660" v="3705" actId="26606"/>
          <ac:picMkLst>
            <pc:docMk/>
            <pc:sldMk cId="4197784363" sldId="323"/>
            <ac:picMk id="58" creationId="{3E3EB510-2331-26ED-4259-437AE437A59B}"/>
          </ac:picMkLst>
        </pc:picChg>
        <pc:inkChg chg="add del mod">
          <ac:chgData name="Tony Tom" userId="c14d24fb81e4b911" providerId="LiveId" clId="{FE1E3604-0831-452A-A3C3-2150F4A7693C}" dt="2023-12-06T18:21:50.118" v="3706" actId="9405"/>
          <ac:inkMkLst>
            <pc:docMk/>
            <pc:sldMk cId="4197784363" sldId="323"/>
            <ac:inkMk id="4" creationId="{4730A0F5-D13B-37EA-FA64-7266489B8F8B}"/>
          </ac:inkMkLst>
        </pc:inkChg>
        <pc:cxnChg chg="add del">
          <ac:chgData name="Tony Tom" userId="c14d24fb81e4b911" providerId="LiveId" clId="{FE1E3604-0831-452A-A3C3-2150F4A7693C}" dt="2023-12-06T18:21:49.660" v="3705" actId="26606"/>
          <ac:cxnSpMkLst>
            <pc:docMk/>
            <pc:sldMk cId="4197784363" sldId="323"/>
            <ac:cxnSpMk id="70" creationId="{4418FCD2-8448-4A81-8EB4-72250F7827B4}"/>
          </ac:cxnSpMkLst>
        </pc:cxnChg>
        <pc:cxnChg chg="add del">
          <ac:chgData name="Tony Tom" userId="c14d24fb81e4b911" providerId="LiveId" clId="{FE1E3604-0831-452A-A3C3-2150F4A7693C}" dt="2023-12-06T18:21:49.660" v="3705" actId="26606"/>
          <ac:cxnSpMkLst>
            <pc:docMk/>
            <pc:sldMk cId="4197784363" sldId="323"/>
            <ac:cxnSpMk id="74" creationId="{06DA680F-F6AC-453E-A8BF-C5BDED2851DE}"/>
          </ac:cxnSpMkLst>
        </pc:cxnChg>
      </pc:sldChg>
      <pc:sldChg chg="addSp delSp modSp add del mod setBg setClrOvrMap delDesignElem">
        <pc:chgData name="Tony Tom" userId="c14d24fb81e4b911" providerId="LiveId" clId="{FE1E3604-0831-452A-A3C3-2150F4A7693C}" dt="2023-12-06T18:36:16.272" v="3880" actId="47"/>
        <pc:sldMkLst>
          <pc:docMk/>
          <pc:sldMk cId="649220408" sldId="324"/>
        </pc:sldMkLst>
        <pc:spChg chg="mod ord">
          <ac:chgData name="Tony Tom" userId="c14d24fb81e4b911" providerId="LiveId" clId="{FE1E3604-0831-452A-A3C3-2150F4A7693C}" dt="2023-12-06T18:33:46.648" v="3857" actId="14100"/>
          <ac:spMkLst>
            <pc:docMk/>
            <pc:sldMk cId="649220408" sldId="324"/>
            <ac:spMk id="2" creationId="{51DF3D98-3C30-4CFC-8643-C81E829C8C25}"/>
          </ac:spMkLst>
        </pc:spChg>
        <pc:spChg chg="mod">
          <ac:chgData name="Tony Tom" userId="c14d24fb81e4b911" providerId="LiveId" clId="{FE1E3604-0831-452A-A3C3-2150F4A7693C}" dt="2023-12-06T18:33:45.714" v="3853" actId="26606"/>
          <ac:spMkLst>
            <pc:docMk/>
            <pc:sldMk cId="649220408" sldId="324"/>
            <ac:spMk id="3" creationId="{A068D447-28D3-4F5F-B2DC-FD67E9015868}"/>
          </ac:spMkLst>
        </pc:spChg>
        <pc:spChg chg="mod">
          <ac:chgData name="Tony Tom" userId="c14d24fb81e4b911" providerId="LiveId" clId="{FE1E3604-0831-452A-A3C3-2150F4A7693C}" dt="2023-12-06T18:33:45.714" v="3853" actId="26606"/>
          <ac:spMkLst>
            <pc:docMk/>
            <pc:sldMk cId="649220408" sldId="324"/>
            <ac:spMk id="54" creationId="{451B7232-8C22-A505-D975-32834CD90803}"/>
          </ac:spMkLst>
        </pc:spChg>
        <pc:spChg chg="add del">
          <ac:chgData name="Tony Tom" userId="c14d24fb81e4b911" providerId="LiveId" clId="{FE1E3604-0831-452A-A3C3-2150F4A7693C}" dt="2023-12-06T18:28:12.695" v="3797" actId="26606"/>
          <ac:spMkLst>
            <pc:docMk/>
            <pc:sldMk cId="649220408" sldId="324"/>
            <ac:spMk id="262" creationId="{600B5AE2-C5CC-499C-8F2D-249888BE22C2}"/>
          </ac:spMkLst>
        </pc:spChg>
        <pc:spChg chg="del">
          <ac:chgData name="Tony Tom" userId="c14d24fb81e4b911" providerId="LiveId" clId="{FE1E3604-0831-452A-A3C3-2150F4A7693C}" dt="2023-12-06T18:27:28.178" v="3790"/>
          <ac:spMkLst>
            <pc:docMk/>
            <pc:sldMk cId="649220408" sldId="324"/>
            <ac:spMk id="263" creationId="{7D379150-F6B4-45C8-BE10-6B278AD400EB}"/>
          </ac:spMkLst>
        </pc:spChg>
        <pc:spChg chg="del">
          <ac:chgData name="Tony Tom" userId="c14d24fb81e4b911" providerId="LiveId" clId="{FE1E3604-0831-452A-A3C3-2150F4A7693C}" dt="2023-12-06T18:27:28.178" v="3790"/>
          <ac:spMkLst>
            <pc:docMk/>
            <pc:sldMk cId="649220408" sldId="324"/>
            <ac:spMk id="264" creationId="{5FFCF544-A370-4A5D-A95F-CA6E0E7191E6}"/>
          </ac:spMkLst>
        </pc:spChg>
        <pc:spChg chg="add del">
          <ac:chgData name="Tony Tom" userId="c14d24fb81e4b911" providerId="LiveId" clId="{FE1E3604-0831-452A-A3C3-2150F4A7693C}" dt="2023-12-06T18:28:12.695" v="3797" actId="26606"/>
          <ac:spMkLst>
            <pc:docMk/>
            <pc:sldMk cId="649220408" sldId="324"/>
            <ac:spMk id="266" creationId="{BA7A3698-B350-40E5-8475-9BCC41A089FC}"/>
          </ac:spMkLst>
        </pc:spChg>
        <pc:spChg chg="del">
          <ac:chgData name="Tony Tom" userId="c14d24fb81e4b911" providerId="LiveId" clId="{FE1E3604-0831-452A-A3C3-2150F4A7693C}" dt="2023-12-06T18:27:28.178" v="3790"/>
          <ac:spMkLst>
            <pc:docMk/>
            <pc:sldMk cId="649220408" sldId="324"/>
            <ac:spMk id="267" creationId="{52ABB703-2B0E-4C3B-B4A2-F3973548E561}"/>
          </ac:spMkLst>
        </pc:spChg>
        <pc:spChg chg="add del">
          <ac:chgData name="Tony Tom" userId="c14d24fb81e4b911" providerId="LiveId" clId="{FE1E3604-0831-452A-A3C3-2150F4A7693C}" dt="2023-12-06T18:28:12.695" v="3797" actId="26606"/>
          <ac:spMkLst>
            <pc:docMk/>
            <pc:sldMk cId="649220408" sldId="324"/>
            <ac:spMk id="270" creationId="{5CF81D86-BDBA-477C-B7DD-8D359BB9965B}"/>
          </ac:spMkLst>
        </pc:spChg>
        <pc:spChg chg="del">
          <ac:chgData name="Tony Tom" userId="c14d24fb81e4b911" providerId="LiveId" clId="{FE1E3604-0831-452A-A3C3-2150F4A7693C}" dt="2023-12-06T18:27:28.178" v="3790"/>
          <ac:spMkLst>
            <pc:docMk/>
            <pc:sldMk cId="649220408" sldId="324"/>
            <ac:spMk id="271" creationId="{E95DA498-D9A2-4DA9-B9DA-B3776E08CF7E}"/>
          </ac:spMkLst>
        </pc:spChg>
        <pc:spChg chg="del">
          <ac:chgData name="Tony Tom" userId="c14d24fb81e4b911" providerId="LiveId" clId="{FE1E3604-0831-452A-A3C3-2150F4A7693C}" dt="2023-12-06T18:27:28.178" v="3790"/>
          <ac:spMkLst>
            <pc:docMk/>
            <pc:sldMk cId="649220408" sldId="324"/>
            <ac:spMk id="273" creationId="{82A73093-4B9D-420D-B17E-52293703A1D4}"/>
          </ac:spMkLst>
        </pc:spChg>
        <pc:spChg chg="add del">
          <ac:chgData name="Tony Tom" userId="c14d24fb81e4b911" providerId="LiveId" clId="{FE1E3604-0831-452A-A3C3-2150F4A7693C}" dt="2023-12-06T18:28:12.695" v="3797" actId="26606"/>
          <ac:spMkLst>
            <pc:docMk/>
            <pc:sldMk cId="649220408" sldId="324"/>
            <ac:spMk id="275" creationId="{88AA064E-5F6E-4024-BC28-EDDC3DFC70E1}"/>
          </ac:spMkLst>
        </pc:spChg>
        <pc:spChg chg="add del">
          <ac:chgData name="Tony Tom" userId="c14d24fb81e4b911" providerId="LiveId" clId="{FE1E3604-0831-452A-A3C3-2150F4A7693C}" dt="2023-12-06T18:28:12.695" v="3797" actId="26606"/>
          <ac:spMkLst>
            <pc:docMk/>
            <pc:sldMk cId="649220408" sldId="324"/>
            <ac:spMk id="277" creationId="{03B29638-4838-4B9B-B9DB-96E542BAF3E6}"/>
          </ac:spMkLst>
        </pc:spChg>
        <pc:spChg chg="add del">
          <ac:chgData name="Tony Tom" userId="c14d24fb81e4b911" providerId="LiveId" clId="{FE1E3604-0831-452A-A3C3-2150F4A7693C}" dt="2023-12-06T18:28:13.561" v="3799" actId="26606"/>
          <ac:spMkLst>
            <pc:docMk/>
            <pc:sldMk cId="649220408" sldId="324"/>
            <ac:spMk id="279" creationId="{600B5AE2-C5CC-499C-8F2D-249888BE22C2}"/>
          </ac:spMkLst>
        </pc:spChg>
        <pc:spChg chg="add del">
          <ac:chgData name="Tony Tom" userId="c14d24fb81e4b911" providerId="LiveId" clId="{FE1E3604-0831-452A-A3C3-2150F4A7693C}" dt="2023-12-06T18:28:13.561" v="3799" actId="26606"/>
          <ac:spMkLst>
            <pc:docMk/>
            <pc:sldMk cId="649220408" sldId="324"/>
            <ac:spMk id="280" creationId="{BA7A3698-B350-40E5-8475-9BCC41A089FC}"/>
          </ac:spMkLst>
        </pc:spChg>
        <pc:spChg chg="add del">
          <ac:chgData name="Tony Tom" userId="c14d24fb81e4b911" providerId="LiveId" clId="{FE1E3604-0831-452A-A3C3-2150F4A7693C}" dt="2023-12-06T18:28:13.561" v="3799" actId="26606"/>
          <ac:spMkLst>
            <pc:docMk/>
            <pc:sldMk cId="649220408" sldId="324"/>
            <ac:spMk id="283" creationId="{C672EAF5-5470-4BA7-B932-B6C0D09E7F97}"/>
          </ac:spMkLst>
        </pc:spChg>
        <pc:spChg chg="add del">
          <ac:chgData name="Tony Tom" userId="c14d24fb81e4b911" providerId="LiveId" clId="{FE1E3604-0831-452A-A3C3-2150F4A7693C}" dt="2023-12-06T18:28:13.561" v="3799" actId="26606"/>
          <ac:spMkLst>
            <pc:docMk/>
            <pc:sldMk cId="649220408" sldId="324"/>
            <ac:spMk id="284" creationId="{94620B5C-0452-4C14-93BC-D29D4DD2039E}"/>
          </ac:spMkLst>
        </pc:spChg>
        <pc:spChg chg="add del">
          <ac:chgData name="Tony Tom" userId="c14d24fb81e4b911" providerId="LiveId" clId="{FE1E3604-0831-452A-A3C3-2150F4A7693C}" dt="2023-12-06T18:28:18.585" v="3801" actId="26606"/>
          <ac:spMkLst>
            <pc:docMk/>
            <pc:sldMk cId="649220408" sldId="324"/>
            <ac:spMk id="286" creationId="{600B5AE2-C5CC-499C-8F2D-249888BE22C2}"/>
          </ac:spMkLst>
        </pc:spChg>
        <pc:spChg chg="add del">
          <ac:chgData name="Tony Tom" userId="c14d24fb81e4b911" providerId="LiveId" clId="{FE1E3604-0831-452A-A3C3-2150F4A7693C}" dt="2023-12-06T18:28:18.585" v="3801" actId="26606"/>
          <ac:spMkLst>
            <pc:docMk/>
            <pc:sldMk cId="649220408" sldId="324"/>
            <ac:spMk id="287" creationId="{BA7A3698-B350-40E5-8475-9BCC41A089FC}"/>
          </ac:spMkLst>
        </pc:spChg>
        <pc:spChg chg="add del">
          <ac:chgData name="Tony Tom" userId="c14d24fb81e4b911" providerId="LiveId" clId="{FE1E3604-0831-452A-A3C3-2150F4A7693C}" dt="2023-12-06T18:28:18.585" v="3801" actId="26606"/>
          <ac:spMkLst>
            <pc:docMk/>
            <pc:sldMk cId="649220408" sldId="324"/>
            <ac:spMk id="289" creationId="{5CF81D86-BDBA-477C-B7DD-8D359BB9965B}"/>
          </ac:spMkLst>
        </pc:spChg>
        <pc:spChg chg="add del">
          <ac:chgData name="Tony Tom" userId="c14d24fb81e4b911" providerId="LiveId" clId="{FE1E3604-0831-452A-A3C3-2150F4A7693C}" dt="2023-12-06T18:28:18.585" v="3801" actId="26606"/>
          <ac:spMkLst>
            <pc:docMk/>
            <pc:sldMk cId="649220408" sldId="324"/>
            <ac:spMk id="291" creationId="{88AA064E-5F6E-4024-BC28-EDDC3DFC70E1}"/>
          </ac:spMkLst>
        </pc:spChg>
        <pc:spChg chg="add del">
          <ac:chgData name="Tony Tom" userId="c14d24fb81e4b911" providerId="LiveId" clId="{FE1E3604-0831-452A-A3C3-2150F4A7693C}" dt="2023-12-06T18:28:18.585" v="3801" actId="26606"/>
          <ac:spMkLst>
            <pc:docMk/>
            <pc:sldMk cId="649220408" sldId="324"/>
            <ac:spMk id="292" creationId="{03B29638-4838-4B9B-B9DB-96E542BAF3E6}"/>
          </ac:spMkLst>
        </pc:spChg>
        <pc:spChg chg="add del">
          <ac:chgData name="Tony Tom" userId="c14d24fb81e4b911" providerId="LiveId" clId="{FE1E3604-0831-452A-A3C3-2150F4A7693C}" dt="2023-12-06T18:28:22.306" v="3803" actId="26606"/>
          <ac:spMkLst>
            <pc:docMk/>
            <pc:sldMk cId="649220408" sldId="324"/>
            <ac:spMk id="294" creationId="{600B5AE2-C5CC-499C-8F2D-249888BE22C2}"/>
          </ac:spMkLst>
        </pc:spChg>
        <pc:spChg chg="add del">
          <ac:chgData name="Tony Tom" userId="c14d24fb81e4b911" providerId="LiveId" clId="{FE1E3604-0831-452A-A3C3-2150F4A7693C}" dt="2023-12-06T18:28:22.306" v="3803" actId="26606"/>
          <ac:spMkLst>
            <pc:docMk/>
            <pc:sldMk cId="649220408" sldId="324"/>
            <ac:spMk id="295" creationId="{BA7A3698-B350-40E5-8475-9BCC41A089FC}"/>
          </ac:spMkLst>
        </pc:spChg>
        <pc:spChg chg="add del">
          <ac:chgData name="Tony Tom" userId="c14d24fb81e4b911" providerId="LiveId" clId="{FE1E3604-0831-452A-A3C3-2150F4A7693C}" dt="2023-12-06T18:28:22.306" v="3803" actId="26606"/>
          <ac:spMkLst>
            <pc:docMk/>
            <pc:sldMk cId="649220408" sldId="324"/>
            <ac:spMk id="297" creationId="{311973C2-EB8B-452A-A698-4A252FD3AE28}"/>
          </ac:spMkLst>
        </pc:spChg>
        <pc:spChg chg="add del">
          <ac:chgData name="Tony Tom" userId="c14d24fb81e4b911" providerId="LiveId" clId="{FE1E3604-0831-452A-A3C3-2150F4A7693C}" dt="2023-12-06T18:28:22.306" v="3803" actId="26606"/>
          <ac:spMkLst>
            <pc:docMk/>
            <pc:sldMk cId="649220408" sldId="324"/>
            <ac:spMk id="298" creationId="{10162E77-11AD-44A7-84EC-40C59EEFBD2E}"/>
          </ac:spMkLst>
        </pc:spChg>
        <pc:spChg chg="add del">
          <ac:chgData name="Tony Tom" userId="c14d24fb81e4b911" providerId="LiveId" clId="{FE1E3604-0831-452A-A3C3-2150F4A7693C}" dt="2023-12-06T18:28:23.242" v="3805" actId="26606"/>
          <ac:spMkLst>
            <pc:docMk/>
            <pc:sldMk cId="649220408" sldId="324"/>
            <ac:spMk id="301" creationId="{600B5AE2-C5CC-499C-8F2D-249888BE22C2}"/>
          </ac:spMkLst>
        </pc:spChg>
        <pc:spChg chg="add del">
          <ac:chgData name="Tony Tom" userId="c14d24fb81e4b911" providerId="LiveId" clId="{FE1E3604-0831-452A-A3C3-2150F4A7693C}" dt="2023-12-06T18:28:23.242" v="3805" actId="26606"/>
          <ac:spMkLst>
            <pc:docMk/>
            <pc:sldMk cId="649220408" sldId="324"/>
            <ac:spMk id="302" creationId="{BA7A3698-B350-40E5-8475-9BCC41A089FC}"/>
          </ac:spMkLst>
        </pc:spChg>
        <pc:spChg chg="add del">
          <ac:chgData name="Tony Tom" userId="c14d24fb81e4b911" providerId="LiveId" clId="{FE1E3604-0831-452A-A3C3-2150F4A7693C}" dt="2023-12-06T18:28:23.242" v="3805" actId="26606"/>
          <ac:spMkLst>
            <pc:docMk/>
            <pc:sldMk cId="649220408" sldId="324"/>
            <ac:spMk id="304" creationId="{5CF81D86-BDBA-477C-B7DD-8D359BB9965B}"/>
          </ac:spMkLst>
        </pc:spChg>
        <pc:spChg chg="add del">
          <ac:chgData name="Tony Tom" userId="c14d24fb81e4b911" providerId="LiveId" clId="{FE1E3604-0831-452A-A3C3-2150F4A7693C}" dt="2023-12-06T18:28:23.242" v="3805" actId="26606"/>
          <ac:spMkLst>
            <pc:docMk/>
            <pc:sldMk cId="649220408" sldId="324"/>
            <ac:spMk id="306" creationId="{88AA064E-5F6E-4024-BC28-EDDC3DFC70E1}"/>
          </ac:spMkLst>
        </pc:spChg>
        <pc:spChg chg="add del">
          <ac:chgData name="Tony Tom" userId="c14d24fb81e4b911" providerId="LiveId" clId="{FE1E3604-0831-452A-A3C3-2150F4A7693C}" dt="2023-12-06T18:28:23.242" v="3805" actId="26606"/>
          <ac:spMkLst>
            <pc:docMk/>
            <pc:sldMk cId="649220408" sldId="324"/>
            <ac:spMk id="307" creationId="{03B29638-4838-4B9B-B9DB-96E542BAF3E6}"/>
          </ac:spMkLst>
        </pc:spChg>
        <pc:spChg chg="add del">
          <ac:chgData name="Tony Tom" userId="c14d24fb81e4b911" providerId="LiveId" clId="{FE1E3604-0831-452A-A3C3-2150F4A7693C}" dt="2023-12-06T18:33:45.714" v="3853" actId="26606"/>
          <ac:spMkLst>
            <pc:docMk/>
            <pc:sldMk cId="649220408" sldId="324"/>
            <ac:spMk id="309" creationId="{600B5AE2-C5CC-499C-8F2D-249888BE22C2}"/>
          </ac:spMkLst>
        </pc:spChg>
        <pc:spChg chg="add del">
          <ac:chgData name="Tony Tom" userId="c14d24fb81e4b911" providerId="LiveId" clId="{FE1E3604-0831-452A-A3C3-2150F4A7693C}" dt="2023-12-06T18:33:45.714" v="3853" actId="26606"/>
          <ac:spMkLst>
            <pc:docMk/>
            <pc:sldMk cId="649220408" sldId="324"/>
            <ac:spMk id="310" creationId="{BA7A3698-B350-40E5-8475-9BCC41A089FC}"/>
          </ac:spMkLst>
        </pc:spChg>
        <pc:spChg chg="add del">
          <ac:chgData name="Tony Tom" userId="c14d24fb81e4b911" providerId="LiveId" clId="{FE1E3604-0831-452A-A3C3-2150F4A7693C}" dt="2023-12-06T18:33:45.714" v="3853" actId="26606"/>
          <ac:spMkLst>
            <pc:docMk/>
            <pc:sldMk cId="649220408" sldId="324"/>
            <ac:spMk id="312" creationId="{311973C2-EB8B-452A-A698-4A252FD3AE28}"/>
          </ac:spMkLst>
        </pc:spChg>
        <pc:spChg chg="add del">
          <ac:chgData name="Tony Tom" userId="c14d24fb81e4b911" providerId="LiveId" clId="{FE1E3604-0831-452A-A3C3-2150F4A7693C}" dt="2023-12-06T18:33:45.714" v="3853" actId="26606"/>
          <ac:spMkLst>
            <pc:docMk/>
            <pc:sldMk cId="649220408" sldId="324"/>
            <ac:spMk id="313" creationId="{10162E77-11AD-44A7-84EC-40C59EEFBD2E}"/>
          </ac:spMkLst>
        </pc:spChg>
        <pc:spChg chg="add del">
          <ac:chgData name="Tony Tom" userId="c14d24fb81e4b911" providerId="LiveId" clId="{FE1E3604-0831-452A-A3C3-2150F4A7693C}" dt="2023-12-06T18:29:18.631" v="3818" actId="26606"/>
          <ac:spMkLst>
            <pc:docMk/>
            <pc:sldMk cId="649220408" sldId="324"/>
            <ac:spMk id="319" creationId="{600B5AE2-C5CC-499C-8F2D-249888BE22C2}"/>
          </ac:spMkLst>
        </pc:spChg>
        <pc:spChg chg="add del">
          <ac:chgData name="Tony Tom" userId="c14d24fb81e4b911" providerId="LiveId" clId="{FE1E3604-0831-452A-A3C3-2150F4A7693C}" dt="2023-12-06T18:29:18.631" v="3818" actId="26606"/>
          <ac:spMkLst>
            <pc:docMk/>
            <pc:sldMk cId="649220408" sldId="324"/>
            <ac:spMk id="321" creationId="{BA7A3698-B350-40E5-8475-9BCC41A089FC}"/>
          </ac:spMkLst>
        </pc:spChg>
        <pc:spChg chg="add del">
          <ac:chgData name="Tony Tom" userId="c14d24fb81e4b911" providerId="LiveId" clId="{FE1E3604-0831-452A-A3C3-2150F4A7693C}" dt="2023-12-06T18:29:18.631" v="3818" actId="26606"/>
          <ac:spMkLst>
            <pc:docMk/>
            <pc:sldMk cId="649220408" sldId="324"/>
            <ac:spMk id="325" creationId="{10162E77-11AD-44A7-84EC-40C59EEFBD2E}"/>
          </ac:spMkLst>
        </pc:spChg>
        <pc:spChg chg="add del">
          <ac:chgData name="Tony Tom" userId="c14d24fb81e4b911" providerId="LiveId" clId="{FE1E3604-0831-452A-A3C3-2150F4A7693C}" dt="2023-12-06T18:29:18.631" v="3818" actId="26606"/>
          <ac:spMkLst>
            <pc:docMk/>
            <pc:sldMk cId="649220408" sldId="324"/>
            <ac:spMk id="329" creationId="{6329CBCE-21AE-419D-AC1F-8ACF510A6670}"/>
          </ac:spMkLst>
        </pc:spChg>
        <pc:spChg chg="add del">
          <ac:chgData name="Tony Tom" userId="c14d24fb81e4b911" providerId="LiveId" clId="{FE1E3604-0831-452A-A3C3-2150F4A7693C}" dt="2023-12-06T18:29:18.631" v="3818" actId="26606"/>
          <ac:spMkLst>
            <pc:docMk/>
            <pc:sldMk cId="649220408" sldId="324"/>
            <ac:spMk id="331" creationId="{FF2DA012-1414-493D-888F-5D99D0BDA322}"/>
          </ac:spMkLst>
        </pc:spChg>
        <pc:spChg chg="add del">
          <ac:chgData name="Tony Tom" userId="c14d24fb81e4b911" providerId="LiveId" clId="{FE1E3604-0831-452A-A3C3-2150F4A7693C}" dt="2023-12-06T18:29:20.469" v="3820" actId="26606"/>
          <ac:spMkLst>
            <pc:docMk/>
            <pc:sldMk cId="649220408" sldId="324"/>
            <ac:spMk id="333" creationId="{600B5AE2-C5CC-499C-8F2D-249888BE22C2}"/>
          </ac:spMkLst>
        </pc:spChg>
        <pc:spChg chg="add del">
          <ac:chgData name="Tony Tom" userId="c14d24fb81e4b911" providerId="LiveId" clId="{FE1E3604-0831-452A-A3C3-2150F4A7693C}" dt="2023-12-06T18:29:20.469" v="3820" actId="26606"/>
          <ac:spMkLst>
            <pc:docMk/>
            <pc:sldMk cId="649220408" sldId="324"/>
            <ac:spMk id="334" creationId="{BA7A3698-B350-40E5-8475-9BCC41A089FC}"/>
          </ac:spMkLst>
        </pc:spChg>
        <pc:spChg chg="add del">
          <ac:chgData name="Tony Tom" userId="c14d24fb81e4b911" providerId="LiveId" clId="{FE1E3604-0831-452A-A3C3-2150F4A7693C}" dt="2023-12-06T18:29:20.469" v="3820" actId="26606"/>
          <ac:spMkLst>
            <pc:docMk/>
            <pc:sldMk cId="649220408" sldId="324"/>
            <ac:spMk id="336" creationId="{311973C2-EB8B-452A-A698-4A252FD3AE28}"/>
          </ac:spMkLst>
        </pc:spChg>
        <pc:spChg chg="add del">
          <ac:chgData name="Tony Tom" userId="c14d24fb81e4b911" providerId="LiveId" clId="{FE1E3604-0831-452A-A3C3-2150F4A7693C}" dt="2023-12-06T18:29:20.469" v="3820" actId="26606"/>
          <ac:spMkLst>
            <pc:docMk/>
            <pc:sldMk cId="649220408" sldId="324"/>
            <ac:spMk id="337" creationId="{10162E77-11AD-44A7-84EC-40C59EEFBD2E}"/>
          </ac:spMkLst>
        </pc:spChg>
        <pc:spChg chg="add del">
          <ac:chgData name="Tony Tom" userId="c14d24fb81e4b911" providerId="LiveId" clId="{FE1E3604-0831-452A-A3C3-2150F4A7693C}" dt="2023-12-06T18:29:23.502" v="3822" actId="26606"/>
          <ac:spMkLst>
            <pc:docMk/>
            <pc:sldMk cId="649220408" sldId="324"/>
            <ac:spMk id="340" creationId="{600B5AE2-C5CC-499C-8F2D-249888BE22C2}"/>
          </ac:spMkLst>
        </pc:spChg>
        <pc:spChg chg="add del">
          <ac:chgData name="Tony Tom" userId="c14d24fb81e4b911" providerId="LiveId" clId="{FE1E3604-0831-452A-A3C3-2150F4A7693C}" dt="2023-12-06T18:29:23.502" v="3822" actId="26606"/>
          <ac:spMkLst>
            <pc:docMk/>
            <pc:sldMk cId="649220408" sldId="324"/>
            <ac:spMk id="341" creationId="{BA7A3698-B350-40E5-8475-9BCC41A089FC}"/>
          </ac:spMkLst>
        </pc:spChg>
        <pc:spChg chg="add del">
          <ac:chgData name="Tony Tom" userId="c14d24fb81e4b911" providerId="LiveId" clId="{FE1E3604-0831-452A-A3C3-2150F4A7693C}" dt="2023-12-06T18:29:23.502" v="3822" actId="26606"/>
          <ac:spMkLst>
            <pc:docMk/>
            <pc:sldMk cId="649220408" sldId="324"/>
            <ac:spMk id="343" creationId="{10162E77-11AD-44A7-84EC-40C59EEFBD2E}"/>
          </ac:spMkLst>
        </pc:spChg>
        <pc:spChg chg="add del">
          <ac:chgData name="Tony Tom" userId="c14d24fb81e4b911" providerId="LiveId" clId="{FE1E3604-0831-452A-A3C3-2150F4A7693C}" dt="2023-12-06T18:29:23.502" v="3822" actId="26606"/>
          <ac:spMkLst>
            <pc:docMk/>
            <pc:sldMk cId="649220408" sldId="324"/>
            <ac:spMk id="345" creationId="{6329CBCE-21AE-419D-AC1F-8ACF510A6670}"/>
          </ac:spMkLst>
        </pc:spChg>
        <pc:spChg chg="add del">
          <ac:chgData name="Tony Tom" userId="c14d24fb81e4b911" providerId="LiveId" clId="{FE1E3604-0831-452A-A3C3-2150F4A7693C}" dt="2023-12-06T18:29:23.502" v="3822" actId="26606"/>
          <ac:spMkLst>
            <pc:docMk/>
            <pc:sldMk cId="649220408" sldId="324"/>
            <ac:spMk id="346" creationId="{FF2DA012-1414-493D-888F-5D99D0BDA322}"/>
          </ac:spMkLst>
        </pc:spChg>
        <pc:spChg chg="add del">
          <ac:chgData name="Tony Tom" userId="c14d24fb81e4b911" providerId="LiveId" clId="{FE1E3604-0831-452A-A3C3-2150F4A7693C}" dt="2023-12-06T18:29:31.073" v="3824" actId="26606"/>
          <ac:spMkLst>
            <pc:docMk/>
            <pc:sldMk cId="649220408" sldId="324"/>
            <ac:spMk id="348" creationId="{600B5AE2-C5CC-499C-8F2D-249888BE22C2}"/>
          </ac:spMkLst>
        </pc:spChg>
        <pc:spChg chg="add del">
          <ac:chgData name="Tony Tom" userId="c14d24fb81e4b911" providerId="LiveId" clId="{FE1E3604-0831-452A-A3C3-2150F4A7693C}" dt="2023-12-06T18:29:31.073" v="3824" actId="26606"/>
          <ac:spMkLst>
            <pc:docMk/>
            <pc:sldMk cId="649220408" sldId="324"/>
            <ac:spMk id="349" creationId="{BA7A3698-B350-40E5-8475-9BCC41A089FC}"/>
          </ac:spMkLst>
        </pc:spChg>
        <pc:spChg chg="add del">
          <ac:chgData name="Tony Tom" userId="c14d24fb81e4b911" providerId="LiveId" clId="{FE1E3604-0831-452A-A3C3-2150F4A7693C}" dt="2023-12-06T18:29:31.073" v="3824" actId="26606"/>
          <ac:spMkLst>
            <pc:docMk/>
            <pc:sldMk cId="649220408" sldId="324"/>
            <ac:spMk id="352" creationId="{154480E5-678B-478F-9170-46502C5FB3E3}"/>
          </ac:spMkLst>
        </pc:spChg>
        <pc:spChg chg="add del">
          <ac:chgData name="Tony Tom" userId="c14d24fb81e4b911" providerId="LiveId" clId="{FE1E3604-0831-452A-A3C3-2150F4A7693C}" dt="2023-12-06T18:29:31.073" v="3824" actId="26606"/>
          <ac:spMkLst>
            <pc:docMk/>
            <pc:sldMk cId="649220408" sldId="324"/>
            <ac:spMk id="353" creationId="{B598D875-841B-47A7-B4C8-237DBCE2FBC7}"/>
          </ac:spMkLst>
        </pc:spChg>
        <pc:picChg chg="add del mod">
          <ac:chgData name="Tony Tom" userId="c14d24fb81e4b911" providerId="LiveId" clId="{FE1E3604-0831-452A-A3C3-2150F4A7693C}" dt="2023-12-06T18:33:43.078" v="3844"/>
          <ac:picMkLst>
            <pc:docMk/>
            <pc:sldMk cId="649220408" sldId="324"/>
            <ac:picMk id="4" creationId="{FA992C71-81B2-C54E-BE82-04A6BA7F1524}"/>
          </ac:picMkLst>
        </pc:picChg>
        <pc:picChg chg="del">
          <ac:chgData name="Tony Tom" userId="c14d24fb81e4b911" providerId="LiveId" clId="{FE1E3604-0831-452A-A3C3-2150F4A7693C}" dt="2023-12-06T18:27:32.236" v="3791" actId="478"/>
          <ac:picMkLst>
            <pc:docMk/>
            <pc:sldMk cId="649220408" sldId="324"/>
            <ac:picMk id="5" creationId="{6E048C60-1C19-84AF-A554-8762F6D830AF}"/>
          </ac:picMkLst>
        </pc:picChg>
        <pc:picChg chg="mod">
          <ac:chgData name="Tony Tom" userId="c14d24fb81e4b911" providerId="LiveId" clId="{FE1E3604-0831-452A-A3C3-2150F4A7693C}" dt="2023-12-06T18:33:45.714" v="3853" actId="26606"/>
          <ac:picMkLst>
            <pc:docMk/>
            <pc:sldMk cId="649220408" sldId="324"/>
            <ac:picMk id="260" creationId="{D5B3B7C2-8E3A-2E53-21A5-1CBEE634ED88}"/>
          </ac:picMkLst>
        </pc:picChg>
        <pc:cxnChg chg="del">
          <ac:chgData name="Tony Tom" userId="c14d24fb81e4b911" providerId="LiveId" clId="{FE1E3604-0831-452A-A3C3-2150F4A7693C}" dt="2023-12-06T18:27:28.178" v="3790"/>
          <ac:cxnSpMkLst>
            <pc:docMk/>
            <pc:sldMk cId="649220408" sldId="324"/>
            <ac:cxnSpMk id="265" creationId="{6EEB3B97-A638-498B-8083-54191CE71E01}"/>
          </ac:cxnSpMkLst>
        </pc:cxnChg>
        <pc:cxnChg chg="add del">
          <ac:chgData name="Tony Tom" userId="c14d24fb81e4b911" providerId="LiveId" clId="{FE1E3604-0831-452A-A3C3-2150F4A7693C}" dt="2023-12-06T18:28:12.695" v="3797" actId="26606"/>
          <ac:cxnSpMkLst>
            <pc:docMk/>
            <pc:sldMk cId="649220408" sldId="324"/>
            <ac:cxnSpMk id="268" creationId="{0AC655C7-EC94-4BE6-84C8-2F9EFBBB2789}"/>
          </ac:cxnSpMkLst>
        </pc:cxnChg>
        <pc:cxnChg chg="del">
          <ac:chgData name="Tony Tom" userId="c14d24fb81e4b911" providerId="LiveId" clId="{FE1E3604-0831-452A-A3C3-2150F4A7693C}" dt="2023-12-06T18:27:28.178" v="3790"/>
          <ac:cxnSpMkLst>
            <pc:docMk/>
            <pc:sldMk cId="649220408" sldId="324"/>
            <ac:cxnSpMk id="269" creationId="{9C21570E-E159-49A6-9891-FA397B7A92D3}"/>
          </ac:cxnSpMkLst>
        </pc:cxnChg>
        <pc:cxnChg chg="add del">
          <ac:chgData name="Tony Tom" userId="c14d24fb81e4b911" providerId="LiveId" clId="{FE1E3604-0831-452A-A3C3-2150F4A7693C}" dt="2023-12-06T18:28:12.695" v="3797" actId="26606"/>
          <ac:cxnSpMkLst>
            <pc:docMk/>
            <pc:sldMk cId="649220408" sldId="324"/>
            <ac:cxnSpMk id="272" creationId="{C65F3E9C-EF11-4F8F-A621-399C7A3E6401}"/>
          </ac:cxnSpMkLst>
        </pc:cxnChg>
        <pc:cxnChg chg="add del">
          <ac:chgData name="Tony Tom" userId="c14d24fb81e4b911" providerId="LiveId" clId="{FE1E3604-0831-452A-A3C3-2150F4A7693C}" dt="2023-12-06T18:28:13.561" v="3799" actId="26606"/>
          <ac:cxnSpMkLst>
            <pc:docMk/>
            <pc:sldMk cId="649220408" sldId="324"/>
            <ac:cxnSpMk id="281" creationId="{0AC655C7-EC94-4BE6-84C8-2F9EFBBB2789}"/>
          </ac:cxnSpMkLst>
        </pc:cxnChg>
        <pc:cxnChg chg="add del">
          <ac:chgData name="Tony Tom" userId="c14d24fb81e4b911" providerId="LiveId" clId="{FE1E3604-0831-452A-A3C3-2150F4A7693C}" dt="2023-12-06T18:28:13.561" v="3799" actId="26606"/>
          <ac:cxnSpMkLst>
            <pc:docMk/>
            <pc:sldMk cId="649220408" sldId="324"/>
            <ac:cxnSpMk id="282" creationId="{327CAB8F-A0BA-4128-8B2F-EC1879A1677D}"/>
          </ac:cxnSpMkLst>
        </pc:cxnChg>
        <pc:cxnChg chg="add del">
          <ac:chgData name="Tony Tom" userId="c14d24fb81e4b911" providerId="LiveId" clId="{FE1E3604-0831-452A-A3C3-2150F4A7693C}" dt="2023-12-06T18:28:18.585" v="3801" actId="26606"/>
          <ac:cxnSpMkLst>
            <pc:docMk/>
            <pc:sldMk cId="649220408" sldId="324"/>
            <ac:cxnSpMk id="288" creationId="{0AC655C7-EC94-4BE6-84C8-2F9EFBBB2789}"/>
          </ac:cxnSpMkLst>
        </pc:cxnChg>
        <pc:cxnChg chg="add del">
          <ac:chgData name="Tony Tom" userId="c14d24fb81e4b911" providerId="LiveId" clId="{FE1E3604-0831-452A-A3C3-2150F4A7693C}" dt="2023-12-06T18:28:18.585" v="3801" actId="26606"/>
          <ac:cxnSpMkLst>
            <pc:docMk/>
            <pc:sldMk cId="649220408" sldId="324"/>
            <ac:cxnSpMk id="290" creationId="{C65F3E9C-EF11-4F8F-A621-399C7A3E6401}"/>
          </ac:cxnSpMkLst>
        </pc:cxnChg>
        <pc:cxnChg chg="add del">
          <ac:chgData name="Tony Tom" userId="c14d24fb81e4b911" providerId="LiveId" clId="{FE1E3604-0831-452A-A3C3-2150F4A7693C}" dt="2023-12-06T18:28:22.306" v="3803" actId="26606"/>
          <ac:cxnSpMkLst>
            <pc:docMk/>
            <pc:sldMk cId="649220408" sldId="324"/>
            <ac:cxnSpMk id="296" creationId="{0AC655C7-EC94-4BE6-84C8-2F9EFBBB2789}"/>
          </ac:cxnSpMkLst>
        </pc:cxnChg>
        <pc:cxnChg chg="add del">
          <ac:chgData name="Tony Tom" userId="c14d24fb81e4b911" providerId="LiveId" clId="{FE1E3604-0831-452A-A3C3-2150F4A7693C}" dt="2023-12-06T18:28:22.306" v="3803" actId="26606"/>
          <ac:cxnSpMkLst>
            <pc:docMk/>
            <pc:sldMk cId="649220408" sldId="324"/>
            <ac:cxnSpMk id="299" creationId="{5AB158E9-1B40-4CD6-95F0-95CA11DF7B7A}"/>
          </ac:cxnSpMkLst>
        </pc:cxnChg>
        <pc:cxnChg chg="add del">
          <ac:chgData name="Tony Tom" userId="c14d24fb81e4b911" providerId="LiveId" clId="{FE1E3604-0831-452A-A3C3-2150F4A7693C}" dt="2023-12-06T18:28:23.242" v="3805" actId="26606"/>
          <ac:cxnSpMkLst>
            <pc:docMk/>
            <pc:sldMk cId="649220408" sldId="324"/>
            <ac:cxnSpMk id="303" creationId="{0AC655C7-EC94-4BE6-84C8-2F9EFBBB2789}"/>
          </ac:cxnSpMkLst>
        </pc:cxnChg>
        <pc:cxnChg chg="add del">
          <ac:chgData name="Tony Tom" userId="c14d24fb81e4b911" providerId="LiveId" clId="{FE1E3604-0831-452A-A3C3-2150F4A7693C}" dt="2023-12-06T18:28:23.242" v="3805" actId="26606"/>
          <ac:cxnSpMkLst>
            <pc:docMk/>
            <pc:sldMk cId="649220408" sldId="324"/>
            <ac:cxnSpMk id="305" creationId="{C65F3E9C-EF11-4F8F-A621-399C7A3E6401}"/>
          </ac:cxnSpMkLst>
        </pc:cxnChg>
        <pc:cxnChg chg="add del">
          <ac:chgData name="Tony Tom" userId="c14d24fb81e4b911" providerId="LiveId" clId="{FE1E3604-0831-452A-A3C3-2150F4A7693C}" dt="2023-12-06T18:33:45.714" v="3853" actId="26606"/>
          <ac:cxnSpMkLst>
            <pc:docMk/>
            <pc:sldMk cId="649220408" sldId="324"/>
            <ac:cxnSpMk id="311" creationId="{0AC655C7-EC94-4BE6-84C8-2F9EFBBB2789}"/>
          </ac:cxnSpMkLst>
        </pc:cxnChg>
        <pc:cxnChg chg="add del">
          <ac:chgData name="Tony Tom" userId="c14d24fb81e4b911" providerId="LiveId" clId="{FE1E3604-0831-452A-A3C3-2150F4A7693C}" dt="2023-12-06T18:33:45.714" v="3853" actId="26606"/>
          <ac:cxnSpMkLst>
            <pc:docMk/>
            <pc:sldMk cId="649220408" sldId="324"/>
            <ac:cxnSpMk id="314" creationId="{5AB158E9-1B40-4CD6-95F0-95CA11DF7B7A}"/>
          </ac:cxnSpMkLst>
        </pc:cxnChg>
        <pc:cxnChg chg="add del">
          <ac:chgData name="Tony Tom" userId="c14d24fb81e4b911" providerId="LiveId" clId="{FE1E3604-0831-452A-A3C3-2150F4A7693C}" dt="2023-12-06T18:29:18.631" v="3818" actId="26606"/>
          <ac:cxnSpMkLst>
            <pc:docMk/>
            <pc:sldMk cId="649220408" sldId="324"/>
            <ac:cxnSpMk id="323" creationId="{0AC655C7-EC94-4BE6-84C8-2F9EFBBB2789}"/>
          </ac:cxnSpMkLst>
        </pc:cxnChg>
        <pc:cxnChg chg="add del">
          <ac:chgData name="Tony Tom" userId="c14d24fb81e4b911" providerId="LiveId" clId="{FE1E3604-0831-452A-A3C3-2150F4A7693C}" dt="2023-12-06T18:29:18.631" v="3818" actId="26606"/>
          <ac:cxnSpMkLst>
            <pc:docMk/>
            <pc:sldMk cId="649220408" sldId="324"/>
            <ac:cxnSpMk id="327" creationId="{5AB158E9-1B40-4CD6-95F0-95CA11DF7B7A}"/>
          </ac:cxnSpMkLst>
        </pc:cxnChg>
        <pc:cxnChg chg="add del">
          <ac:chgData name="Tony Tom" userId="c14d24fb81e4b911" providerId="LiveId" clId="{FE1E3604-0831-452A-A3C3-2150F4A7693C}" dt="2023-12-06T18:29:20.469" v="3820" actId="26606"/>
          <ac:cxnSpMkLst>
            <pc:docMk/>
            <pc:sldMk cId="649220408" sldId="324"/>
            <ac:cxnSpMk id="335" creationId="{0AC655C7-EC94-4BE6-84C8-2F9EFBBB2789}"/>
          </ac:cxnSpMkLst>
        </pc:cxnChg>
        <pc:cxnChg chg="add del">
          <ac:chgData name="Tony Tom" userId="c14d24fb81e4b911" providerId="LiveId" clId="{FE1E3604-0831-452A-A3C3-2150F4A7693C}" dt="2023-12-06T18:29:20.469" v="3820" actId="26606"/>
          <ac:cxnSpMkLst>
            <pc:docMk/>
            <pc:sldMk cId="649220408" sldId="324"/>
            <ac:cxnSpMk id="338" creationId="{5AB158E9-1B40-4CD6-95F0-95CA11DF7B7A}"/>
          </ac:cxnSpMkLst>
        </pc:cxnChg>
        <pc:cxnChg chg="add del">
          <ac:chgData name="Tony Tom" userId="c14d24fb81e4b911" providerId="LiveId" clId="{FE1E3604-0831-452A-A3C3-2150F4A7693C}" dt="2023-12-06T18:29:23.502" v="3822" actId="26606"/>
          <ac:cxnSpMkLst>
            <pc:docMk/>
            <pc:sldMk cId="649220408" sldId="324"/>
            <ac:cxnSpMk id="342" creationId="{0AC655C7-EC94-4BE6-84C8-2F9EFBBB2789}"/>
          </ac:cxnSpMkLst>
        </pc:cxnChg>
        <pc:cxnChg chg="add del">
          <ac:chgData name="Tony Tom" userId="c14d24fb81e4b911" providerId="LiveId" clId="{FE1E3604-0831-452A-A3C3-2150F4A7693C}" dt="2023-12-06T18:29:23.502" v="3822" actId="26606"/>
          <ac:cxnSpMkLst>
            <pc:docMk/>
            <pc:sldMk cId="649220408" sldId="324"/>
            <ac:cxnSpMk id="344" creationId="{5AB158E9-1B40-4CD6-95F0-95CA11DF7B7A}"/>
          </ac:cxnSpMkLst>
        </pc:cxnChg>
        <pc:cxnChg chg="add del">
          <ac:chgData name="Tony Tom" userId="c14d24fb81e4b911" providerId="LiveId" clId="{FE1E3604-0831-452A-A3C3-2150F4A7693C}" dt="2023-12-06T18:29:31.073" v="3824" actId="26606"/>
          <ac:cxnSpMkLst>
            <pc:docMk/>
            <pc:sldMk cId="649220408" sldId="324"/>
            <ac:cxnSpMk id="350" creationId="{0AC655C7-EC94-4BE6-84C8-2F9EFBBB2789}"/>
          </ac:cxnSpMkLst>
        </pc:cxnChg>
        <pc:cxnChg chg="add del">
          <ac:chgData name="Tony Tom" userId="c14d24fb81e4b911" providerId="LiveId" clId="{FE1E3604-0831-452A-A3C3-2150F4A7693C}" dt="2023-12-06T18:29:31.073" v="3824" actId="26606"/>
          <ac:cxnSpMkLst>
            <pc:docMk/>
            <pc:sldMk cId="649220408" sldId="324"/>
            <ac:cxnSpMk id="351" creationId="{E9F7CBA9-9D9B-479F-AAB5-BF785971CD85}"/>
          </ac:cxnSpMkLst>
        </pc:cxnChg>
      </pc:sldChg>
      <pc:sldChg chg="addSp delSp modSp add del mod setBg setClrOvrMap">
        <pc:chgData name="Tony Tom" userId="c14d24fb81e4b911" providerId="LiveId" clId="{FE1E3604-0831-452A-A3C3-2150F4A7693C}" dt="2023-12-06T18:27:23.717" v="3788" actId="47"/>
        <pc:sldMkLst>
          <pc:docMk/>
          <pc:sldMk cId="2964730196" sldId="324"/>
        </pc:sldMkLst>
        <pc:spChg chg="mod">
          <ac:chgData name="Tony Tom" userId="c14d24fb81e4b911" providerId="LiveId" clId="{FE1E3604-0831-452A-A3C3-2150F4A7693C}" dt="2023-12-06T18:27:14.058" v="3787" actId="26606"/>
          <ac:spMkLst>
            <pc:docMk/>
            <pc:sldMk cId="2964730196" sldId="324"/>
            <ac:spMk id="2" creationId="{51DF3D98-3C30-4CFC-8643-C81E829C8C25}"/>
          </ac:spMkLst>
        </pc:spChg>
        <pc:spChg chg="mod">
          <ac:chgData name="Tony Tom" userId="c14d24fb81e4b911" providerId="LiveId" clId="{FE1E3604-0831-452A-A3C3-2150F4A7693C}" dt="2023-12-06T18:27:14.058" v="3787" actId="26606"/>
          <ac:spMkLst>
            <pc:docMk/>
            <pc:sldMk cId="2964730196" sldId="324"/>
            <ac:spMk id="3" creationId="{A068D447-28D3-4F5F-B2DC-FD67E9015868}"/>
          </ac:spMkLst>
        </pc:spChg>
        <pc:spChg chg="mod">
          <ac:chgData name="Tony Tom" userId="c14d24fb81e4b911" providerId="LiveId" clId="{FE1E3604-0831-452A-A3C3-2150F4A7693C}" dt="2023-12-06T18:27:14.058" v="3787" actId="26606"/>
          <ac:spMkLst>
            <pc:docMk/>
            <pc:sldMk cId="2964730196" sldId="324"/>
            <ac:spMk id="54" creationId="{451B7232-8C22-A505-D975-32834CD90803}"/>
          </ac:spMkLst>
        </pc:spChg>
        <pc:spChg chg="mod">
          <ac:chgData name="Tony Tom" userId="c14d24fb81e4b911" providerId="LiveId" clId="{FE1E3604-0831-452A-A3C3-2150F4A7693C}" dt="2023-12-06T18:27:02.412" v="3785" actId="26606"/>
          <ac:spMkLst>
            <pc:docMk/>
            <pc:sldMk cId="2964730196" sldId="324"/>
            <ac:spMk id="61" creationId="{BDB14207-7190-4FB5-9B9B-915AA47A707E}"/>
          </ac:spMkLst>
        </pc:spChg>
        <pc:spChg chg="add del">
          <ac:chgData name="Tony Tom" userId="c14d24fb81e4b911" providerId="LiveId" clId="{FE1E3604-0831-452A-A3C3-2150F4A7693C}" dt="2023-12-06T18:27:14.058" v="3787" actId="26606"/>
          <ac:spMkLst>
            <pc:docMk/>
            <pc:sldMk cId="2964730196" sldId="324"/>
            <ac:spMk id="67" creationId="{600B5AE2-C5CC-499C-8F2D-249888BE22C2}"/>
          </ac:spMkLst>
        </pc:spChg>
        <pc:spChg chg="add del">
          <ac:chgData name="Tony Tom" userId="c14d24fb81e4b911" providerId="LiveId" clId="{FE1E3604-0831-452A-A3C3-2150F4A7693C}" dt="2023-12-06T18:27:14.058" v="3787" actId="26606"/>
          <ac:spMkLst>
            <pc:docMk/>
            <pc:sldMk cId="2964730196" sldId="324"/>
            <ac:spMk id="69" creationId="{BA7A3698-B350-40E5-8475-9BCC41A089FC}"/>
          </ac:spMkLst>
        </pc:spChg>
        <pc:spChg chg="add del">
          <ac:chgData name="Tony Tom" userId="c14d24fb81e4b911" providerId="LiveId" clId="{FE1E3604-0831-452A-A3C3-2150F4A7693C}" dt="2023-12-06T18:27:14.058" v="3787" actId="26606"/>
          <ac:spMkLst>
            <pc:docMk/>
            <pc:sldMk cId="2964730196" sldId="324"/>
            <ac:spMk id="73" creationId="{311973C2-EB8B-452A-A698-4A252FD3AE28}"/>
          </ac:spMkLst>
        </pc:spChg>
        <pc:spChg chg="add del">
          <ac:chgData name="Tony Tom" userId="c14d24fb81e4b911" providerId="LiveId" clId="{FE1E3604-0831-452A-A3C3-2150F4A7693C}" dt="2023-12-06T18:27:14.058" v="3787" actId="26606"/>
          <ac:spMkLst>
            <pc:docMk/>
            <pc:sldMk cId="2964730196" sldId="324"/>
            <ac:spMk id="75" creationId="{10162E77-11AD-44A7-84EC-40C59EEFBD2E}"/>
          </ac:spMkLst>
        </pc:spChg>
        <pc:spChg chg="add">
          <ac:chgData name="Tony Tom" userId="c14d24fb81e4b911" providerId="LiveId" clId="{FE1E3604-0831-452A-A3C3-2150F4A7693C}" dt="2023-12-06T18:27:14.058" v="3787" actId="26606"/>
          <ac:spMkLst>
            <pc:docMk/>
            <pc:sldMk cId="2964730196" sldId="324"/>
            <ac:spMk id="83" creationId="{600B5AE2-C5CC-499C-8F2D-249888BE22C2}"/>
          </ac:spMkLst>
        </pc:spChg>
        <pc:spChg chg="add">
          <ac:chgData name="Tony Tom" userId="c14d24fb81e4b911" providerId="LiveId" clId="{FE1E3604-0831-452A-A3C3-2150F4A7693C}" dt="2023-12-06T18:27:14.058" v="3787" actId="26606"/>
          <ac:spMkLst>
            <pc:docMk/>
            <pc:sldMk cId="2964730196" sldId="324"/>
            <ac:spMk id="85" creationId="{BA7A3698-B350-40E5-8475-9BCC41A089FC}"/>
          </ac:spMkLst>
        </pc:spChg>
        <pc:spChg chg="add">
          <ac:chgData name="Tony Tom" userId="c14d24fb81e4b911" providerId="LiveId" clId="{FE1E3604-0831-452A-A3C3-2150F4A7693C}" dt="2023-12-06T18:27:14.058" v="3787" actId="26606"/>
          <ac:spMkLst>
            <pc:docMk/>
            <pc:sldMk cId="2964730196" sldId="324"/>
            <ac:spMk id="91" creationId="{C672EAF5-5470-4BA7-B932-B6C0D09E7F97}"/>
          </ac:spMkLst>
        </pc:spChg>
        <pc:spChg chg="add">
          <ac:chgData name="Tony Tom" userId="c14d24fb81e4b911" providerId="LiveId" clId="{FE1E3604-0831-452A-A3C3-2150F4A7693C}" dt="2023-12-06T18:27:14.058" v="3787" actId="26606"/>
          <ac:spMkLst>
            <pc:docMk/>
            <pc:sldMk cId="2964730196" sldId="324"/>
            <ac:spMk id="93" creationId="{94620B5C-0452-4C14-93BC-D29D4DD2039E}"/>
          </ac:spMkLst>
        </pc:spChg>
        <pc:picChg chg="del">
          <ac:chgData name="Tony Tom" userId="c14d24fb81e4b911" providerId="LiveId" clId="{FE1E3604-0831-452A-A3C3-2150F4A7693C}" dt="2023-12-06T18:26:39.068" v="3783" actId="478"/>
          <ac:picMkLst>
            <pc:docMk/>
            <pc:sldMk cId="2964730196" sldId="324"/>
            <ac:picMk id="58" creationId="{3E3EB510-2331-26ED-4259-437AE437A59B}"/>
          </ac:picMkLst>
        </pc:picChg>
        <pc:picChg chg="add del">
          <ac:chgData name="Tony Tom" userId="c14d24fb81e4b911" providerId="LiveId" clId="{FE1E3604-0831-452A-A3C3-2150F4A7693C}" dt="2023-12-06T18:27:04.855" v="3786" actId="478"/>
          <ac:picMkLst>
            <pc:docMk/>
            <pc:sldMk cId="2964730196" sldId="324"/>
            <ac:picMk id="63" creationId="{9C793624-476C-B308-A6E3-5E1A4AE5C11E}"/>
          </ac:picMkLst>
        </pc:picChg>
        <pc:picChg chg="add">
          <ac:chgData name="Tony Tom" userId="c14d24fb81e4b911" providerId="LiveId" clId="{FE1E3604-0831-452A-A3C3-2150F4A7693C}" dt="2023-12-06T18:27:14.058" v="3787" actId="26606"/>
          <ac:picMkLst>
            <pc:docMk/>
            <pc:sldMk cId="2964730196" sldId="324"/>
            <ac:picMk id="79" creationId="{371CAC88-399A-1907-A542-AE1AA9E0F109}"/>
          </ac:picMkLst>
        </pc:picChg>
        <pc:cxnChg chg="add del">
          <ac:chgData name="Tony Tom" userId="c14d24fb81e4b911" providerId="LiveId" clId="{FE1E3604-0831-452A-A3C3-2150F4A7693C}" dt="2023-12-06T18:27:14.058" v="3787" actId="26606"/>
          <ac:cxnSpMkLst>
            <pc:docMk/>
            <pc:sldMk cId="2964730196" sldId="324"/>
            <ac:cxnSpMk id="71" creationId="{0AC655C7-EC94-4BE6-84C8-2F9EFBBB2789}"/>
          </ac:cxnSpMkLst>
        </pc:cxnChg>
        <pc:cxnChg chg="add del">
          <ac:chgData name="Tony Tom" userId="c14d24fb81e4b911" providerId="LiveId" clId="{FE1E3604-0831-452A-A3C3-2150F4A7693C}" dt="2023-12-06T18:27:14.058" v="3787" actId="26606"/>
          <ac:cxnSpMkLst>
            <pc:docMk/>
            <pc:sldMk cId="2964730196" sldId="324"/>
            <ac:cxnSpMk id="77" creationId="{5AB158E9-1B40-4CD6-95F0-95CA11DF7B7A}"/>
          </ac:cxnSpMkLst>
        </pc:cxnChg>
        <pc:cxnChg chg="add">
          <ac:chgData name="Tony Tom" userId="c14d24fb81e4b911" providerId="LiveId" clId="{FE1E3604-0831-452A-A3C3-2150F4A7693C}" dt="2023-12-06T18:27:14.058" v="3787" actId="26606"/>
          <ac:cxnSpMkLst>
            <pc:docMk/>
            <pc:sldMk cId="2964730196" sldId="324"/>
            <ac:cxnSpMk id="87" creationId="{0AC655C7-EC94-4BE6-84C8-2F9EFBBB2789}"/>
          </ac:cxnSpMkLst>
        </pc:cxnChg>
        <pc:cxnChg chg="add">
          <ac:chgData name="Tony Tom" userId="c14d24fb81e4b911" providerId="LiveId" clId="{FE1E3604-0831-452A-A3C3-2150F4A7693C}" dt="2023-12-06T18:27:14.058" v="3787" actId="26606"/>
          <ac:cxnSpMkLst>
            <pc:docMk/>
            <pc:sldMk cId="2964730196" sldId="324"/>
            <ac:cxnSpMk id="89" creationId="{327CAB8F-A0BA-4128-8B2F-EC1879A1677D}"/>
          </ac:cxnSpMkLst>
        </pc:cxnChg>
      </pc:sldChg>
      <pc:sldChg chg="delSp modSp add del mod setBg delDesignElem">
        <pc:chgData name="Tony Tom" userId="c14d24fb81e4b911" providerId="LiveId" clId="{FE1E3604-0831-452A-A3C3-2150F4A7693C}" dt="2023-12-07T02:38:42.804" v="4562" actId="2696"/>
        <pc:sldMkLst>
          <pc:docMk/>
          <pc:sldMk cId="3716686008" sldId="324"/>
        </pc:sldMkLst>
        <pc:spChg chg="mod">
          <ac:chgData name="Tony Tom" userId="c14d24fb81e4b911" providerId="LiveId" clId="{FE1E3604-0831-452A-A3C3-2150F4A7693C}" dt="2023-12-06T18:49:35.603" v="3913" actId="1076"/>
          <ac:spMkLst>
            <pc:docMk/>
            <pc:sldMk cId="3716686008" sldId="324"/>
            <ac:spMk id="2" creationId="{51DF3D98-3C30-4CFC-8643-C81E829C8C25}"/>
          </ac:spMkLst>
        </pc:spChg>
        <pc:spChg chg="mod">
          <ac:chgData name="Tony Tom" userId="c14d24fb81e4b911" providerId="LiveId" clId="{FE1E3604-0831-452A-A3C3-2150F4A7693C}" dt="2023-12-06T23:06:05.091" v="4481"/>
          <ac:spMkLst>
            <pc:docMk/>
            <pc:sldMk cId="3716686008" sldId="324"/>
            <ac:spMk id="54" creationId="{451B7232-8C22-A505-D975-32834CD90803}"/>
          </ac:spMkLst>
        </pc:spChg>
        <pc:spChg chg="mod">
          <ac:chgData name="Tony Tom" userId="c14d24fb81e4b911" providerId="LiveId" clId="{FE1E3604-0831-452A-A3C3-2150F4A7693C}" dt="2023-12-06T23:06:05.091" v="4481"/>
          <ac:spMkLst>
            <pc:docMk/>
            <pc:sldMk cId="3716686008" sldId="324"/>
            <ac:spMk id="61" creationId="{BDB14207-7190-4FB5-9B9B-915AA47A707E}"/>
          </ac:spMkLst>
        </pc:spChg>
        <pc:spChg chg="del">
          <ac:chgData name="Tony Tom" userId="c14d24fb81e4b911" providerId="LiveId" clId="{FE1E3604-0831-452A-A3C3-2150F4A7693C}" dt="2023-12-06T18:37:21.208" v="3888"/>
          <ac:spMkLst>
            <pc:docMk/>
            <pc:sldMk cId="3716686008" sldId="324"/>
            <ac:spMk id="309" creationId="{600B5AE2-C5CC-499C-8F2D-249888BE22C2}"/>
          </ac:spMkLst>
        </pc:spChg>
        <pc:spChg chg="del">
          <ac:chgData name="Tony Tom" userId="c14d24fb81e4b911" providerId="LiveId" clId="{FE1E3604-0831-452A-A3C3-2150F4A7693C}" dt="2023-12-06T18:37:21.208" v="3888"/>
          <ac:spMkLst>
            <pc:docMk/>
            <pc:sldMk cId="3716686008" sldId="324"/>
            <ac:spMk id="310" creationId="{BA7A3698-B350-40E5-8475-9BCC41A089FC}"/>
          </ac:spMkLst>
        </pc:spChg>
        <pc:spChg chg="del">
          <ac:chgData name="Tony Tom" userId="c14d24fb81e4b911" providerId="LiveId" clId="{FE1E3604-0831-452A-A3C3-2150F4A7693C}" dt="2023-12-06T18:37:21.208" v="3888"/>
          <ac:spMkLst>
            <pc:docMk/>
            <pc:sldMk cId="3716686008" sldId="324"/>
            <ac:spMk id="312" creationId="{311973C2-EB8B-452A-A698-4A252FD3AE28}"/>
          </ac:spMkLst>
        </pc:spChg>
        <pc:spChg chg="del">
          <ac:chgData name="Tony Tom" userId="c14d24fb81e4b911" providerId="LiveId" clId="{FE1E3604-0831-452A-A3C3-2150F4A7693C}" dt="2023-12-06T18:37:21.208" v="3888"/>
          <ac:spMkLst>
            <pc:docMk/>
            <pc:sldMk cId="3716686008" sldId="324"/>
            <ac:spMk id="313" creationId="{10162E77-11AD-44A7-84EC-40C59EEFBD2E}"/>
          </ac:spMkLst>
        </pc:spChg>
        <pc:cxnChg chg="del">
          <ac:chgData name="Tony Tom" userId="c14d24fb81e4b911" providerId="LiveId" clId="{FE1E3604-0831-452A-A3C3-2150F4A7693C}" dt="2023-12-06T18:37:21.208" v="3888"/>
          <ac:cxnSpMkLst>
            <pc:docMk/>
            <pc:sldMk cId="3716686008" sldId="324"/>
            <ac:cxnSpMk id="311" creationId="{0AC655C7-EC94-4BE6-84C8-2F9EFBBB2789}"/>
          </ac:cxnSpMkLst>
        </pc:cxnChg>
        <pc:cxnChg chg="del">
          <ac:chgData name="Tony Tom" userId="c14d24fb81e4b911" providerId="LiveId" clId="{FE1E3604-0831-452A-A3C3-2150F4A7693C}" dt="2023-12-06T18:37:21.208" v="3888"/>
          <ac:cxnSpMkLst>
            <pc:docMk/>
            <pc:sldMk cId="3716686008" sldId="324"/>
            <ac:cxnSpMk id="314" creationId="{5AB158E9-1B40-4CD6-95F0-95CA11DF7B7A}"/>
          </ac:cxnSpMkLst>
        </pc:cxnChg>
      </pc:sldChg>
      <pc:sldChg chg="add del">
        <pc:chgData name="Tony Tom" userId="c14d24fb81e4b911" providerId="LiveId" clId="{FE1E3604-0831-452A-A3C3-2150F4A7693C}" dt="2023-12-06T18:50:43.977" v="3917"/>
        <pc:sldMkLst>
          <pc:docMk/>
          <pc:sldMk cId="2062594987" sldId="325"/>
        </pc:sldMkLst>
      </pc:sldChg>
      <pc:sldChg chg="add del">
        <pc:chgData name="Tony Tom" userId="c14d24fb81e4b911" providerId="LiveId" clId="{FE1E3604-0831-452A-A3C3-2150F4A7693C}" dt="2023-12-06T18:53:22.403" v="3920" actId="47"/>
        <pc:sldMkLst>
          <pc:docMk/>
          <pc:sldMk cId="2828459428" sldId="325"/>
        </pc:sldMkLst>
      </pc:sldChg>
      <pc:sldChg chg="addSp delSp modSp add mod">
        <pc:chgData name="Tony Tom" userId="c14d24fb81e4b911" providerId="LiveId" clId="{FE1E3604-0831-452A-A3C3-2150F4A7693C}" dt="2023-12-07T07:40:49" v="5426"/>
        <pc:sldMkLst>
          <pc:docMk/>
          <pc:sldMk cId="851566003" sldId="326"/>
        </pc:sldMkLst>
        <pc:spChg chg="del mod">
          <ac:chgData name="Tony Tom" userId="c14d24fb81e4b911" providerId="LiveId" clId="{FE1E3604-0831-452A-A3C3-2150F4A7693C}" dt="2023-12-07T07:39:42.808" v="5349" actId="478"/>
          <ac:spMkLst>
            <pc:docMk/>
            <pc:sldMk cId="851566003" sldId="326"/>
            <ac:spMk id="2" creationId="{6F710429-01B0-49EE-88AD-6D556FBE8BA3}"/>
          </ac:spMkLst>
        </pc:spChg>
        <pc:spChg chg="mod">
          <ac:chgData name="Tony Tom" userId="c14d24fb81e4b911" providerId="LiveId" clId="{FE1E3604-0831-452A-A3C3-2150F4A7693C}" dt="2023-12-06T22:42:40.007" v="4385" actId="113"/>
          <ac:spMkLst>
            <pc:docMk/>
            <pc:sldMk cId="851566003" sldId="326"/>
            <ac:spMk id="3" creationId="{22788C46-D0BC-4307-AE55-7601A139E7CB}"/>
          </ac:spMkLst>
        </pc:spChg>
        <pc:spChg chg="mod">
          <ac:chgData name="Tony Tom" userId="c14d24fb81e4b911" providerId="LiveId" clId="{FE1E3604-0831-452A-A3C3-2150F4A7693C}" dt="2023-12-06T23:06:05.091" v="4481"/>
          <ac:spMkLst>
            <pc:docMk/>
            <pc:sldMk cId="851566003" sldId="326"/>
            <ac:spMk id="4" creationId="{C89AFAA1-3A21-9B0A-1D68-56D41E27E525}"/>
          </ac:spMkLst>
        </pc:spChg>
        <pc:spChg chg="mod">
          <ac:chgData name="Tony Tom" userId="c14d24fb81e4b911" providerId="LiveId" clId="{FE1E3604-0831-452A-A3C3-2150F4A7693C}" dt="2023-12-06T19:35:18.865" v="4355" actId="115"/>
          <ac:spMkLst>
            <pc:docMk/>
            <pc:sldMk cId="851566003" sldId="326"/>
            <ac:spMk id="5" creationId="{AD3F775A-B4DE-8D00-2FE2-E75CEECC4DF5}"/>
          </ac:spMkLst>
        </pc:spChg>
        <pc:spChg chg="add del mod">
          <ac:chgData name="Tony Tom" userId="c14d24fb81e4b911" providerId="LiveId" clId="{FE1E3604-0831-452A-A3C3-2150F4A7693C}" dt="2023-12-07T07:39:45.677" v="5351" actId="478"/>
          <ac:spMkLst>
            <pc:docMk/>
            <pc:sldMk cId="851566003" sldId="326"/>
            <ac:spMk id="7" creationId="{873F178D-8DF7-461C-C169-7AA58EC74699}"/>
          </ac:spMkLst>
        </pc:spChg>
        <pc:spChg chg="add del mod">
          <ac:chgData name="Tony Tom" userId="c14d24fb81e4b911" providerId="LiveId" clId="{FE1E3604-0831-452A-A3C3-2150F4A7693C}" dt="2023-12-07T07:40:48.497" v="5425" actId="478"/>
          <ac:spMkLst>
            <pc:docMk/>
            <pc:sldMk cId="851566003" sldId="326"/>
            <ac:spMk id="8" creationId="{1DC3C039-E9B6-777F-4BE0-9538CCAA4C31}"/>
          </ac:spMkLst>
        </pc:spChg>
        <pc:spChg chg="add mod">
          <ac:chgData name="Tony Tom" userId="c14d24fb81e4b911" providerId="LiveId" clId="{FE1E3604-0831-452A-A3C3-2150F4A7693C}" dt="2023-12-07T07:40:49" v="5426"/>
          <ac:spMkLst>
            <pc:docMk/>
            <pc:sldMk cId="851566003" sldId="326"/>
            <ac:spMk id="9" creationId="{C085E637-D16B-2F3A-A07D-124A71F2AC11}"/>
          </ac:spMkLst>
        </pc:spChg>
        <pc:spChg chg="mod">
          <ac:chgData name="Tony Tom" userId="c14d24fb81e4b911" providerId="LiveId" clId="{FE1E3604-0831-452A-A3C3-2150F4A7693C}" dt="2023-12-06T23:06:05.091" v="4481"/>
          <ac:spMkLst>
            <pc:docMk/>
            <pc:sldMk cId="851566003" sldId="326"/>
            <ac:spMk id="24" creationId="{09567CC5-9835-41E1-8AE6-6875430887AD}"/>
          </ac:spMkLst>
        </pc:spChg>
      </pc:sldChg>
      <pc:sldChg chg="addSp delSp modSp add mod">
        <pc:chgData name="Tony Tom" userId="c14d24fb81e4b911" providerId="LiveId" clId="{FE1E3604-0831-452A-A3C3-2150F4A7693C}" dt="2023-12-07T07:40:54.378" v="5428"/>
        <pc:sldMkLst>
          <pc:docMk/>
          <pc:sldMk cId="1442903005" sldId="327"/>
        </pc:sldMkLst>
        <pc:spChg chg="del mod">
          <ac:chgData name="Tony Tom" userId="c14d24fb81e4b911" providerId="LiveId" clId="{FE1E3604-0831-452A-A3C3-2150F4A7693C}" dt="2023-12-07T07:39:28.396" v="5346" actId="478"/>
          <ac:spMkLst>
            <pc:docMk/>
            <pc:sldMk cId="1442903005" sldId="327"/>
            <ac:spMk id="2" creationId="{6F710429-01B0-49EE-88AD-6D556FBE8BA3}"/>
          </ac:spMkLst>
        </pc:spChg>
        <pc:spChg chg="mod">
          <ac:chgData name="Tony Tom" userId="c14d24fb81e4b911" providerId="LiveId" clId="{FE1E3604-0831-452A-A3C3-2150F4A7693C}" dt="2023-12-06T22:42:48.169" v="4386" actId="113"/>
          <ac:spMkLst>
            <pc:docMk/>
            <pc:sldMk cId="1442903005" sldId="327"/>
            <ac:spMk id="3" creationId="{22788C46-D0BC-4307-AE55-7601A139E7CB}"/>
          </ac:spMkLst>
        </pc:spChg>
        <pc:spChg chg="mod">
          <ac:chgData name="Tony Tom" userId="c14d24fb81e4b911" providerId="LiveId" clId="{FE1E3604-0831-452A-A3C3-2150F4A7693C}" dt="2023-12-06T23:06:05.091" v="4481"/>
          <ac:spMkLst>
            <pc:docMk/>
            <pc:sldMk cId="1442903005" sldId="327"/>
            <ac:spMk id="4" creationId="{C89AFAA1-3A21-9B0A-1D68-56D41E27E525}"/>
          </ac:spMkLst>
        </pc:spChg>
        <pc:spChg chg="mod">
          <ac:chgData name="Tony Tom" userId="c14d24fb81e4b911" providerId="LiveId" clId="{FE1E3604-0831-452A-A3C3-2150F4A7693C}" dt="2023-12-06T19:35:43.977" v="4359" actId="115"/>
          <ac:spMkLst>
            <pc:docMk/>
            <pc:sldMk cId="1442903005" sldId="327"/>
            <ac:spMk id="5" creationId="{AD3F775A-B4DE-8D00-2FE2-E75CEECC4DF5}"/>
          </ac:spMkLst>
        </pc:spChg>
        <pc:spChg chg="add del mod">
          <ac:chgData name="Tony Tom" userId="c14d24fb81e4b911" providerId="LiveId" clId="{FE1E3604-0831-452A-A3C3-2150F4A7693C}" dt="2023-12-07T07:39:35.134" v="5348" actId="478"/>
          <ac:spMkLst>
            <pc:docMk/>
            <pc:sldMk cId="1442903005" sldId="327"/>
            <ac:spMk id="7" creationId="{3F591BE6-16A3-BC4B-D821-554F233B6ACC}"/>
          </ac:spMkLst>
        </pc:spChg>
        <pc:spChg chg="add del mod">
          <ac:chgData name="Tony Tom" userId="c14d24fb81e4b911" providerId="LiveId" clId="{FE1E3604-0831-452A-A3C3-2150F4A7693C}" dt="2023-12-07T07:40:53.719" v="5427" actId="478"/>
          <ac:spMkLst>
            <pc:docMk/>
            <pc:sldMk cId="1442903005" sldId="327"/>
            <ac:spMk id="8" creationId="{0F486C3E-A906-1274-DB6E-43A38B35E184}"/>
          </ac:spMkLst>
        </pc:spChg>
        <pc:spChg chg="add mod">
          <ac:chgData name="Tony Tom" userId="c14d24fb81e4b911" providerId="LiveId" clId="{FE1E3604-0831-452A-A3C3-2150F4A7693C}" dt="2023-12-07T07:40:54.378" v="5428"/>
          <ac:spMkLst>
            <pc:docMk/>
            <pc:sldMk cId="1442903005" sldId="327"/>
            <ac:spMk id="9" creationId="{77C96156-4ACA-1138-80C3-53702BFC42DE}"/>
          </ac:spMkLst>
        </pc:spChg>
        <pc:spChg chg="mod">
          <ac:chgData name="Tony Tom" userId="c14d24fb81e4b911" providerId="LiveId" clId="{FE1E3604-0831-452A-A3C3-2150F4A7693C}" dt="2023-12-06T23:06:05.091" v="4481"/>
          <ac:spMkLst>
            <pc:docMk/>
            <pc:sldMk cId="1442903005" sldId="327"/>
            <ac:spMk id="24" creationId="{09567CC5-9835-41E1-8AE6-6875430887AD}"/>
          </ac:spMkLst>
        </pc:spChg>
      </pc:sldChg>
      <pc:sldChg chg="addSp delSp modSp add mod">
        <pc:chgData name="Tony Tom" userId="c14d24fb81e4b911" providerId="LiveId" clId="{FE1E3604-0831-452A-A3C3-2150F4A7693C}" dt="2023-12-07T07:41:04.646" v="5431" actId="478"/>
        <pc:sldMkLst>
          <pc:docMk/>
          <pc:sldMk cId="770420566" sldId="328"/>
        </pc:sldMkLst>
        <pc:spChg chg="del mod">
          <ac:chgData name="Tony Tom" userId="c14d24fb81e4b911" providerId="LiveId" clId="{FE1E3604-0831-452A-A3C3-2150F4A7693C}" dt="2023-12-07T07:40:59.614" v="5429" actId="478"/>
          <ac:spMkLst>
            <pc:docMk/>
            <pc:sldMk cId="770420566" sldId="328"/>
            <ac:spMk id="2" creationId="{6F710429-01B0-49EE-88AD-6D556FBE8BA3}"/>
          </ac:spMkLst>
        </pc:spChg>
        <pc:spChg chg="mod">
          <ac:chgData name="Tony Tom" userId="c14d24fb81e4b911" providerId="LiveId" clId="{FE1E3604-0831-452A-A3C3-2150F4A7693C}" dt="2023-12-06T22:43:00.608" v="4387" actId="113"/>
          <ac:spMkLst>
            <pc:docMk/>
            <pc:sldMk cId="770420566" sldId="328"/>
            <ac:spMk id="3" creationId="{22788C46-D0BC-4307-AE55-7601A139E7CB}"/>
          </ac:spMkLst>
        </pc:spChg>
        <pc:spChg chg="mod">
          <ac:chgData name="Tony Tom" userId="c14d24fb81e4b911" providerId="LiveId" clId="{FE1E3604-0831-452A-A3C3-2150F4A7693C}" dt="2023-12-06T23:06:05.091" v="4481"/>
          <ac:spMkLst>
            <pc:docMk/>
            <pc:sldMk cId="770420566" sldId="328"/>
            <ac:spMk id="4" creationId="{C89AFAA1-3A21-9B0A-1D68-56D41E27E525}"/>
          </ac:spMkLst>
        </pc:spChg>
        <pc:spChg chg="mod">
          <ac:chgData name="Tony Tom" userId="c14d24fb81e4b911" providerId="LiveId" clId="{FE1E3604-0831-452A-A3C3-2150F4A7693C}" dt="2023-12-06T19:35:35.646" v="4358" actId="113"/>
          <ac:spMkLst>
            <pc:docMk/>
            <pc:sldMk cId="770420566" sldId="328"/>
            <ac:spMk id="5" creationId="{AD3F775A-B4DE-8D00-2FE2-E75CEECC4DF5}"/>
          </ac:spMkLst>
        </pc:spChg>
        <pc:spChg chg="add del mod">
          <ac:chgData name="Tony Tom" userId="c14d24fb81e4b911" providerId="LiveId" clId="{FE1E3604-0831-452A-A3C3-2150F4A7693C}" dt="2023-12-07T07:41:04.646" v="5431" actId="478"/>
          <ac:spMkLst>
            <pc:docMk/>
            <pc:sldMk cId="770420566" sldId="328"/>
            <ac:spMk id="7" creationId="{6E221E80-4810-0DF3-B7FC-14E2CED34D36}"/>
          </ac:spMkLst>
        </pc:spChg>
        <pc:spChg chg="add mod">
          <ac:chgData name="Tony Tom" userId="c14d24fb81e4b911" providerId="LiveId" clId="{FE1E3604-0831-452A-A3C3-2150F4A7693C}" dt="2023-12-07T07:41:00.128" v="5430"/>
          <ac:spMkLst>
            <pc:docMk/>
            <pc:sldMk cId="770420566" sldId="328"/>
            <ac:spMk id="8" creationId="{45D23593-344D-4083-8DF9-3B4A4B805457}"/>
          </ac:spMkLst>
        </pc:spChg>
        <pc:spChg chg="mod">
          <ac:chgData name="Tony Tom" userId="c14d24fb81e4b911" providerId="LiveId" clId="{FE1E3604-0831-452A-A3C3-2150F4A7693C}" dt="2023-12-06T23:06:05.091" v="4481"/>
          <ac:spMkLst>
            <pc:docMk/>
            <pc:sldMk cId="770420566" sldId="328"/>
            <ac:spMk id="24" creationId="{09567CC5-9835-41E1-8AE6-6875430887AD}"/>
          </ac:spMkLst>
        </pc:spChg>
      </pc:sldChg>
      <pc:sldChg chg="addSp delSp modSp add del mod">
        <pc:chgData name="Tony Tom" userId="c14d24fb81e4b911" providerId="LiveId" clId="{FE1E3604-0831-452A-A3C3-2150F4A7693C}" dt="2023-12-07T04:40:36.285" v="5003" actId="47"/>
        <pc:sldMkLst>
          <pc:docMk/>
          <pc:sldMk cId="4186464904" sldId="329"/>
        </pc:sldMkLst>
        <pc:spChg chg="mod">
          <ac:chgData name="Tony Tom" userId="c14d24fb81e4b911" providerId="LiveId" clId="{FE1E3604-0831-452A-A3C3-2150F4A7693C}" dt="2023-12-07T04:25:11.246" v="4973" actId="20577"/>
          <ac:spMkLst>
            <pc:docMk/>
            <pc:sldMk cId="4186464904" sldId="329"/>
            <ac:spMk id="2" creationId="{6F710429-01B0-49EE-88AD-6D556FBE8BA3}"/>
          </ac:spMkLst>
        </pc:spChg>
        <pc:spChg chg="mod">
          <ac:chgData name="Tony Tom" userId="c14d24fb81e4b911" providerId="LiveId" clId="{FE1E3604-0831-452A-A3C3-2150F4A7693C}" dt="2023-12-07T04:26:01.914" v="4984" actId="5793"/>
          <ac:spMkLst>
            <pc:docMk/>
            <pc:sldMk cId="4186464904" sldId="329"/>
            <ac:spMk id="3" creationId="{22788C46-D0BC-4307-AE55-7601A139E7CB}"/>
          </ac:spMkLst>
        </pc:spChg>
        <pc:spChg chg="mod">
          <ac:chgData name="Tony Tom" userId="c14d24fb81e4b911" providerId="LiveId" clId="{FE1E3604-0831-452A-A3C3-2150F4A7693C}" dt="2023-12-06T23:06:05.091" v="4481"/>
          <ac:spMkLst>
            <pc:docMk/>
            <pc:sldMk cId="4186464904" sldId="329"/>
            <ac:spMk id="4" creationId="{C89AFAA1-3A21-9B0A-1D68-56D41E27E525}"/>
          </ac:spMkLst>
        </pc:spChg>
        <pc:spChg chg="del">
          <ac:chgData name="Tony Tom" userId="c14d24fb81e4b911" providerId="LiveId" clId="{FE1E3604-0831-452A-A3C3-2150F4A7693C}" dt="2023-12-06T22:50:40.469" v="4389" actId="478"/>
          <ac:spMkLst>
            <pc:docMk/>
            <pc:sldMk cId="4186464904" sldId="329"/>
            <ac:spMk id="5" creationId="{AD3F775A-B4DE-8D00-2FE2-E75CEECC4DF5}"/>
          </ac:spMkLst>
        </pc:spChg>
        <pc:spChg chg="add del mod">
          <ac:chgData name="Tony Tom" userId="c14d24fb81e4b911" providerId="LiveId" clId="{FE1E3604-0831-452A-A3C3-2150F4A7693C}" dt="2023-12-07T04:25:37.308" v="4978" actId="478"/>
          <ac:spMkLst>
            <pc:docMk/>
            <pc:sldMk cId="4186464904" sldId="329"/>
            <ac:spMk id="6" creationId="{10EB6C71-48F3-DAFD-A72F-17201B86586C}"/>
          </ac:spMkLst>
        </pc:spChg>
        <pc:spChg chg="mod">
          <ac:chgData name="Tony Tom" userId="c14d24fb81e4b911" providerId="LiveId" clId="{FE1E3604-0831-452A-A3C3-2150F4A7693C}" dt="2023-12-06T23:06:05.091" v="4481"/>
          <ac:spMkLst>
            <pc:docMk/>
            <pc:sldMk cId="4186464904" sldId="329"/>
            <ac:spMk id="24" creationId="{09567CC5-9835-41E1-8AE6-6875430887AD}"/>
          </ac:spMkLst>
        </pc:spChg>
      </pc:sldChg>
      <pc:sldChg chg="modSp add del mod">
        <pc:chgData name="Tony Tom" userId="c14d24fb81e4b911" providerId="LiveId" clId="{FE1E3604-0831-452A-A3C3-2150F4A7693C}" dt="2023-12-07T03:20:50.981" v="4612" actId="47"/>
        <pc:sldMkLst>
          <pc:docMk/>
          <pc:sldMk cId="648463289" sldId="330"/>
        </pc:sldMkLst>
        <pc:spChg chg="mod">
          <ac:chgData name="Tony Tom" userId="c14d24fb81e4b911" providerId="LiveId" clId="{FE1E3604-0831-452A-A3C3-2150F4A7693C}" dt="2023-12-07T03:20:15.051" v="4610" actId="20577"/>
          <ac:spMkLst>
            <pc:docMk/>
            <pc:sldMk cId="648463289" sldId="330"/>
            <ac:spMk id="3" creationId="{22788C46-D0BC-4307-AE55-7601A139E7CB}"/>
          </ac:spMkLst>
        </pc:spChg>
      </pc:sldChg>
      <pc:sldChg chg="modSp add del mod setBg">
        <pc:chgData name="Tony Tom" userId="c14d24fb81e4b911" providerId="LiveId" clId="{FE1E3604-0831-452A-A3C3-2150F4A7693C}" dt="2023-12-07T02:35:41.347" v="4550"/>
        <pc:sldMkLst>
          <pc:docMk/>
          <pc:sldMk cId="2265736892" sldId="330"/>
        </pc:sldMkLst>
        <pc:spChg chg="mod">
          <ac:chgData name="Tony Tom" userId="c14d24fb81e4b911" providerId="LiveId" clId="{FE1E3604-0831-452A-A3C3-2150F4A7693C}" dt="2023-12-07T02:34:42.292" v="4538" actId="1076"/>
          <ac:spMkLst>
            <pc:docMk/>
            <pc:sldMk cId="2265736892" sldId="330"/>
            <ac:spMk id="2" creationId="{92B88116-EFC2-4BDA-597E-DEEF81FFBB6E}"/>
          </ac:spMkLst>
        </pc:spChg>
      </pc:sldChg>
      <pc:sldChg chg="addSp delSp add del setBg delDesignElem">
        <pc:chgData name="Tony Tom" userId="c14d24fb81e4b911" providerId="LiveId" clId="{FE1E3604-0831-452A-A3C3-2150F4A7693C}" dt="2023-12-07T02:35:42.010" v="4552"/>
        <pc:sldMkLst>
          <pc:docMk/>
          <pc:sldMk cId="3179899988" sldId="330"/>
        </pc:sldMkLst>
        <pc:spChg chg="add del">
          <ac:chgData name="Tony Tom" userId="c14d24fb81e4b911" providerId="LiveId" clId="{FE1E3604-0831-452A-A3C3-2150F4A7693C}" dt="2023-12-07T02:35:42.010" v="4552"/>
          <ac:spMkLst>
            <pc:docMk/>
            <pc:sldMk cId="3179899988" sldId="330"/>
            <ac:spMk id="98" creationId="{D4E68339-1B90-44F9-BCC4-4600A6E240A2}"/>
          </ac:spMkLst>
        </pc:spChg>
      </pc:sldChg>
      <pc:sldChg chg="modSp add mod">
        <pc:chgData name="Tony Tom" userId="c14d24fb81e4b911" providerId="LiveId" clId="{FE1E3604-0831-452A-A3C3-2150F4A7693C}" dt="2023-12-07T07:41:20.902" v="5496" actId="20577"/>
        <pc:sldMkLst>
          <pc:docMk/>
          <pc:sldMk cId="4176404263" sldId="330"/>
        </pc:sldMkLst>
        <pc:spChg chg="mod">
          <ac:chgData name="Tony Tom" userId="c14d24fb81e4b911" providerId="LiveId" clId="{FE1E3604-0831-452A-A3C3-2150F4A7693C}" dt="2023-12-07T07:41:20.902" v="5496" actId="20577"/>
          <ac:spMkLst>
            <pc:docMk/>
            <pc:sldMk cId="4176404263" sldId="330"/>
            <ac:spMk id="2" creationId="{6F710429-01B0-49EE-88AD-6D556FBE8BA3}"/>
          </ac:spMkLst>
        </pc:spChg>
        <pc:spChg chg="mod">
          <ac:chgData name="Tony Tom" userId="c14d24fb81e4b911" providerId="LiveId" clId="{FE1E3604-0831-452A-A3C3-2150F4A7693C}" dt="2023-12-07T03:57:56.704" v="4913"/>
          <ac:spMkLst>
            <pc:docMk/>
            <pc:sldMk cId="4176404263" sldId="330"/>
            <ac:spMk id="3" creationId="{22788C46-D0BC-4307-AE55-7601A139E7CB}"/>
          </ac:spMkLst>
        </pc:spChg>
        <pc:spChg chg="mod">
          <ac:chgData name="Tony Tom" userId="c14d24fb81e4b911" providerId="LiveId" clId="{FE1E3604-0831-452A-A3C3-2150F4A7693C}" dt="2023-12-07T03:58:37.704" v="4915" actId="20577"/>
          <ac:spMkLst>
            <pc:docMk/>
            <pc:sldMk cId="4176404263" sldId="330"/>
            <ac:spMk id="5" creationId="{AD3F775A-B4DE-8D00-2FE2-E75CEECC4DF5}"/>
          </ac:spMkLst>
        </pc:spChg>
      </pc:sldChg>
      <pc:sldChg chg="addSp delSp modSp add mod">
        <pc:chgData name="Tony Tom" userId="c14d24fb81e4b911" providerId="LiveId" clId="{FE1E3604-0831-452A-A3C3-2150F4A7693C}" dt="2023-12-07T12:32:11.270" v="5978" actId="1076"/>
        <pc:sldMkLst>
          <pc:docMk/>
          <pc:sldMk cId="1191051520" sldId="331"/>
        </pc:sldMkLst>
        <pc:spChg chg="del">
          <ac:chgData name="Tony Tom" userId="c14d24fb81e4b911" providerId="LiveId" clId="{FE1E3604-0831-452A-A3C3-2150F4A7693C}" dt="2023-12-07T07:41:29.736" v="5497" actId="478"/>
          <ac:spMkLst>
            <pc:docMk/>
            <pc:sldMk cId="1191051520" sldId="331"/>
            <ac:spMk id="2" creationId="{6F710429-01B0-49EE-88AD-6D556FBE8BA3}"/>
          </ac:spMkLst>
        </pc:spChg>
        <pc:spChg chg="mod">
          <ac:chgData name="Tony Tom" userId="c14d24fb81e4b911" providerId="LiveId" clId="{FE1E3604-0831-452A-A3C3-2150F4A7693C}" dt="2023-12-07T12:32:08.412" v="5977" actId="14100"/>
          <ac:spMkLst>
            <pc:docMk/>
            <pc:sldMk cId="1191051520" sldId="331"/>
            <ac:spMk id="3" creationId="{22788C46-D0BC-4307-AE55-7601A139E7CB}"/>
          </ac:spMkLst>
        </pc:spChg>
        <pc:spChg chg="mod">
          <ac:chgData name="Tony Tom" userId="c14d24fb81e4b911" providerId="LiveId" clId="{FE1E3604-0831-452A-A3C3-2150F4A7693C}" dt="2023-12-07T12:32:11.270" v="5978" actId="1076"/>
          <ac:spMkLst>
            <pc:docMk/>
            <pc:sldMk cId="1191051520" sldId="331"/>
            <ac:spMk id="5" creationId="{AD3F775A-B4DE-8D00-2FE2-E75CEECC4DF5}"/>
          </ac:spMkLst>
        </pc:spChg>
        <pc:spChg chg="add del mod">
          <ac:chgData name="Tony Tom" userId="c14d24fb81e4b911" providerId="LiveId" clId="{FE1E3604-0831-452A-A3C3-2150F4A7693C}" dt="2023-12-07T07:41:35.455" v="5499" actId="478"/>
          <ac:spMkLst>
            <pc:docMk/>
            <pc:sldMk cId="1191051520" sldId="331"/>
            <ac:spMk id="7" creationId="{DA996F86-D198-3B28-19F5-0FE09536A4C9}"/>
          </ac:spMkLst>
        </pc:spChg>
        <pc:spChg chg="add mod">
          <ac:chgData name="Tony Tom" userId="c14d24fb81e4b911" providerId="LiveId" clId="{FE1E3604-0831-452A-A3C3-2150F4A7693C}" dt="2023-12-07T07:41:30.400" v="5498"/>
          <ac:spMkLst>
            <pc:docMk/>
            <pc:sldMk cId="1191051520" sldId="331"/>
            <ac:spMk id="8" creationId="{AE9B1439-0688-F992-8CFD-06EF24152FB4}"/>
          </ac:spMkLst>
        </pc:spChg>
      </pc:sldChg>
      <pc:sldChg chg="new del">
        <pc:chgData name="Tony Tom" userId="c14d24fb81e4b911" providerId="LiveId" clId="{FE1E3604-0831-452A-A3C3-2150F4A7693C}" dt="2023-12-07T04:21:51.177" v="4948" actId="680"/>
        <pc:sldMkLst>
          <pc:docMk/>
          <pc:sldMk cId="3267795844" sldId="331"/>
        </pc:sldMkLst>
      </pc:sldChg>
      <pc:sldChg chg="addSp delSp modSp add del mod">
        <pc:chgData name="Tony Tom" userId="c14d24fb81e4b911" providerId="LiveId" clId="{FE1E3604-0831-452A-A3C3-2150F4A7693C}" dt="2023-12-07T02:35:40.401" v="4548"/>
        <pc:sldMkLst>
          <pc:docMk/>
          <pc:sldMk cId="3943858772" sldId="331"/>
        </pc:sldMkLst>
        <pc:spChg chg="mod">
          <ac:chgData name="Tony Tom" userId="c14d24fb81e4b911" providerId="LiveId" clId="{FE1E3604-0831-452A-A3C3-2150F4A7693C}" dt="2023-12-07T02:35:39.312" v="4545" actId="1076"/>
          <ac:spMkLst>
            <pc:docMk/>
            <pc:sldMk cId="3943858772" sldId="331"/>
            <ac:spMk id="2" creationId="{6F710429-01B0-49EE-88AD-6D556FBE8BA3}"/>
          </ac:spMkLst>
        </pc:spChg>
        <pc:spChg chg="add del">
          <ac:chgData name="Tony Tom" userId="c14d24fb81e4b911" providerId="LiveId" clId="{FE1E3604-0831-452A-A3C3-2150F4A7693C}" dt="2023-12-07T02:35:40.112" v="4547" actId="478"/>
          <ac:spMkLst>
            <pc:docMk/>
            <pc:sldMk cId="3943858772" sldId="331"/>
            <ac:spMk id="3" creationId="{22788C46-D0BC-4307-AE55-7601A139E7CB}"/>
          </ac:spMkLst>
        </pc:spChg>
        <pc:spChg chg="add del mod">
          <ac:chgData name="Tony Tom" userId="c14d24fb81e4b911" providerId="LiveId" clId="{FE1E3604-0831-452A-A3C3-2150F4A7693C}" dt="2023-12-07T02:35:40.112" v="4547" actId="478"/>
          <ac:spMkLst>
            <pc:docMk/>
            <pc:sldMk cId="3943858772" sldId="331"/>
            <ac:spMk id="6" creationId="{92D3CA77-4E9C-8017-93A9-50840F53A86E}"/>
          </ac:spMkLst>
        </pc:spChg>
      </pc:sldChg>
      <pc:sldChg chg="addSp delSp modSp add mod">
        <pc:chgData name="Tony Tom" userId="c14d24fb81e4b911" providerId="LiveId" clId="{FE1E3604-0831-452A-A3C3-2150F4A7693C}" dt="2023-12-07T12:55:15.811" v="6179" actId="20577"/>
        <pc:sldMkLst>
          <pc:docMk/>
          <pc:sldMk cId="1805137231" sldId="332"/>
        </pc:sldMkLst>
        <pc:spChg chg="mod">
          <ac:chgData name="Tony Tom" userId="c14d24fb81e4b911" providerId="LiveId" clId="{FE1E3604-0831-452A-A3C3-2150F4A7693C}" dt="2023-12-07T07:41:42.265" v="5517" actId="20577"/>
          <ac:spMkLst>
            <pc:docMk/>
            <pc:sldMk cId="1805137231" sldId="332"/>
            <ac:spMk id="2" creationId="{6F710429-01B0-49EE-88AD-6D556FBE8BA3}"/>
          </ac:spMkLst>
        </pc:spChg>
        <pc:spChg chg="mod">
          <ac:chgData name="Tony Tom" userId="c14d24fb81e4b911" providerId="LiveId" clId="{FE1E3604-0831-452A-A3C3-2150F4A7693C}" dt="2023-12-07T12:55:15.811" v="6179" actId="20577"/>
          <ac:spMkLst>
            <pc:docMk/>
            <pc:sldMk cId="1805137231" sldId="332"/>
            <ac:spMk id="3" creationId="{22788C46-D0BC-4307-AE55-7601A139E7CB}"/>
          </ac:spMkLst>
        </pc:spChg>
        <pc:spChg chg="del">
          <ac:chgData name="Tony Tom" userId="c14d24fb81e4b911" providerId="LiveId" clId="{FE1E3604-0831-452A-A3C3-2150F4A7693C}" dt="2023-12-07T07:41:57.187" v="5518" actId="478"/>
          <ac:spMkLst>
            <pc:docMk/>
            <pc:sldMk cId="1805137231" sldId="332"/>
            <ac:spMk id="5" creationId="{AD3F775A-B4DE-8D00-2FE2-E75CEECC4DF5}"/>
          </ac:spMkLst>
        </pc:spChg>
        <pc:spChg chg="add mod">
          <ac:chgData name="Tony Tom" userId="c14d24fb81e4b911" providerId="LiveId" clId="{FE1E3604-0831-452A-A3C3-2150F4A7693C}" dt="2023-12-07T12:51:37.744" v="6142" actId="20577"/>
          <ac:spMkLst>
            <pc:docMk/>
            <pc:sldMk cId="1805137231" sldId="332"/>
            <ac:spMk id="6" creationId="{F2D88126-1473-267B-5F0A-8A032EBC3EEF}"/>
          </ac:spMkLst>
        </pc:spChg>
      </pc:sldChg>
      <pc:sldChg chg="addSp modSp add mod">
        <pc:chgData name="Tony Tom" userId="c14d24fb81e4b911" providerId="LiveId" clId="{FE1E3604-0831-452A-A3C3-2150F4A7693C}" dt="2023-12-07T12:49:52.126" v="6131" actId="21"/>
        <pc:sldMkLst>
          <pc:docMk/>
          <pc:sldMk cId="1076507844" sldId="333"/>
        </pc:sldMkLst>
        <pc:spChg chg="mod">
          <ac:chgData name="Tony Tom" userId="c14d24fb81e4b911" providerId="LiveId" clId="{FE1E3604-0831-452A-A3C3-2150F4A7693C}" dt="2023-12-07T12:49:52.126" v="6131" actId="21"/>
          <ac:spMkLst>
            <pc:docMk/>
            <pc:sldMk cId="1076507844" sldId="333"/>
            <ac:spMk id="3" creationId="{22788C46-D0BC-4307-AE55-7601A139E7CB}"/>
          </ac:spMkLst>
        </pc:spChg>
        <pc:spChg chg="add mod">
          <ac:chgData name="Tony Tom" userId="c14d24fb81e4b911" providerId="LiveId" clId="{FE1E3604-0831-452A-A3C3-2150F4A7693C}" dt="2023-12-07T12:49:47.208" v="6130" actId="20577"/>
          <ac:spMkLst>
            <pc:docMk/>
            <pc:sldMk cId="1076507844" sldId="333"/>
            <ac:spMk id="5" creationId="{3F927A0D-EF99-F2DC-9A19-C016CCCD2EE8}"/>
          </ac:spMkLst>
        </pc:spChg>
      </pc:sldChg>
      <pc:sldChg chg="modSp add mod">
        <pc:chgData name="Tony Tom" userId="c14d24fb81e4b911" providerId="LiveId" clId="{FE1E3604-0831-452A-A3C3-2150F4A7693C}" dt="2023-12-07T13:10:52.913" v="6214" actId="1076"/>
        <pc:sldMkLst>
          <pc:docMk/>
          <pc:sldMk cId="3117133828" sldId="334"/>
        </pc:sldMkLst>
        <pc:spChg chg="mod">
          <ac:chgData name="Tony Tom" userId="c14d24fb81e4b911" providerId="LiveId" clId="{FE1E3604-0831-452A-A3C3-2150F4A7693C}" dt="2023-12-07T11:17:42.469" v="5787" actId="20577"/>
          <ac:spMkLst>
            <pc:docMk/>
            <pc:sldMk cId="3117133828" sldId="334"/>
            <ac:spMk id="2" creationId="{912DF434-28DB-4621-A497-D62C41CE0419}"/>
          </ac:spMkLst>
        </pc:spChg>
        <pc:spChg chg="mod">
          <ac:chgData name="Tony Tom" userId="c14d24fb81e4b911" providerId="LiveId" clId="{FE1E3604-0831-452A-A3C3-2150F4A7693C}" dt="2023-12-07T13:10:52.913" v="6214" actId="1076"/>
          <ac:spMkLst>
            <pc:docMk/>
            <pc:sldMk cId="3117133828" sldId="334"/>
            <ac:spMk id="7" creationId="{F2C0EEFA-672B-CE4B-9470-06B4AB2D30AF}"/>
          </ac:spMkLst>
        </pc:spChg>
      </pc:sldChg>
      <pc:sldChg chg="modSp add del mod">
        <pc:chgData name="Tony Tom" userId="c14d24fb81e4b911" providerId="LiveId" clId="{FE1E3604-0831-452A-A3C3-2150F4A7693C}" dt="2023-12-07T11:45:30.270" v="5849"/>
        <pc:sldMkLst>
          <pc:docMk/>
          <pc:sldMk cId="1008952409" sldId="335"/>
        </pc:sldMkLst>
        <pc:spChg chg="mod">
          <ac:chgData name="Tony Tom" userId="c14d24fb81e4b911" providerId="LiveId" clId="{FE1E3604-0831-452A-A3C3-2150F4A7693C}" dt="2023-12-07T11:45:29.086" v="5848" actId="20577"/>
          <ac:spMkLst>
            <pc:docMk/>
            <pc:sldMk cId="1008952409" sldId="335"/>
            <ac:spMk id="7" creationId="{F2C0EEFA-672B-CE4B-9470-06B4AB2D30AF}"/>
          </ac:spMkLst>
        </pc:spChg>
      </pc:sldChg>
      <pc:sldChg chg="add del">
        <pc:chgData name="Tony Tom" userId="c14d24fb81e4b911" providerId="LiveId" clId="{FE1E3604-0831-452A-A3C3-2150F4A7693C}" dt="2023-12-07T11:15:31.525" v="5756"/>
        <pc:sldMkLst>
          <pc:docMk/>
          <pc:sldMk cId="1034321274" sldId="335"/>
        </pc:sldMkLst>
      </pc:sldChg>
      <pc:sldChg chg="add del">
        <pc:chgData name="Tony Tom" userId="c14d24fb81e4b911" providerId="LiveId" clId="{FE1E3604-0831-452A-A3C3-2150F4A7693C}" dt="2023-12-07T11:43:35.661" v="5844"/>
        <pc:sldMkLst>
          <pc:docMk/>
          <pc:sldMk cId="1925196843" sldId="335"/>
        </pc:sldMkLst>
      </pc:sldChg>
      <pc:sldChg chg="add del">
        <pc:chgData name="Tony Tom" userId="c14d24fb81e4b911" providerId="LiveId" clId="{FE1E3604-0831-452A-A3C3-2150F4A7693C}" dt="2023-12-07T12:41:21.160" v="5995"/>
        <pc:sldMkLst>
          <pc:docMk/>
          <pc:sldMk cId="2007588109" sldId="335"/>
        </pc:sldMkLst>
      </pc:sldChg>
      <pc:sldChg chg="modSp add del mod">
        <pc:chgData name="Tony Tom" userId="c14d24fb81e4b911" providerId="LiveId" clId="{FE1E3604-0831-452A-A3C3-2150F4A7693C}" dt="2023-12-07T13:11:10.800" v="6215" actId="47"/>
        <pc:sldMkLst>
          <pc:docMk/>
          <pc:sldMk cId="2601202918" sldId="335"/>
        </pc:sldMkLst>
        <pc:spChg chg="mod">
          <ac:chgData name="Tony Tom" userId="c14d24fb81e4b911" providerId="LiveId" clId="{FE1E3604-0831-452A-A3C3-2150F4A7693C}" dt="2023-12-07T13:05:10.011" v="6194" actId="255"/>
          <ac:spMkLst>
            <pc:docMk/>
            <pc:sldMk cId="2601202918" sldId="335"/>
            <ac:spMk id="7" creationId="{F2C0EEFA-672B-CE4B-9470-06B4AB2D30AF}"/>
          </ac:spMkLst>
        </pc:spChg>
      </pc:sldChg>
      <pc:sldMasterChg chg="setBg modSldLayout">
        <pc:chgData name="Tony Tom" userId="c14d24fb81e4b911" providerId="LiveId" clId="{FE1E3604-0831-452A-A3C3-2150F4A7693C}" dt="2023-12-04T19:00:14.836" v="2340"/>
        <pc:sldMasterMkLst>
          <pc:docMk/>
          <pc:sldMasterMk cId="3911974659" sldId="2147483658"/>
        </pc:sldMasterMkLst>
        <pc:sldLayoutChg chg="setBg">
          <pc:chgData name="Tony Tom" userId="c14d24fb81e4b911" providerId="LiveId" clId="{FE1E3604-0831-452A-A3C3-2150F4A7693C}" dt="2023-12-04T19:00:14.836" v="2340"/>
          <pc:sldLayoutMkLst>
            <pc:docMk/>
            <pc:sldMasterMk cId="3911974659" sldId="2147483658"/>
            <pc:sldLayoutMk cId="1372053332" sldId="2147483660"/>
          </pc:sldLayoutMkLst>
        </pc:sldLayoutChg>
        <pc:sldLayoutChg chg="setBg">
          <pc:chgData name="Tony Tom" userId="c14d24fb81e4b911" providerId="LiveId" clId="{FE1E3604-0831-452A-A3C3-2150F4A7693C}" dt="2023-12-04T19:00:14.836" v="2340"/>
          <pc:sldLayoutMkLst>
            <pc:docMk/>
            <pc:sldMasterMk cId="3911974659" sldId="2147483658"/>
            <pc:sldLayoutMk cId="2730545108" sldId="2147483662"/>
          </pc:sldLayoutMkLst>
        </pc:sldLayoutChg>
        <pc:sldLayoutChg chg="setBg">
          <pc:chgData name="Tony Tom" userId="c14d24fb81e4b911" providerId="LiveId" clId="{FE1E3604-0831-452A-A3C3-2150F4A7693C}" dt="2023-12-04T19:00:14.836" v="2340"/>
          <pc:sldLayoutMkLst>
            <pc:docMk/>
            <pc:sldMasterMk cId="3911974659" sldId="2147483658"/>
            <pc:sldLayoutMk cId="4185498472" sldId="2147483663"/>
          </pc:sldLayoutMkLst>
        </pc:sldLayoutChg>
        <pc:sldLayoutChg chg="setBg">
          <pc:chgData name="Tony Tom" userId="c14d24fb81e4b911" providerId="LiveId" clId="{FE1E3604-0831-452A-A3C3-2150F4A7693C}" dt="2023-12-04T19:00:14.836" v="2340"/>
          <pc:sldLayoutMkLst>
            <pc:docMk/>
            <pc:sldMasterMk cId="3911974659" sldId="2147483658"/>
            <pc:sldLayoutMk cId="1936496805" sldId="2147483671"/>
          </pc:sldLayoutMkLst>
        </pc:sldLayoutChg>
        <pc:sldLayoutChg chg="setBg">
          <pc:chgData name="Tony Tom" userId="c14d24fb81e4b911" providerId="LiveId" clId="{FE1E3604-0831-452A-A3C3-2150F4A7693C}" dt="2023-12-04T19:00:14.836" v="2340"/>
          <pc:sldLayoutMkLst>
            <pc:docMk/>
            <pc:sldMasterMk cId="835060173" sldId="2147483799"/>
            <pc:sldLayoutMk cId="4229122312" sldId="2147483672"/>
          </pc:sldLayoutMkLst>
        </pc:sldLayoutChg>
        <pc:sldLayoutChg chg="setBg">
          <pc:chgData name="Tony Tom" userId="c14d24fb81e4b911" providerId="LiveId" clId="{FE1E3604-0831-452A-A3C3-2150F4A7693C}" dt="2023-12-04T19:00:14.836" v="2340"/>
          <pc:sldLayoutMkLst>
            <pc:docMk/>
            <pc:sldMasterMk cId="3911974659" sldId="2147483658"/>
            <pc:sldLayoutMk cId="4209438674" sldId="2147483673"/>
          </pc:sldLayoutMkLst>
        </pc:sldLayoutChg>
        <pc:sldLayoutChg chg="setBg">
          <pc:chgData name="Tony Tom" userId="c14d24fb81e4b911" providerId="LiveId" clId="{FE1E3604-0831-452A-A3C3-2150F4A7693C}" dt="2023-12-04T19:00:14.836" v="2340"/>
          <pc:sldLayoutMkLst>
            <pc:docMk/>
            <pc:sldMasterMk cId="3911974659" sldId="2147483658"/>
            <pc:sldLayoutMk cId="1868871070" sldId="2147483674"/>
          </pc:sldLayoutMkLst>
        </pc:sldLayoutChg>
        <pc:sldLayoutChg chg="setBg">
          <pc:chgData name="Tony Tom" userId="c14d24fb81e4b911" providerId="LiveId" clId="{FE1E3604-0831-452A-A3C3-2150F4A7693C}" dt="2023-12-04T19:00:14.836" v="2340"/>
          <pc:sldLayoutMkLst>
            <pc:docMk/>
            <pc:sldMasterMk cId="3911974659" sldId="2147483658"/>
            <pc:sldLayoutMk cId="446465184" sldId="2147483675"/>
          </pc:sldLayoutMkLst>
        </pc:sldLayoutChg>
        <pc:sldLayoutChg chg="setBg">
          <pc:chgData name="Tony Tom" userId="c14d24fb81e4b911" providerId="LiveId" clId="{FE1E3604-0831-452A-A3C3-2150F4A7693C}" dt="2023-12-04T19:00:14.836" v="2340"/>
          <pc:sldLayoutMkLst>
            <pc:docMk/>
            <pc:sldMasterMk cId="3911974659" sldId="2147483658"/>
            <pc:sldLayoutMk cId="962167823" sldId="2147483676"/>
          </pc:sldLayoutMkLst>
        </pc:sldLayoutChg>
        <pc:sldLayoutChg chg="setBg">
          <pc:chgData name="Tony Tom" userId="c14d24fb81e4b911" providerId="LiveId" clId="{FE1E3604-0831-452A-A3C3-2150F4A7693C}" dt="2023-12-04T19:00:14.836" v="2340"/>
          <pc:sldLayoutMkLst>
            <pc:docMk/>
            <pc:sldMasterMk cId="3911974659" sldId="2147483658"/>
            <pc:sldLayoutMk cId="1885303557" sldId="2147483677"/>
          </pc:sldLayoutMkLst>
        </pc:sldLayoutChg>
        <pc:sldLayoutChg chg="setBg">
          <pc:chgData name="Tony Tom" userId="c14d24fb81e4b911" providerId="LiveId" clId="{FE1E3604-0831-452A-A3C3-2150F4A7693C}" dt="2023-12-04T19:00:14.836" v="2340"/>
          <pc:sldLayoutMkLst>
            <pc:docMk/>
            <pc:sldMasterMk cId="3911974659" sldId="2147483658"/>
            <pc:sldLayoutMk cId="1938724343" sldId="2147483678"/>
          </pc:sldLayoutMkLst>
        </pc:sldLayoutChg>
        <pc:sldLayoutChg chg="setBg">
          <pc:chgData name="Tony Tom" userId="c14d24fb81e4b911" providerId="LiveId" clId="{FE1E3604-0831-452A-A3C3-2150F4A7693C}" dt="2023-12-04T19:00:14.836" v="2340"/>
          <pc:sldLayoutMkLst>
            <pc:docMk/>
            <pc:sldMasterMk cId="3911974659" sldId="2147483658"/>
            <pc:sldLayoutMk cId="1283764100" sldId="2147483679"/>
          </pc:sldLayoutMkLst>
        </pc:sldLayoutChg>
        <pc:sldLayoutChg chg="setBg">
          <pc:chgData name="Tony Tom" userId="c14d24fb81e4b911" providerId="LiveId" clId="{FE1E3604-0831-452A-A3C3-2150F4A7693C}" dt="2023-12-04T19:00:14.836" v="2340"/>
          <pc:sldLayoutMkLst>
            <pc:docMk/>
            <pc:sldMasterMk cId="3911974659" sldId="2147483658"/>
            <pc:sldLayoutMk cId="637256507" sldId="2147483680"/>
          </pc:sldLayoutMkLst>
        </pc:sldLayoutChg>
      </pc:sldMasterChg>
      <pc:sldMasterChg chg="modSp delSldLayout modSldLayout">
        <pc:chgData name="Tony Tom" userId="c14d24fb81e4b911" providerId="LiveId" clId="{FE1E3604-0831-452A-A3C3-2150F4A7693C}" dt="2023-12-07T02:31:22.835" v="4511" actId="2696"/>
        <pc:sldMasterMkLst>
          <pc:docMk/>
          <pc:sldMasterMk cId="835060173" sldId="2147483799"/>
        </pc:sldMasterMkLst>
        <pc:spChg chg="mod">
          <ac:chgData name="Tony Tom" userId="c14d24fb81e4b911" providerId="LiveId" clId="{FE1E3604-0831-452A-A3C3-2150F4A7693C}" dt="2023-12-06T18:35:56.236" v="3876"/>
          <ac:spMkLst>
            <pc:docMk/>
            <pc:sldMasterMk cId="835060173" sldId="2147483799"/>
            <ac:spMk id="2" creationId="{00000000-0000-0000-0000-000000000000}"/>
          </ac:spMkLst>
        </pc:spChg>
        <pc:spChg chg="mod">
          <ac:chgData name="Tony Tom" userId="c14d24fb81e4b911" providerId="LiveId" clId="{FE1E3604-0831-452A-A3C3-2150F4A7693C}" dt="2023-12-06T18:35:56.236" v="3876"/>
          <ac:spMkLst>
            <pc:docMk/>
            <pc:sldMasterMk cId="835060173" sldId="2147483799"/>
            <ac:spMk id="3" creationId="{00000000-0000-0000-0000-000000000000}"/>
          </ac:spMkLst>
        </pc:spChg>
        <pc:spChg chg="mod">
          <ac:chgData name="Tony Tom" userId="c14d24fb81e4b911" providerId="LiveId" clId="{FE1E3604-0831-452A-A3C3-2150F4A7693C}" dt="2023-12-06T18:35:56.236" v="3876"/>
          <ac:spMkLst>
            <pc:docMk/>
            <pc:sldMasterMk cId="835060173" sldId="2147483799"/>
            <ac:spMk id="4" creationId="{00000000-0000-0000-0000-000000000000}"/>
          </ac:spMkLst>
        </pc:spChg>
        <pc:spChg chg="mod">
          <ac:chgData name="Tony Tom" userId="c14d24fb81e4b911" providerId="LiveId" clId="{FE1E3604-0831-452A-A3C3-2150F4A7693C}" dt="2023-12-06T18:35:56.236" v="3876"/>
          <ac:spMkLst>
            <pc:docMk/>
            <pc:sldMasterMk cId="835060173" sldId="2147483799"/>
            <ac:spMk id="5" creationId="{00000000-0000-0000-0000-000000000000}"/>
          </ac:spMkLst>
        </pc:spChg>
        <pc:spChg chg="mod">
          <ac:chgData name="Tony Tom" userId="c14d24fb81e4b911" providerId="LiveId" clId="{FE1E3604-0831-452A-A3C3-2150F4A7693C}" dt="2023-12-06T18:35:56.236" v="3876"/>
          <ac:spMkLst>
            <pc:docMk/>
            <pc:sldMasterMk cId="835060173" sldId="2147483799"/>
            <ac:spMk id="6" creationId="{00000000-0000-0000-0000-000000000000}"/>
          </ac:spMkLst>
        </pc:spChg>
        <pc:spChg chg="mod">
          <ac:chgData name="Tony Tom" userId="c14d24fb81e4b911" providerId="LiveId" clId="{FE1E3604-0831-452A-A3C3-2150F4A7693C}" dt="2023-12-06T18:35:56.236" v="3876"/>
          <ac:spMkLst>
            <pc:docMk/>
            <pc:sldMasterMk cId="835060173" sldId="2147483799"/>
            <ac:spMk id="7" creationId="{00000000-0000-0000-0000-000000000000}"/>
          </ac:spMkLst>
        </pc:spChg>
        <pc:spChg chg="mod">
          <ac:chgData name="Tony Tom" userId="c14d24fb81e4b911" providerId="LiveId" clId="{FE1E3604-0831-452A-A3C3-2150F4A7693C}" dt="2023-12-06T18:35:56.236" v="3876"/>
          <ac:spMkLst>
            <pc:docMk/>
            <pc:sldMasterMk cId="835060173" sldId="2147483799"/>
            <ac:spMk id="9" creationId="{00000000-0000-0000-0000-000000000000}"/>
          </ac:spMkLst>
        </pc:spChg>
        <pc:cxnChg chg="mod">
          <ac:chgData name="Tony Tom" userId="c14d24fb81e4b911" providerId="LiveId" clId="{FE1E3604-0831-452A-A3C3-2150F4A7693C}" dt="2023-12-06T18:35:56.236" v="3876"/>
          <ac:cxnSpMkLst>
            <pc:docMk/>
            <pc:sldMasterMk cId="835060173" sldId="2147483799"/>
            <ac:cxnSpMk id="10" creationId="{00000000-0000-0000-0000-000000000000}"/>
          </ac:cxnSpMkLst>
        </pc:cxnChg>
        <pc:sldLayoutChg chg="modSp">
          <pc:chgData name="Tony Tom" userId="c14d24fb81e4b911" providerId="LiveId" clId="{FE1E3604-0831-452A-A3C3-2150F4A7693C}" dt="2023-12-06T18:35:56.236" v="3876"/>
          <pc:sldLayoutMkLst>
            <pc:docMk/>
            <pc:sldMasterMk cId="835060173" sldId="2147483799"/>
            <pc:sldLayoutMk cId="4229122312" sldId="2147483672"/>
          </pc:sldLayoutMkLst>
          <pc:spChg chg="mod">
            <ac:chgData name="Tony Tom" userId="c14d24fb81e4b911" providerId="LiveId" clId="{FE1E3604-0831-452A-A3C3-2150F4A7693C}" dt="2023-12-06T18:35:56.236" v="3876"/>
            <ac:spMkLst>
              <pc:docMk/>
              <pc:sldMasterMk cId="835060173" sldId="2147483799"/>
              <pc:sldLayoutMk cId="4229122312" sldId="2147483672"/>
              <ac:spMk id="2" creationId="{D033B6B0-54DE-4F2D-84DD-D06CD3B117B4}"/>
            </ac:spMkLst>
          </pc:spChg>
          <pc:spChg chg="mod">
            <ac:chgData name="Tony Tom" userId="c14d24fb81e4b911" providerId="LiveId" clId="{FE1E3604-0831-452A-A3C3-2150F4A7693C}" dt="2023-12-06T18:35:56.236" v="3876"/>
            <ac:spMkLst>
              <pc:docMk/>
              <pc:sldMasterMk cId="835060173" sldId="2147483799"/>
              <pc:sldLayoutMk cId="4229122312" sldId="2147483672"/>
              <ac:spMk id="10" creationId="{B4FF54B2-44F5-42F7-8353-111D80A8D22F}"/>
            </ac:spMkLst>
          </pc:spChg>
          <pc:spChg chg="mod">
            <ac:chgData name="Tony Tom" userId="c14d24fb81e4b911" providerId="LiveId" clId="{FE1E3604-0831-452A-A3C3-2150F4A7693C}" dt="2023-12-06T18:35:56.236" v="3876"/>
            <ac:spMkLst>
              <pc:docMk/>
              <pc:sldMasterMk cId="835060173" sldId="2147483799"/>
              <pc:sldLayoutMk cId="4229122312" sldId="2147483672"/>
              <ac:spMk id="15" creationId="{517033B6-6B8A-4BD6-9A52-BF9E9EFBD486}"/>
            </ac:spMkLst>
          </pc:spChg>
          <pc:spChg chg="mod">
            <ac:chgData name="Tony Tom" userId="c14d24fb81e4b911" providerId="LiveId" clId="{FE1E3604-0831-452A-A3C3-2150F4A7693C}" dt="2023-12-06T18:35:56.236" v="3876"/>
            <ac:spMkLst>
              <pc:docMk/>
              <pc:sldMasterMk cId="835060173" sldId="2147483799"/>
              <pc:sldLayoutMk cId="4229122312" sldId="2147483672"/>
              <ac:spMk id="16" creationId="{0089A8F3-7530-4C17-848C-580015C3EDCE}"/>
            </ac:spMkLst>
          </pc:spChg>
          <pc:spChg chg="mod">
            <ac:chgData name="Tony Tom" userId="c14d24fb81e4b911" providerId="LiveId" clId="{FE1E3604-0831-452A-A3C3-2150F4A7693C}" dt="2023-12-06T18:35:56.236" v="3876"/>
            <ac:spMkLst>
              <pc:docMk/>
              <pc:sldMasterMk cId="835060173" sldId="2147483799"/>
              <pc:sldLayoutMk cId="4229122312" sldId="2147483672"/>
              <ac:spMk id="17" creationId="{61D8EA0C-1521-4C6D-8C09-DD6D8F1F2219}"/>
            </ac:spMkLst>
          </pc:spChg>
          <pc:spChg chg="mod">
            <ac:chgData name="Tony Tom" userId="c14d24fb81e4b911" providerId="LiveId" clId="{FE1E3604-0831-452A-A3C3-2150F4A7693C}" dt="2023-12-06T18:35:56.236" v="3876"/>
            <ac:spMkLst>
              <pc:docMk/>
              <pc:sldMasterMk cId="835060173" sldId="2147483799"/>
              <pc:sldLayoutMk cId="4229122312" sldId="2147483672"/>
              <ac:spMk id="20" creationId="{6A94A4D4-EFFA-4AE2-B533-75F01F0F006D}"/>
            </ac:spMkLst>
          </pc:spChg>
          <pc:spChg chg="mod">
            <ac:chgData name="Tony Tom" userId="c14d24fb81e4b911" providerId="LiveId" clId="{FE1E3604-0831-452A-A3C3-2150F4A7693C}" dt="2023-12-06T18:35:56.236" v="3876"/>
            <ac:spMkLst>
              <pc:docMk/>
              <pc:sldMasterMk cId="835060173" sldId="2147483799"/>
              <pc:sldLayoutMk cId="4229122312" sldId="2147483672"/>
              <ac:spMk id="21" creationId="{1F4B0E1D-2F9C-444A-ADBA-BDE9F01D8DD3}"/>
            </ac:spMkLst>
          </pc:spChg>
          <pc:spChg chg="mod">
            <ac:chgData name="Tony Tom" userId="c14d24fb81e4b911" providerId="LiveId" clId="{FE1E3604-0831-452A-A3C3-2150F4A7693C}" dt="2023-12-06T18:35:56.236" v="3876"/>
            <ac:spMkLst>
              <pc:docMk/>
              <pc:sldMasterMk cId="835060173" sldId="2147483799"/>
              <pc:sldLayoutMk cId="4229122312" sldId="2147483672"/>
              <ac:spMk id="24" creationId="{CFC0629C-AFCE-4D39-87D5-36EF1FE5CF8F}"/>
            </ac:spMkLst>
          </pc:spChg>
          <pc:spChg chg="mod">
            <ac:chgData name="Tony Tom" userId="c14d24fb81e4b911" providerId="LiveId" clId="{FE1E3604-0831-452A-A3C3-2150F4A7693C}" dt="2023-12-06T18:35:56.236" v="3876"/>
            <ac:spMkLst>
              <pc:docMk/>
              <pc:sldMasterMk cId="835060173" sldId="2147483799"/>
              <pc:sldLayoutMk cId="4229122312" sldId="2147483672"/>
              <ac:spMk id="25" creationId="{81F3517A-93AD-4DF3-BEC7-E607A73E5E28}"/>
            </ac:spMkLst>
          </pc:spChg>
          <pc:spChg chg="mod">
            <ac:chgData name="Tony Tom" userId="c14d24fb81e4b911" providerId="LiveId" clId="{FE1E3604-0831-452A-A3C3-2150F4A7693C}" dt="2023-12-06T18:35:56.236" v="3876"/>
            <ac:spMkLst>
              <pc:docMk/>
              <pc:sldMasterMk cId="835060173" sldId="2147483799"/>
              <pc:sldLayoutMk cId="4229122312" sldId="2147483672"/>
              <ac:spMk id="26" creationId="{2F2D95CF-DAE2-4601-B9A6-233F4F2F3078}"/>
            </ac:spMkLst>
          </pc:spChg>
          <pc:spChg chg="mod">
            <ac:chgData name="Tony Tom" userId="c14d24fb81e4b911" providerId="LiveId" clId="{FE1E3604-0831-452A-A3C3-2150F4A7693C}" dt="2023-12-06T18:35:56.236" v="3876"/>
            <ac:spMkLst>
              <pc:docMk/>
              <pc:sldMasterMk cId="835060173" sldId="2147483799"/>
              <pc:sldLayoutMk cId="4229122312" sldId="2147483672"/>
              <ac:spMk id="27" creationId="{3CD52B72-C30B-4570-A8AB-78CB884F8D0E}"/>
            </ac:spMkLst>
          </pc:spChg>
          <pc:spChg chg="mod">
            <ac:chgData name="Tony Tom" userId="c14d24fb81e4b911" providerId="LiveId" clId="{FE1E3604-0831-452A-A3C3-2150F4A7693C}" dt="2023-12-06T18:35:56.236" v="3876"/>
            <ac:spMkLst>
              <pc:docMk/>
              <pc:sldMasterMk cId="835060173" sldId="2147483799"/>
              <pc:sldLayoutMk cId="4229122312" sldId="2147483672"/>
              <ac:spMk id="28" creationId="{696A9FBF-C89D-4CF9-A1DC-C0275A3B3263}"/>
            </ac:spMkLst>
          </pc:spChg>
          <pc:spChg chg="mod">
            <ac:chgData name="Tony Tom" userId="c14d24fb81e4b911" providerId="LiveId" clId="{FE1E3604-0831-452A-A3C3-2150F4A7693C}" dt="2023-12-06T18:35:56.236" v="3876"/>
            <ac:spMkLst>
              <pc:docMk/>
              <pc:sldMasterMk cId="835060173" sldId="2147483799"/>
              <pc:sldLayoutMk cId="4229122312" sldId="2147483672"/>
              <ac:spMk id="29" creationId="{C50B0ACE-17B4-4F11-BA43-0159796B8390}"/>
            </ac:spMkLst>
          </pc:spChg>
          <pc:spChg chg="mod">
            <ac:chgData name="Tony Tom" userId="c14d24fb81e4b911" providerId="LiveId" clId="{FE1E3604-0831-452A-A3C3-2150F4A7693C}" dt="2023-12-06T18:35:56.236" v="3876"/>
            <ac:spMkLst>
              <pc:docMk/>
              <pc:sldMasterMk cId="835060173" sldId="2147483799"/>
              <pc:sldLayoutMk cId="4229122312" sldId="2147483672"/>
              <ac:spMk id="30" creationId="{F0346B01-7019-48B2-9BE7-3E90F590FD6C}"/>
            </ac:spMkLst>
          </pc:spChg>
          <pc:spChg chg="mod">
            <ac:chgData name="Tony Tom" userId="c14d24fb81e4b911" providerId="LiveId" clId="{FE1E3604-0831-452A-A3C3-2150F4A7693C}" dt="2023-12-06T18:35:56.236" v="3876"/>
            <ac:spMkLst>
              <pc:docMk/>
              <pc:sldMasterMk cId="835060173" sldId="2147483799"/>
              <pc:sldLayoutMk cId="4229122312" sldId="2147483672"/>
              <ac:spMk id="31" creationId="{5C186E4B-7559-4E95-9BDD-7DA75E0873BC}"/>
            </ac:spMkLst>
          </pc:spChg>
          <pc:spChg chg="mod">
            <ac:chgData name="Tony Tom" userId="c14d24fb81e4b911" providerId="LiveId" clId="{FE1E3604-0831-452A-A3C3-2150F4A7693C}" dt="2023-12-06T18:35:56.236" v="3876"/>
            <ac:spMkLst>
              <pc:docMk/>
              <pc:sldMasterMk cId="835060173" sldId="2147483799"/>
              <pc:sldLayoutMk cId="4229122312" sldId="2147483672"/>
              <ac:spMk id="32" creationId="{4FFE117A-211E-4BD5-AB76-05026DEC6B57}"/>
            </ac:spMkLst>
          </pc:spChg>
          <pc:spChg chg="mod">
            <ac:chgData name="Tony Tom" userId="c14d24fb81e4b911" providerId="LiveId" clId="{FE1E3604-0831-452A-A3C3-2150F4A7693C}" dt="2023-12-06T18:35:56.236" v="3876"/>
            <ac:spMkLst>
              <pc:docMk/>
              <pc:sldMasterMk cId="835060173" sldId="2147483799"/>
              <pc:sldLayoutMk cId="4229122312" sldId="2147483672"/>
              <ac:spMk id="33" creationId="{5CC0C412-2859-4E97-924F-291318E6ADF2}"/>
            </ac:spMkLst>
          </pc:spChg>
          <pc:spChg chg="mod">
            <ac:chgData name="Tony Tom" userId="c14d24fb81e4b911" providerId="LiveId" clId="{FE1E3604-0831-452A-A3C3-2150F4A7693C}" dt="2023-12-06T18:35:56.236" v="3876"/>
            <ac:spMkLst>
              <pc:docMk/>
              <pc:sldMasterMk cId="835060173" sldId="2147483799"/>
              <pc:sldLayoutMk cId="4229122312" sldId="2147483672"/>
              <ac:spMk id="34" creationId="{AECE441C-0FBF-4F02-9781-35F2487E3C05}"/>
            </ac:spMkLst>
          </pc:spChg>
          <pc:spChg chg="mod">
            <ac:chgData name="Tony Tom" userId="c14d24fb81e4b911" providerId="LiveId" clId="{FE1E3604-0831-452A-A3C3-2150F4A7693C}" dt="2023-12-06T18:35:56.236" v="3876"/>
            <ac:spMkLst>
              <pc:docMk/>
              <pc:sldMasterMk cId="835060173" sldId="2147483799"/>
              <pc:sldLayoutMk cId="4229122312" sldId="2147483672"/>
              <ac:spMk id="35" creationId="{951A4317-3E34-41B4-BCD9-E6E0627C188B}"/>
            </ac:spMkLst>
          </pc:spChg>
          <pc:spChg chg="mod">
            <ac:chgData name="Tony Tom" userId="c14d24fb81e4b911" providerId="LiveId" clId="{FE1E3604-0831-452A-A3C3-2150F4A7693C}" dt="2023-12-06T18:35:56.236" v="3876"/>
            <ac:spMkLst>
              <pc:docMk/>
              <pc:sldMasterMk cId="835060173" sldId="2147483799"/>
              <pc:sldLayoutMk cId="4229122312" sldId="2147483672"/>
              <ac:spMk id="36" creationId="{CE2D40E4-274B-4D43-801B-7B3BAF03E454}"/>
            </ac:spMkLst>
          </pc:spChg>
          <pc:spChg chg="mod">
            <ac:chgData name="Tony Tom" userId="c14d24fb81e4b911" providerId="LiveId" clId="{FE1E3604-0831-452A-A3C3-2150F4A7693C}" dt="2023-12-06T18:35:56.236" v="3876"/>
            <ac:spMkLst>
              <pc:docMk/>
              <pc:sldMasterMk cId="835060173" sldId="2147483799"/>
              <pc:sldLayoutMk cId="4229122312" sldId="2147483672"/>
              <ac:spMk id="37" creationId="{2D939FC8-6395-4DCB-B28C-2342BFB72F2C}"/>
            </ac:spMkLst>
          </pc:spChg>
          <pc:spChg chg="mod">
            <ac:chgData name="Tony Tom" userId="c14d24fb81e4b911" providerId="LiveId" clId="{FE1E3604-0831-452A-A3C3-2150F4A7693C}" dt="2023-12-06T18:35:56.236" v="3876"/>
            <ac:spMkLst>
              <pc:docMk/>
              <pc:sldMasterMk cId="835060173" sldId="2147483799"/>
              <pc:sldLayoutMk cId="4229122312" sldId="2147483672"/>
              <ac:spMk id="38" creationId="{620FEEF2-AE91-48CA-8FE7-B50F83E1CF29}"/>
            </ac:spMkLst>
          </pc:spChg>
          <pc:spChg chg="mod">
            <ac:chgData name="Tony Tom" userId="c14d24fb81e4b911" providerId="LiveId" clId="{FE1E3604-0831-452A-A3C3-2150F4A7693C}" dt="2023-12-06T18:35:56.236" v="3876"/>
            <ac:spMkLst>
              <pc:docMk/>
              <pc:sldMasterMk cId="835060173" sldId="2147483799"/>
              <pc:sldLayoutMk cId="4229122312" sldId="2147483672"/>
              <ac:spMk id="39" creationId="{27050D75-D26B-4BD3-A4A5-68DF13E9C13B}"/>
            </ac:spMkLst>
          </pc:spChg>
          <pc:spChg chg="mod">
            <ac:chgData name="Tony Tom" userId="c14d24fb81e4b911" providerId="LiveId" clId="{FE1E3604-0831-452A-A3C3-2150F4A7693C}" dt="2023-12-06T18:35:56.236" v="3876"/>
            <ac:spMkLst>
              <pc:docMk/>
              <pc:sldMasterMk cId="835060173" sldId="2147483799"/>
              <pc:sldLayoutMk cId="4229122312" sldId="2147483672"/>
              <ac:spMk id="41" creationId="{E7F90261-4A5A-4C39-B4B3-FEBED04E345F}"/>
            </ac:spMkLst>
          </pc:spChg>
          <pc:spChg chg="mod">
            <ac:chgData name="Tony Tom" userId="c14d24fb81e4b911" providerId="LiveId" clId="{FE1E3604-0831-452A-A3C3-2150F4A7693C}" dt="2023-12-06T18:35:56.236" v="3876"/>
            <ac:spMkLst>
              <pc:docMk/>
              <pc:sldMasterMk cId="835060173" sldId="2147483799"/>
              <pc:sldLayoutMk cId="4229122312" sldId="2147483672"/>
              <ac:spMk id="42" creationId="{71681E7C-A7E8-4F01-9001-3FD1105E1B46}"/>
            </ac:spMkLst>
          </pc:spChg>
          <pc:spChg chg="mod">
            <ac:chgData name="Tony Tom" userId="c14d24fb81e4b911" providerId="LiveId" clId="{FE1E3604-0831-452A-A3C3-2150F4A7693C}" dt="2023-12-06T18:35:56.236" v="3876"/>
            <ac:spMkLst>
              <pc:docMk/>
              <pc:sldMasterMk cId="835060173" sldId="2147483799"/>
              <pc:sldLayoutMk cId="4229122312" sldId="2147483672"/>
              <ac:spMk id="43" creationId="{901B0597-C838-4481-A49D-E8D85B631C7B}"/>
            </ac:spMkLst>
          </pc:spChg>
          <pc:spChg chg="mod">
            <ac:chgData name="Tony Tom" userId="c14d24fb81e4b911" providerId="LiveId" clId="{FE1E3604-0831-452A-A3C3-2150F4A7693C}" dt="2023-12-06T18:35:56.236" v="3876"/>
            <ac:spMkLst>
              <pc:docMk/>
              <pc:sldMasterMk cId="835060173" sldId="2147483799"/>
              <pc:sldLayoutMk cId="4229122312" sldId="2147483672"/>
              <ac:spMk id="44" creationId="{23C2B0BF-A329-4A97-B3D5-545BC6813E2F}"/>
            </ac:spMkLst>
          </pc:spChg>
          <pc:spChg chg="mod">
            <ac:chgData name="Tony Tom" userId="c14d24fb81e4b911" providerId="LiveId" clId="{FE1E3604-0831-452A-A3C3-2150F4A7693C}" dt="2023-12-06T18:35:56.236" v="3876"/>
            <ac:spMkLst>
              <pc:docMk/>
              <pc:sldMasterMk cId="835060173" sldId="2147483799"/>
              <pc:sldLayoutMk cId="4229122312" sldId="2147483672"/>
              <ac:spMk id="45" creationId="{DBCCCA80-4FEE-4C79-8AF3-66B97054C84B}"/>
            </ac:spMkLst>
          </pc:spChg>
          <pc:spChg chg="mod">
            <ac:chgData name="Tony Tom" userId="c14d24fb81e4b911" providerId="LiveId" clId="{FE1E3604-0831-452A-A3C3-2150F4A7693C}" dt="2023-12-06T18:35:56.236" v="3876"/>
            <ac:spMkLst>
              <pc:docMk/>
              <pc:sldMasterMk cId="835060173" sldId="2147483799"/>
              <pc:sldLayoutMk cId="4229122312" sldId="2147483672"/>
              <ac:spMk id="46" creationId="{4B9AD13F-808D-4464-989B-F40B3E77B746}"/>
            </ac:spMkLst>
          </pc:spChg>
          <pc:spChg chg="mod">
            <ac:chgData name="Tony Tom" userId="c14d24fb81e4b911" providerId="LiveId" clId="{FE1E3604-0831-452A-A3C3-2150F4A7693C}" dt="2023-12-06T18:35:56.236" v="3876"/>
            <ac:spMkLst>
              <pc:docMk/>
              <pc:sldMasterMk cId="835060173" sldId="2147483799"/>
              <pc:sldLayoutMk cId="4229122312" sldId="2147483672"/>
              <ac:spMk id="47" creationId="{076473B5-E30F-4635-8789-51368A971BDF}"/>
            </ac:spMkLst>
          </pc:spChg>
          <pc:spChg chg="mod">
            <ac:chgData name="Tony Tom" userId="c14d24fb81e4b911" providerId="LiveId" clId="{FE1E3604-0831-452A-A3C3-2150F4A7693C}" dt="2023-12-06T18:35:56.236" v="3876"/>
            <ac:spMkLst>
              <pc:docMk/>
              <pc:sldMasterMk cId="835060173" sldId="2147483799"/>
              <pc:sldLayoutMk cId="4229122312" sldId="2147483672"/>
              <ac:spMk id="48" creationId="{3D7F8A9A-8A53-4FD3-855C-C49B035CE878}"/>
            </ac:spMkLst>
          </pc:spChg>
          <pc:spChg chg="mod">
            <ac:chgData name="Tony Tom" userId="c14d24fb81e4b911" providerId="LiveId" clId="{FE1E3604-0831-452A-A3C3-2150F4A7693C}" dt="2023-12-06T18:35:56.236" v="3876"/>
            <ac:spMkLst>
              <pc:docMk/>
              <pc:sldMasterMk cId="835060173" sldId="2147483799"/>
              <pc:sldLayoutMk cId="4229122312" sldId="2147483672"/>
              <ac:spMk id="53" creationId="{1C343C91-0F9E-4530-939D-2D9F15DF4A78}"/>
            </ac:spMkLst>
          </pc:spChg>
          <pc:spChg chg="mod">
            <ac:chgData name="Tony Tom" userId="c14d24fb81e4b911" providerId="LiveId" clId="{FE1E3604-0831-452A-A3C3-2150F4A7693C}" dt="2023-12-06T18:35:56.236" v="3876"/>
            <ac:spMkLst>
              <pc:docMk/>
              <pc:sldMasterMk cId="835060173" sldId="2147483799"/>
              <pc:sldLayoutMk cId="4229122312" sldId="2147483672"/>
              <ac:spMk id="54" creationId="{6B93639B-DE1C-4A46-A4B5-B88FD6FC2016}"/>
            </ac:spMkLst>
          </pc:spChg>
          <pc:spChg chg="mod">
            <ac:chgData name="Tony Tom" userId="c14d24fb81e4b911" providerId="LiveId" clId="{FE1E3604-0831-452A-A3C3-2150F4A7693C}" dt="2023-12-06T18:35:56.236" v="3876"/>
            <ac:spMkLst>
              <pc:docMk/>
              <pc:sldMasterMk cId="835060173" sldId="2147483799"/>
              <pc:sldLayoutMk cId="4229122312" sldId="2147483672"/>
              <ac:spMk id="55" creationId="{A6C5D17F-13E7-4861-A839-3C56ABD56C49}"/>
            </ac:spMkLst>
          </pc:spChg>
          <pc:spChg chg="mod">
            <ac:chgData name="Tony Tom" userId="c14d24fb81e4b911" providerId="LiveId" clId="{FE1E3604-0831-452A-A3C3-2150F4A7693C}" dt="2023-12-06T18:35:56.236" v="3876"/>
            <ac:spMkLst>
              <pc:docMk/>
              <pc:sldMasterMk cId="835060173" sldId="2147483799"/>
              <pc:sldLayoutMk cId="4229122312" sldId="2147483672"/>
              <ac:spMk id="58" creationId="{A93316DB-546B-41BA-AD1B-94D5C467023D}"/>
            </ac:spMkLst>
          </pc:spChg>
          <pc:spChg chg="mod">
            <ac:chgData name="Tony Tom" userId="c14d24fb81e4b911" providerId="LiveId" clId="{FE1E3604-0831-452A-A3C3-2150F4A7693C}" dt="2023-12-06T18:35:56.236" v="3876"/>
            <ac:spMkLst>
              <pc:docMk/>
              <pc:sldMasterMk cId="835060173" sldId="2147483799"/>
              <pc:sldLayoutMk cId="4229122312" sldId="2147483672"/>
              <ac:spMk id="59" creationId="{35105C82-44C4-41C2-96AE-ADE6DD1D7125}"/>
            </ac:spMkLst>
          </pc:spChg>
          <pc:spChg chg="mod">
            <ac:chgData name="Tony Tom" userId="c14d24fb81e4b911" providerId="LiveId" clId="{FE1E3604-0831-452A-A3C3-2150F4A7693C}" dt="2023-12-06T18:35:56.236" v="3876"/>
            <ac:spMkLst>
              <pc:docMk/>
              <pc:sldMasterMk cId="835060173" sldId="2147483799"/>
              <pc:sldLayoutMk cId="4229122312" sldId="2147483672"/>
              <ac:spMk id="62" creationId="{AD80CCBD-3F02-48A0-A24E-5971D2295175}"/>
            </ac:spMkLst>
          </pc:spChg>
          <pc:spChg chg="mod">
            <ac:chgData name="Tony Tom" userId="c14d24fb81e4b911" providerId="LiveId" clId="{FE1E3604-0831-452A-A3C3-2150F4A7693C}" dt="2023-12-06T18:35:56.236" v="3876"/>
            <ac:spMkLst>
              <pc:docMk/>
              <pc:sldMasterMk cId="835060173" sldId="2147483799"/>
              <pc:sldLayoutMk cId="4229122312" sldId="2147483672"/>
              <ac:spMk id="63" creationId="{AB5B7D34-5A4E-48DE-8893-0F022E4CC959}"/>
            </ac:spMkLst>
          </pc:spChg>
          <pc:spChg chg="mod">
            <ac:chgData name="Tony Tom" userId="c14d24fb81e4b911" providerId="LiveId" clId="{FE1E3604-0831-452A-A3C3-2150F4A7693C}" dt="2023-12-06T18:35:56.236" v="3876"/>
            <ac:spMkLst>
              <pc:docMk/>
              <pc:sldMasterMk cId="835060173" sldId="2147483799"/>
              <pc:sldLayoutMk cId="4229122312" sldId="2147483672"/>
              <ac:spMk id="64" creationId="{89B06C37-E219-479D-B324-0DC7D0565173}"/>
            </ac:spMkLst>
          </pc:spChg>
          <pc:spChg chg="mod">
            <ac:chgData name="Tony Tom" userId="c14d24fb81e4b911" providerId="LiveId" clId="{FE1E3604-0831-452A-A3C3-2150F4A7693C}" dt="2023-12-06T18:35:56.236" v="3876"/>
            <ac:spMkLst>
              <pc:docMk/>
              <pc:sldMasterMk cId="835060173" sldId="2147483799"/>
              <pc:sldLayoutMk cId="4229122312" sldId="2147483672"/>
              <ac:spMk id="65" creationId="{29A1D878-CEA2-41DC-8638-A8523167266B}"/>
            </ac:spMkLst>
          </pc:spChg>
          <pc:spChg chg="mod">
            <ac:chgData name="Tony Tom" userId="c14d24fb81e4b911" providerId="LiveId" clId="{FE1E3604-0831-452A-A3C3-2150F4A7693C}" dt="2023-12-06T18:35:56.236" v="3876"/>
            <ac:spMkLst>
              <pc:docMk/>
              <pc:sldMasterMk cId="835060173" sldId="2147483799"/>
              <pc:sldLayoutMk cId="4229122312" sldId="2147483672"/>
              <ac:spMk id="66" creationId="{99394209-57ED-4126-A8DC-0862D1FA11EB}"/>
            </ac:spMkLst>
          </pc:spChg>
          <pc:spChg chg="mod">
            <ac:chgData name="Tony Tom" userId="c14d24fb81e4b911" providerId="LiveId" clId="{FE1E3604-0831-452A-A3C3-2150F4A7693C}" dt="2023-12-06T18:35:56.236" v="3876"/>
            <ac:spMkLst>
              <pc:docMk/>
              <pc:sldMasterMk cId="835060173" sldId="2147483799"/>
              <pc:sldLayoutMk cId="4229122312" sldId="2147483672"/>
              <ac:spMk id="67" creationId="{A48B0004-4618-4D71-88D1-A2FEE4F0ADE2}"/>
            </ac:spMkLst>
          </pc:spChg>
          <pc:spChg chg="mod">
            <ac:chgData name="Tony Tom" userId="c14d24fb81e4b911" providerId="LiveId" clId="{FE1E3604-0831-452A-A3C3-2150F4A7693C}" dt="2023-12-06T18:35:56.236" v="3876"/>
            <ac:spMkLst>
              <pc:docMk/>
              <pc:sldMasterMk cId="835060173" sldId="2147483799"/>
              <pc:sldLayoutMk cId="4229122312" sldId="2147483672"/>
              <ac:spMk id="68" creationId="{4D1C172B-2446-428A-A518-FE1B5FCE0D3B}"/>
            </ac:spMkLst>
          </pc:spChg>
          <pc:spChg chg="mod">
            <ac:chgData name="Tony Tom" userId="c14d24fb81e4b911" providerId="LiveId" clId="{FE1E3604-0831-452A-A3C3-2150F4A7693C}" dt="2023-12-06T18:35:56.236" v="3876"/>
            <ac:spMkLst>
              <pc:docMk/>
              <pc:sldMasterMk cId="835060173" sldId="2147483799"/>
              <pc:sldLayoutMk cId="4229122312" sldId="2147483672"/>
              <ac:spMk id="69" creationId="{E359C795-FCC1-401F-B0B6-F722AE632AAF}"/>
            </ac:spMkLst>
          </pc:spChg>
          <pc:spChg chg="mod">
            <ac:chgData name="Tony Tom" userId="c14d24fb81e4b911" providerId="LiveId" clId="{FE1E3604-0831-452A-A3C3-2150F4A7693C}" dt="2023-12-06T18:35:56.236" v="3876"/>
            <ac:spMkLst>
              <pc:docMk/>
              <pc:sldMasterMk cId="835060173" sldId="2147483799"/>
              <pc:sldLayoutMk cId="4229122312" sldId="2147483672"/>
              <ac:spMk id="70" creationId="{8260D102-71BB-497E-A5CF-743FB59874DF}"/>
            </ac:spMkLst>
          </pc:spChg>
          <pc:spChg chg="mod">
            <ac:chgData name="Tony Tom" userId="c14d24fb81e4b911" providerId="LiveId" clId="{FE1E3604-0831-452A-A3C3-2150F4A7693C}" dt="2023-12-06T18:35:56.236" v="3876"/>
            <ac:spMkLst>
              <pc:docMk/>
              <pc:sldMasterMk cId="835060173" sldId="2147483799"/>
              <pc:sldLayoutMk cId="4229122312" sldId="2147483672"/>
              <ac:spMk id="71" creationId="{811E3D98-A5FB-4BDE-A07D-A03EB898C67C}"/>
            </ac:spMkLst>
          </pc:spChg>
          <pc:spChg chg="mod">
            <ac:chgData name="Tony Tom" userId="c14d24fb81e4b911" providerId="LiveId" clId="{FE1E3604-0831-452A-A3C3-2150F4A7693C}" dt="2023-12-06T18:35:56.236" v="3876"/>
            <ac:spMkLst>
              <pc:docMk/>
              <pc:sldMasterMk cId="835060173" sldId="2147483799"/>
              <pc:sldLayoutMk cId="4229122312" sldId="2147483672"/>
              <ac:spMk id="72" creationId="{9E48CE7F-B4EF-4629-8706-6838C171EF0C}"/>
            </ac:spMkLst>
          </pc:spChg>
          <pc:spChg chg="mod">
            <ac:chgData name="Tony Tom" userId="c14d24fb81e4b911" providerId="LiveId" clId="{FE1E3604-0831-452A-A3C3-2150F4A7693C}" dt="2023-12-06T18:35:56.236" v="3876"/>
            <ac:spMkLst>
              <pc:docMk/>
              <pc:sldMasterMk cId="835060173" sldId="2147483799"/>
              <pc:sldLayoutMk cId="4229122312" sldId="2147483672"/>
              <ac:spMk id="73" creationId="{C8EBC77A-0887-4128-A73B-2C0165C6F944}"/>
            </ac:spMkLst>
          </pc:spChg>
          <pc:spChg chg="mod">
            <ac:chgData name="Tony Tom" userId="c14d24fb81e4b911" providerId="LiveId" clId="{FE1E3604-0831-452A-A3C3-2150F4A7693C}" dt="2023-12-06T18:35:56.236" v="3876"/>
            <ac:spMkLst>
              <pc:docMk/>
              <pc:sldMasterMk cId="835060173" sldId="2147483799"/>
              <pc:sldLayoutMk cId="4229122312" sldId="2147483672"/>
              <ac:spMk id="74" creationId="{7AF3D400-AAAA-47BD-922E-AA3A2AFA302C}"/>
            </ac:spMkLst>
          </pc:spChg>
          <pc:spChg chg="mod">
            <ac:chgData name="Tony Tom" userId="c14d24fb81e4b911" providerId="LiveId" clId="{FE1E3604-0831-452A-A3C3-2150F4A7693C}" dt="2023-12-06T18:35:56.236" v="3876"/>
            <ac:spMkLst>
              <pc:docMk/>
              <pc:sldMasterMk cId="835060173" sldId="2147483799"/>
              <pc:sldLayoutMk cId="4229122312" sldId="2147483672"/>
              <ac:spMk id="75" creationId="{B0A3E6A0-609D-427D-9D34-E7CF184B4531}"/>
            </ac:spMkLst>
          </pc:spChg>
          <pc:spChg chg="mod">
            <ac:chgData name="Tony Tom" userId="c14d24fb81e4b911" providerId="LiveId" clId="{FE1E3604-0831-452A-A3C3-2150F4A7693C}" dt="2023-12-06T18:35:56.236" v="3876"/>
            <ac:spMkLst>
              <pc:docMk/>
              <pc:sldMasterMk cId="835060173" sldId="2147483799"/>
              <pc:sldLayoutMk cId="4229122312" sldId="2147483672"/>
              <ac:spMk id="76" creationId="{DDE08965-A3F4-426A-924B-102A6F6FE277}"/>
            </ac:spMkLst>
          </pc:spChg>
          <pc:spChg chg="mod">
            <ac:chgData name="Tony Tom" userId="c14d24fb81e4b911" providerId="LiveId" clId="{FE1E3604-0831-452A-A3C3-2150F4A7693C}" dt="2023-12-06T18:35:56.236" v="3876"/>
            <ac:spMkLst>
              <pc:docMk/>
              <pc:sldMasterMk cId="835060173" sldId="2147483799"/>
              <pc:sldLayoutMk cId="4229122312" sldId="2147483672"/>
              <ac:spMk id="77" creationId="{13FA8E6E-7F53-47E9-9BF8-1CD3130F42B3}"/>
            </ac:spMkLst>
          </pc:spChg>
          <pc:spChg chg="mod">
            <ac:chgData name="Tony Tom" userId="c14d24fb81e4b911" providerId="LiveId" clId="{FE1E3604-0831-452A-A3C3-2150F4A7693C}" dt="2023-12-06T18:35:56.236" v="3876"/>
            <ac:spMkLst>
              <pc:docMk/>
              <pc:sldMasterMk cId="835060173" sldId="2147483799"/>
              <pc:sldLayoutMk cId="4229122312" sldId="2147483672"/>
              <ac:spMk id="79" creationId="{41E966B6-186E-4D17-B570-969B6951AC0B}"/>
            </ac:spMkLst>
          </pc:spChg>
          <pc:spChg chg="mod">
            <ac:chgData name="Tony Tom" userId="c14d24fb81e4b911" providerId="LiveId" clId="{FE1E3604-0831-452A-A3C3-2150F4A7693C}" dt="2023-12-06T18:35:56.236" v="3876"/>
            <ac:spMkLst>
              <pc:docMk/>
              <pc:sldMasterMk cId="835060173" sldId="2147483799"/>
              <pc:sldLayoutMk cId="4229122312" sldId="2147483672"/>
              <ac:spMk id="80" creationId="{918B08AD-5F3C-4FC5-8998-8524763C7504}"/>
            </ac:spMkLst>
          </pc:spChg>
          <pc:spChg chg="mod">
            <ac:chgData name="Tony Tom" userId="c14d24fb81e4b911" providerId="LiveId" clId="{FE1E3604-0831-452A-A3C3-2150F4A7693C}" dt="2023-12-06T18:35:56.236" v="3876"/>
            <ac:spMkLst>
              <pc:docMk/>
              <pc:sldMasterMk cId="835060173" sldId="2147483799"/>
              <pc:sldLayoutMk cId="4229122312" sldId="2147483672"/>
              <ac:spMk id="81" creationId="{EDF72260-B0A1-47A1-9459-FDF4600ACA69}"/>
            </ac:spMkLst>
          </pc:spChg>
          <pc:spChg chg="mod">
            <ac:chgData name="Tony Tom" userId="c14d24fb81e4b911" providerId="LiveId" clId="{FE1E3604-0831-452A-A3C3-2150F4A7693C}" dt="2023-12-06T18:35:56.236" v="3876"/>
            <ac:spMkLst>
              <pc:docMk/>
              <pc:sldMasterMk cId="835060173" sldId="2147483799"/>
              <pc:sldLayoutMk cId="4229122312" sldId="2147483672"/>
              <ac:spMk id="82" creationId="{C6A7FA58-53F7-4C2F-96D5-E97BB3CC6794}"/>
            </ac:spMkLst>
          </pc:spChg>
          <pc:spChg chg="mod">
            <ac:chgData name="Tony Tom" userId="c14d24fb81e4b911" providerId="LiveId" clId="{FE1E3604-0831-452A-A3C3-2150F4A7693C}" dt="2023-12-06T18:35:56.236" v="3876"/>
            <ac:spMkLst>
              <pc:docMk/>
              <pc:sldMasterMk cId="835060173" sldId="2147483799"/>
              <pc:sldLayoutMk cId="4229122312" sldId="2147483672"/>
              <ac:spMk id="83" creationId="{1B986617-481E-450F-8FAD-CA3086A3E042}"/>
            </ac:spMkLst>
          </pc:spChg>
          <pc:spChg chg="mod">
            <ac:chgData name="Tony Tom" userId="c14d24fb81e4b911" providerId="LiveId" clId="{FE1E3604-0831-452A-A3C3-2150F4A7693C}" dt="2023-12-06T18:35:56.236" v="3876"/>
            <ac:spMkLst>
              <pc:docMk/>
              <pc:sldMasterMk cId="835060173" sldId="2147483799"/>
              <pc:sldLayoutMk cId="4229122312" sldId="2147483672"/>
              <ac:spMk id="84" creationId="{4D24CAEB-B2FE-4796-8E6E-DB5148C380F9}"/>
            </ac:spMkLst>
          </pc:spChg>
          <pc:spChg chg="mod">
            <ac:chgData name="Tony Tom" userId="c14d24fb81e4b911" providerId="LiveId" clId="{FE1E3604-0831-452A-A3C3-2150F4A7693C}" dt="2023-12-06T18:35:56.236" v="3876"/>
            <ac:spMkLst>
              <pc:docMk/>
              <pc:sldMasterMk cId="835060173" sldId="2147483799"/>
              <pc:sldLayoutMk cId="4229122312" sldId="2147483672"/>
              <ac:spMk id="85" creationId="{3D577B03-E6D9-4FFA-A799-E504CBF8D716}"/>
            </ac:spMkLst>
          </pc:spChg>
          <pc:spChg chg="mod">
            <ac:chgData name="Tony Tom" userId="c14d24fb81e4b911" providerId="LiveId" clId="{FE1E3604-0831-452A-A3C3-2150F4A7693C}" dt="2023-12-06T18:35:56.236" v="3876"/>
            <ac:spMkLst>
              <pc:docMk/>
              <pc:sldMasterMk cId="835060173" sldId="2147483799"/>
              <pc:sldLayoutMk cId="4229122312" sldId="2147483672"/>
              <ac:spMk id="86" creationId="{84DB1BC2-B158-4DA5-9164-843E6B566CE6}"/>
            </ac:spMkLst>
          </pc:spChg>
          <pc:spChg chg="mod">
            <ac:chgData name="Tony Tom" userId="c14d24fb81e4b911" providerId="LiveId" clId="{FE1E3604-0831-452A-A3C3-2150F4A7693C}" dt="2023-12-06T18:35:56.236" v="3876"/>
            <ac:spMkLst>
              <pc:docMk/>
              <pc:sldMasterMk cId="835060173" sldId="2147483799"/>
              <pc:sldLayoutMk cId="4229122312" sldId="2147483672"/>
              <ac:spMk id="87" creationId="{751FDE2E-D749-401E-B3BA-66B2F5231823}"/>
            </ac:spMkLst>
          </pc:spChg>
          <pc:spChg chg="mod">
            <ac:chgData name="Tony Tom" userId="c14d24fb81e4b911" providerId="LiveId" clId="{FE1E3604-0831-452A-A3C3-2150F4A7693C}" dt="2023-12-06T18:35:56.236" v="3876"/>
            <ac:spMkLst>
              <pc:docMk/>
              <pc:sldMasterMk cId="835060173" sldId="2147483799"/>
              <pc:sldLayoutMk cId="4229122312" sldId="2147483672"/>
              <ac:spMk id="88" creationId="{49546377-E2EE-4854-AA84-5575789BAFD4}"/>
            </ac:spMkLst>
          </pc:spChg>
          <pc:spChg chg="mod">
            <ac:chgData name="Tony Tom" userId="c14d24fb81e4b911" providerId="LiveId" clId="{FE1E3604-0831-452A-A3C3-2150F4A7693C}" dt="2023-12-06T18:35:56.236" v="3876"/>
            <ac:spMkLst>
              <pc:docMk/>
              <pc:sldMasterMk cId="835060173" sldId="2147483799"/>
              <pc:sldLayoutMk cId="4229122312" sldId="2147483672"/>
              <ac:spMk id="175" creationId="{6B5BCC80-B184-4F6C-B3E3-CFC7F4C41C95}"/>
            </ac:spMkLst>
          </pc:spChg>
          <pc:grpChg chg="mod">
            <ac:chgData name="Tony Tom" userId="c14d24fb81e4b911" providerId="LiveId" clId="{FE1E3604-0831-452A-A3C3-2150F4A7693C}" dt="2023-12-06T18:35:56.236" v="3876"/>
            <ac:grpSpMkLst>
              <pc:docMk/>
              <pc:sldMasterMk cId="835060173" sldId="2147483799"/>
              <pc:sldLayoutMk cId="4229122312" sldId="2147483672"/>
              <ac:grpSpMk id="6" creationId="{F44A4473-D4D4-4E24-B542-C5D63C28DA75}"/>
            </ac:grpSpMkLst>
          </pc:grpChg>
          <pc:grpChg chg="mod">
            <ac:chgData name="Tony Tom" userId="c14d24fb81e4b911" providerId="LiveId" clId="{FE1E3604-0831-452A-A3C3-2150F4A7693C}" dt="2023-12-06T18:35:56.236" v="3876"/>
            <ac:grpSpMkLst>
              <pc:docMk/>
              <pc:sldMasterMk cId="835060173" sldId="2147483799"/>
              <pc:sldLayoutMk cId="4229122312" sldId="2147483672"/>
              <ac:grpSpMk id="7" creationId="{14CA4A32-A016-460F-8B99-22A5D265B4B8}"/>
            </ac:grpSpMkLst>
          </pc:grpChg>
          <pc:grpChg chg="mod">
            <ac:chgData name="Tony Tom" userId="c14d24fb81e4b911" providerId="LiveId" clId="{FE1E3604-0831-452A-A3C3-2150F4A7693C}" dt="2023-12-06T18:35:56.236" v="3876"/>
            <ac:grpSpMkLst>
              <pc:docMk/>
              <pc:sldMasterMk cId="835060173" sldId="2147483799"/>
              <pc:sldLayoutMk cId="4229122312" sldId="2147483672"/>
              <ac:grpSpMk id="8" creationId="{04FCC465-42B8-456F-951F-8C51A42F97E4}"/>
            </ac:grpSpMkLst>
          </pc:grpChg>
          <pc:grpChg chg="mod">
            <ac:chgData name="Tony Tom" userId="c14d24fb81e4b911" providerId="LiveId" clId="{FE1E3604-0831-452A-A3C3-2150F4A7693C}" dt="2023-12-06T18:35:56.236" v="3876"/>
            <ac:grpSpMkLst>
              <pc:docMk/>
              <pc:sldMasterMk cId="835060173" sldId="2147483799"/>
              <pc:sldLayoutMk cId="4229122312" sldId="2147483672"/>
              <ac:grpSpMk id="9" creationId="{92109E9F-E572-4202-B7A6-630155DD5BB6}"/>
            </ac:grpSpMkLst>
          </pc:grpChg>
          <pc:grpChg chg="mod">
            <ac:chgData name="Tony Tom" userId="c14d24fb81e4b911" providerId="LiveId" clId="{FE1E3604-0831-452A-A3C3-2150F4A7693C}" dt="2023-12-06T18:35:56.236" v="3876"/>
            <ac:grpSpMkLst>
              <pc:docMk/>
              <pc:sldMasterMk cId="835060173" sldId="2147483799"/>
              <pc:sldLayoutMk cId="4229122312" sldId="2147483672"/>
              <ac:grpSpMk id="11" creationId="{19A2BBF4-4F54-4179-B672-AD4C8D58A30F}"/>
            </ac:grpSpMkLst>
          </pc:grpChg>
          <pc:grpChg chg="mod">
            <ac:chgData name="Tony Tom" userId="c14d24fb81e4b911" providerId="LiveId" clId="{FE1E3604-0831-452A-A3C3-2150F4A7693C}" dt="2023-12-06T18:35:56.236" v="3876"/>
            <ac:grpSpMkLst>
              <pc:docMk/>
              <pc:sldMasterMk cId="835060173" sldId="2147483799"/>
              <pc:sldLayoutMk cId="4229122312" sldId="2147483672"/>
              <ac:grpSpMk id="12" creationId="{EF568995-35CF-4C80-A63C-82B47F1BA1DD}"/>
            </ac:grpSpMkLst>
          </pc:grpChg>
          <pc:grpChg chg="mod">
            <ac:chgData name="Tony Tom" userId="c14d24fb81e4b911" providerId="LiveId" clId="{FE1E3604-0831-452A-A3C3-2150F4A7693C}" dt="2023-12-06T18:35:56.236" v="3876"/>
            <ac:grpSpMkLst>
              <pc:docMk/>
              <pc:sldMasterMk cId="835060173" sldId="2147483799"/>
              <pc:sldLayoutMk cId="4229122312" sldId="2147483672"/>
              <ac:grpSpMk id="13" creationId="{5F5ACA0E-A5DF-4015-8FD4-FA7A53E9D1A3}"/>
            </ac:grpSpMkLst>
          </pc:grpChg>
          <pc:grpChg chg="mod">
            <ac:chgData name="Tony Tom" userId="c14d24fb81e4b911" providerId="LiveId" clId="{FE1E3604-0831-452A-A3C3-2150F4A7693C}" dt="2023-12-06T18:35:56.236" v="3876"/>
            <ac:grpSpMkLst>
              <pc:docMk/>
              <pc:sldMasterMk cId="835060173" sldId="2147483799"/>
              <pc:sldLayoutMk cId="4229122312" sldId="2147483672"/>
              <ac:grpSpMk id="14" creationId="{5A4DCFFD-FD3C-42EA-862E-5B792D9020AF}"/>
            </ac:grpSpMkLst>
          </pc:grpChg>
          <pc:grpChg chg="mod">
            <ac:chgData name="Tony Tom" userId="c14d24fb81e4b911" providerId="LiveId" clId="{FE1E3604-0831-452A-A3C3-2150F4A7693C}" dt="2023-12-06T18:35:56.236" v="3876"/>
            <ac:grpSpMkLst>
              <pc:docMk/>
              <pc:sldMasterMk cId="835060173" sldId="2147483799"/>
              <pc:sldLayoutMk cId="4229122312" sldId="2147483672"/>
              <ac:grpSpMk id="18" creationId="{99432608-19E2-4A3E-A68B-45C8E5DD4713}"/>
            </ac:grpSpMkLst>
          </pc:grpChg>
          <pc:grpChg chg="mod">
            <ac:chgData name="Tony Tom" userId="c14d24fb81e4b911" providerId="LiveId" clId="{FE1E3604-0831-452A-A3C3-2150F4A7693C}" dt="2023-12-06T18:35:56.236" v="3876"/>
            <ac:grpSpMkLst>
              <pc:docMk/>
              <pc:sldMasterMk cId="835060173" sldId="2147483799"/>
              <pc:sldLayoutMk cId="4229122312" sldId="2147483672"/>
              <ac:grpSpMk id="19" creationId="{4CBBC251-E8DD-438C-8733-7D65F461A449}"/>
            </ac:grpSpMkLst>
          </pc:grpChg>
          <pc:grpChg chg="mod">
            <ac:chgData name="Tony Tom" userId="c14d24fb81e4b911" providerId="LiveId" clId="{FE1E3604-0831-452A-A3C3-2150F4A7693C}" dt="2023-12-06T18:35:56.236" v="3876"/>
            <ac:grpSpMkLst>
              <pc:docMk/>
              <pc:sldMasterMk cId="835060173" sldId="2147483799"/>
              <pc:sldLayoutMk cId="4229122312" sldId="2147483672"/>
              <ac:grpSpMk id="40" creationId="{37668160-F5BE-4756-B84F-C68992BC7A57}"/>
            </ac:grpSpMkLst>
          </pc:grpChg>
          <pc:grpChg chg="mod">
            <ac:chgData name="Tony Tom" userId="c14d24fb81e4b911" providerId="LiveId" clId="{FE1E3604-0831-452A-A3C3-2150F4A7693C}" dt="2023-12-06T18:35:56.236" v="3876"/>
            <ac:grpSpMkLst>
              <pc:docMk/>
              <pc:sldMasterMk cId="835060173" sldId="2147483799"/>
              <pc:sldLayoutMk cId="4229122312" sldId="2147483672"/>
              <ac:grpSpMk id="49" creationId="{AC347F99-AC7C-4DB2-8AAF-9E2A7AE629CC}"/>
            </ac:grpSpMkLst>
          </pc:grpChg>
          <pc:grpChg chg="mod">
            <ac:chgData name="Tony Tom" userId="c14d24fb81e4b911" providerId="LiveId" clId="{FE1E3604-0831-452A-A3C3-2150F4A7693C}" dt="2023-12-06T18:35:56.236" v="3876"/>
            <ac:grpSpMkLst>
              <pc:docMk/>
              <pc:sldMasterMk cId="835060173" sldId="2147483799"/>
              <pc:sldLayoutMk cId="4229122312" sldId="2147483672"/>
              <ac:grpSpMk id="50" creationId="{43509C13-FDEE-45B0-B954-D80D6F38F000}"/>
            </ac:grpSpMkLst>
          </pc:grpChg>
          <pc:grpChg chg="mod">
            <ac:chgData name="Tony Tom" userId="c14d24fb81e4b911" providerId="LiveId" clId="{FE1E3604-0831-452A-A3C3-2150F4A7693C}" dt="2023-12-06T18:35:56.236" v="3876"/>
            <ac:grpSpMkLst>
              <pc:docMk/>
              <pc:sldMasterMk cId="835060173" sldId="2147483799"/>
              <pc:sldLayoutMk cId="4229122312" sldId="2147483672"/>
              <ac:grpSpMk id="51" creationId="{A7A634F2-054C-4614-9ECB-96BE809893D6}"/>
            </ac:grpSpMkLst>
          </pc:grpChg>
          <pc:grpChg chg="mod">
            <ac:chgData name="Tony Tom" userId="c14d24fb81e4b911" providerId="LiveId" clId="{FE1E3604-0831-452A-A3C3-2150F4A7693C}" dt="2023-12-06T18:35:56.236" v="3876"/>
            <ac:grpSpMkLst>
              <pc:docMk/>
              <pc:sldMasterMk cId="835060173" sldId="2147483799"/>
              <pc:sldLayoutMk cId="4229122312" sldId="2147483672"/>
              <ac:grpSpMk id="52" creationId="{1764AB7F-1912-4909-A04A-C8D125467E14}"/>
            </ac:grpSpMkLst>
          </pc:grpChg>
          <pc:grpChg chg="mod">
            <ac:chgData name="Tony Tom" userId="c14d24fb81e4b911" providerId="LiveId" clId="{FE1E3604-0831-452A-A3C3-2150F4A7693C}" dt="2023-12-06T18:35:56.236" v="3876"/>
            <ac:grpSpMkLst>
              <pc:docMk/>
              <pc:sldMasterMk cId="835060173" sldId="2147483799"/>
              <pc:sldLayoutMk cId="4229122312" sldId="2147483672"/>
              <ac:grpSpMk id="56" creationId="{21FF647D-8D8A-43E8-A2E2-46D1117839F4}"/>
            </ac:grpSpMkLst>
          </pc:grpChg>
          <pc:grpChg chg="mod">
            <ac:chgData name="Tony Tom" userId="c14d24fb81e4b911" providerId="LiveId" clId="{FE1E3604-0831-452A-A3C3-2150F4A7693C}" dt="2023-12-06T18:35:56.236" v="3876"/>
            <ac:grpSpMkLst>
              <pc:docMk/>
              <pc:sldMasterMk cId="835060173" sldId="2147483799"/>
              <pc:sldLayoutMk cId="4229122312" sldId="2147483672"/>
              <ac:grpSpMk id="57" creationId="{2341ADC6-0CC2-46C0-BA6F-9D9913669805}"/>
            </ac:grpSpMkLst>
          </pc:grpChg>
          <pc:grpChg chg="mod">
            <ac:chgData name="Tony Tom" userId="c14d24fb81e4b911" providerId="LiveId" clId="{FE1E3604-0831-452A-A3C3-2150F4A7693C}" dt="2023-12-06T18:35:56.236" v="3876"/>
            <ac:grpSpMkLst>
              <pc:docMk/>
              <pc:sldMasterMk cId="835060173" sldId="2147483799"/>
              <pc:sldLayoutMk cId="4229122312" sldId="2147483672"/>
              <ac:grpSpMk id="78" creationId="{7A8A9991-EF8F-4128-9DB7-A2FA8CF2F68B}"/>
            </ac:grpSpMkLst>
          </pc:grpChg>
          <pc:cxnChg chg="mod">
            <ac:chgData name="Tony Tom" userId="c14d24fb81e4b911" providerId="LiveId" clId="{FE1E3604-0831-452A-A3C3-2150F4A7693C}" dt="2023-12-06T18:35:56.236" v="3876"/>
            <ac:cxnSpMkLst>
              <pc:docMk/>
              <pc:sldMasterMk cId="835060173" sldId="2147483799"/>
              <pc:sldLayoutMk cId="4229122312" sldId="2147483672"/>
              <ac:cxnSpMk id="22" creationId="{127A2810-84DE-450A-986B-DE8AF8AE6F14}"/>
            </ac:cxnSpMkLst>
          </pc:cxnChg>
          <pc:cxnChg chg="mod">
            <ac:chgData name="Tony Tom" userId="c14d24fb81e4b911" providerId="LiveId" clId="{FE1E3604-0831-452A-A3C3-2150F4A7693C}" dt="2023-12-06T18:35:56.236" v="3876"/>
            <ac:cxnSpMkLst>
              <pc:docMk/>
              <pc:sldMasterMk cId="835060173" sldId="2147483799"/>
              <pc:sldLayoutMk cId="4229122312" sldId="2147483672"/>
              <ac:cxnSpMk id="23" creationId="{1A56ED6A-BBD4-4005-A99D-65BCF8047CCA}"/>
            </ac:cxnSpMkLst>
          </pc:cxnChg>
          <pc:cxnChg chg="mod">
            <ac:chgData name="Tony Tom" userId="c14d24fb81e4b911" providerId="LiveId" clId="{FE1E3604-0831-452A-A3C3-2150F4A7693C}" dt="2023-12-06T18:35:56.236" v="3876"/>
            <ac:cxnSpMkLst>
              <pc:docMk/>
              <pc:sldMasterMk cId="835060173" sldId="2147483799"/>
              <pc:sldLayoutMk cId="4229122312" sldId="2147483672"/>
              <ac:cxnSpMk id="60" creationId="{87B8728B-0A45-4551-99F0-CF33B850DA57}"/>
            </ac:cxnSpMkLst>
          </pc:cxnChg>
          <pc:cxnChg chg="mod">
            <ac:chgData name="Tony Tom" userId="c14d24fb81e4b911" providerId="LiveId" clId="{FE1E3604-0831-452A-A3C3-2150F4A7693C}" dt="2023-12-06T18:35:56.236" v="3876"/>
            <ac:cxnSpMkLst>
              <pc:docMk/>
              <pc:sldMasterMk cId="835060173" sldId="2147483799"/>
              <pc:sldLayoutMk cId="4229122312" sldId="2147483672"/>
              <ac:cxnSpMk id="61" creationId="{CCFAA15D-9EFC-4A70-AC98-CB3EF00C3A4C}"/>
            </ac:cxnSpMkLst>
          </pc:cxnChg>
          <pc:cxnChg chg="mod">
            <ac:chgData name="Tony Tom" userId="c14d24fb81e4b911" providerId="LiveId" clId="{FE1E3604-0831-452A-A3C3-2150F4A7693C}" dt="2023-12-06T18:35:56.236" v="3876"/>
            <ac:cxnSpMkLst>
              <pc:docMk/>
              <pc:sldMasterMk cId="835060173" sldId="2147483799"/>
              <pc:sldLayoutMk cId="4229122312" sldId="2147483672"/>
              <ac:cxnSpMk id="173" creationId="{88D7A558-4107-4032-8E5F-99B445369147}"/>
            </ac:cxnSpMkLst>
          </pc:cxnChg>
        </pc:sldLayoutChg>
        <pc:sldLayoutChg chg="modSp">
          <pc:chgData name="Tony Tom" userId="c14d24fb81e4b911" providerId="LiveId" clId="{FE1E3604-0831-452A-A3C3-2150F4A7693C}" dt="2023-12-06T18:35:56.236" v="3876"/>
          <pc:sldLayoutMkLst>
            <pc:docMk/>
            <pc:sldMasterMk cId="835060173" sldId="2147483799"/>
            <pc:sldLayoutMk cId="4280076551" sldId="2147483800"/>
          </pc:sldLayoutMkLst>
          <pc:spChg chg="mod">
            <ac:chgData name="Tony Tom" userId="c14d24fb81e4b911" providerId="LiveId" clId="{FE1E3604-0831-452A-A3C3-2150F4A7693C}" dt="2023-12-06T18:35:56.236" v="3876"/>
            <ac:spMkLst>
              <pc:docMk/>
              <pc:sldMasterMk cId="835060173" sldId="2147483799"/>
              <pc:sldLayoutMk cId="4280076551" sldId="2147483800"/>
              <ac:spMk id="2"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4280076551" sldId="2147483800"/>
              <ac:spMk id="3"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4280076551" sldId="2147483800"/>
              <ac:spMk id="7"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4280076551" sldId="2147483800"/>
              <ac:spMk id="8" creationId="{00000000-0000-0000-0000-000000000000}"/>
            </ac:spMkLst>
          </pc:spChg>
          <pc:cxnChg chg="mod">
            <ac:chgData name="Tony Tom" userId="c14d24fb81e4b911" providerId="LiveId" clId="{FE1E3604-0831-452A-A3C3-2150F4A7693C}" dt="2023-12-06T18:35:56.236" v="3876"/>
            <ac:cxnSpMkLst>
              <pc:docMk/>
              <pc:sldMasterMk cId="835060173" sldId="2147483799"/>
              <pc:sldLayoutMk cId="4280076551" sldId="2147483800"/>
              <ac:cxnSpMk id="9" creationId="{00000000-0000-0000-0000-000000000000}"/>
            </ac:cxnSpMkLst>
          </pc:cxnChg>
        </pc:sldLayoutChg>
        <pc:sldLayoutChg chg="modSp">
          <pc:chgData name="Tony Tom" userId="c14d24fb81e4b911" providerId="LiveId" clId="{FE1E3604-0831-452A-A3C3-2150F4A7693C}" dt="2023-12-06T18:35:56.236" v="3876"/>
          <pc:sldLayoutMkLst>
            <pc:docMk/>
            <pc:sldMasterMk cId="835060173" sldId="2147483799"/>
            <pc:sldLayoutMk cId="1592278724" sldId="2147483802"/>
          </pc:sldLayoutMkLst>
          <pc:spChg chg="mod">
            <ac:chgData name="Tony Tom" userId="c14d24fb81e4b911" providerId="LiveId" clId="{FE1E3604-0831-452A-A3C3-2150F4A7693C}" dt="2023-12-06T18:35:56.236" v="3876"/>
            <ac:spMkLst>
              <pc:docMk/>
              <pc:sldMasterMk cId="835060173" sldId="2147483799"/>
              <pc:sldLayoutMk cId="1592278724" sldId="2147483802"/>
              <ac:spMk id="2"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1592278724" sldId="2147483802"/>
              <ac:spMk id="3"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1592278724" sldId="2147483802"/>
              <ac:spMk id="7"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1592278724" sldId="2147483802"/>
              <ac:spMk id="8" creationId="{00000000-0000-0000-0000-000000000000}"/>
            </ac:spMkLst>
          </pc:spChg>
          <pc:cxnChg chg="mod">
            <ac:chgData name="Tony Tom" userId="c14d24fb81e4b911" providerId="LiveId" clId="{FE1E3604-0831-452A-A3C3-2150F4A7693C}" dt="2023-12-06T18:35:56.236" v="3876"/>
            <ac:cxnSpMkLst>
              <pc:docMk/>
              <pc:sldMasterMk cId="835060173" sldId="2147483799"/>
              <pc:sldLayoutMk cId="1592278724" sldId="2147483802"/>
              <ac:cxnSpMk id="9" creationId="{00000000-0000-0000-0000-000000000000}"/>
            </ac:cxnSpMkLst>
          </pc:cxnChg>
        </pc:sldLayoutChg>
        <pc:sldLayoutChg chg="modSp">
          <pc:chgData name="Tony Tom" userId="c14d24fb81e4b911" providerId="LiveId" clId="{FE1E3604-0831-452A-A3C3-2150F4A7693C}" dt="2023-12-06T18:35:56.236" v="3876"/>
          <pc:sldLayoutMkLst>
            <pc:docMk/>
            <pc:sldMasterMk cId="835060173" sldId="2147483799"/>
            <pc:sldLayoutMk cId="2970235978" sldId="2147483803"/>
          </pc:sldLayoutMkLst>
          <pc:spChg chg="mod">
            <ac:chgData name="Tony Tom" userId="c14d24fb81e4b911" providerId="LiveId" clId="{FE1E3604-0831-452A-A3C3-2150F4A7693C}" dt="2023-12-06T18:35:56.236" v="3876"/>
            <ac:spMkLst>
              <pc:docMk/>
              <pc:sldMasterMk cId="835060173" sldId="2147483799"/>
              <pc:sldLayoutMk cId="2970235978" sldId="2147483803"/>
              <ac:spMk id="3"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2970235978" sldId="2147483803"/>
              <ac:spMk id="4"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2970235978" sldId="2147483803"/>
              <ac:spMk id="8" creationId="{00000000-0000-0000-0000-000000000000}"/>
            </ac:spMkLst>
          </pc:spChg>
        </pc:sldLayoutChg>
        <pc:sldLayoutChg chg="modSp">
          <pc:chgData name="Tony Tom" userId="c14d24fb81e4b911" providerId="LiveId" clId="{FE1E3604-0831-452A-A3C3-2150F4A7693C}" dt="2023-12-06T18:35:56.236" v="3876"/>
          <pc:sldLayoutMkLst>
            <pc:docMk/>
            <pc:sldMasterMk cId="835060173" sldId="2147483799"/>
            <pc:sldLayoutMk cId="2795202832" sldId="2147483804"/>
          </pc:sldLayoutMkLst>
          <pc:spChg chg="mod">
            <ac:chgData name="Tony Tom" userId="c14d24fb81e4b911" providerId="LiveId" clId="{FE1E3604-0831-452A-A3C3-2150F4A7693C}" dt="2023-12-06T18:35:56.236" v="3876"/>
            <ac:spMkLst>
              <pc:docMk/>
              <pc:sldMasterMk cId="835060173" sldId="2147483799"/>
              <pc:sldLayoutMk cId="2795202832" sldId="2147483804"/>
              <ac:spMk id="3"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2795202832" sldId="2147483804"/>
              <ac:spMk id="4"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2795202832" sldId="2147483804"/>
              <ac:spMk id="5"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2795202832" sldId="2147483804"/>
              <ac:spMk id="6"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2795202832" sldId="2147483804"/>
              <ac:spMk id="10" creationId="{00000000-0000-0000-0000-000000000000}"/>
            </ac:spMkLst>
          </pc:spChg>
        </pc:sldLayoutChg>
        <pc:sldLayoutChg chg="modSp">
          <pc:chgData name="Tony Tom" userId="c14d24fb81e4b911" providerId="LiveId" clId="{FE1E3604-0831-452A-A3C3-2150F4A7693C}" dt="2023-12-06T18:35:56.236" v="3876"/>
          <pc:sldLayoutMkLst>
            <pc:docMk/>
            <pc:sldMasterMk cId="835060173" sldId="2147483799"/>
            <pc:sldLayoutMk cId="3911147373" sldId="2147483806"/>
          </pc:sldLayoutMkLst>
          <pc:spChg chg="mod">
            <ac:chgData name="Tony Tom" userId="c14d24fb81e4b911" providerId="LiveId" clId="{FE1E3604-0831-452A-A3C3-2150F4A7693C}" dt="2023-12-06T18:35:56.236" v="3876"/>
            <ac:spMkLst>
              <pc:docMk/>
              <pc:sldMasterMk cId="835060173" sldId="2147483799"/>
              <pc:sldLayoutMk cId="3911147373" sldId="2147483806"/>
              <ac:spMk id="5"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3911147373" sldId="2147483806"/>
              <ac:spMk id="6" creationId="{00000000-0000-0000-0000-000000000000}"/>
            </ac:spMkLst>
          </pc:spChg>
        </pc:sldLayoutChg>
        <pc:sldLayoutChg chg="modSp">
          <pc:chgData name="Tony Tom" userId="c14d24fb81e4b911" providerId="LiveId" clId="{FE1E3604-0831-452A-A3C3-2150F4A7693C}" dt="2023-12-06T18:35:56.236" v="3876"/>
          <pc:sldLayoutMkLst>
            <pc:docMk/>
            <pc:sldMasterMk cId="835060173" sldId="2147483799"/>
            <pc:sldLayoutMk cId="237849840" sldId="2147483807"/>
          </pc:sldLayoutMkLst>
          <pc:spChg chg="mod">
            <ac:chgData name="Tony Tom" userId="c14d24fb81e4b911" providerId="LiveId" clId="{FE1E3604-0831-452A-A3C3-2150F4A7693C}" dt="2023-12-06T18:35:56.236" v="3876"/>
            <ac:spMkLst>
              <pc:docMk/>
              <pc:sldMasterMk cId="835060173" sldId="2147483799"/>
              <pc:sldLayoutMk cId="237849840" sldId="2147483807"/>
              <ac:spMk id="2"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237849840" sldId="2147483807"/>
              <ac:spMk id="3"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237849840" sldId="2147483807"/>
              <ac:spMk id="4"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237849840" sldId="2147483807"/>
              <ac:spMk id="5"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237849840" sldId="2147483807"/>
              <ac:spMk id="6"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237849840" sldId="2147483807"/>
              <ac:spMk id="8"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237849840" sldId="2147483807"/>
              <ac:spMk id="9" creationId="{00000000-0000-0000-0000-000000000000}"/>
            </ac:spMkLst>
          </pc:spChg>
        </pc:sldLayoutChg>
        <pc:sldLayoutChg chg="modSp">
          <pc:chgData name="Tony Tom" userId="c14d24fb81e4b911" providerId="LiveId" clId="{FE1E3604-0831-452A-A3C3-2150F4A7693C}" dt="2023-12-06T18:35:56.236" v="3876"/>
          <pc:sldLayoutMkLst>
            <pc:docMk/>
            <pc:sldMasterMk cId="835060173" sldId="2147483799"/>
            <pc:sldLayoutMk cId="2333569973" sldId="2147483808"/>
          </pc:sldLayoutMkLst>
          <pc:spChg chg="mod">
            <ac:chgData name="Tony Tom" userId="c14d24fb81e4b911" providerId="LiveId" clId="{FE1E3604-0831-452A-A3C3-2150F4A7693C}" dt="2023-12-06T18:35:56.236" v="3876"/>
            <ac:spMkLst>
              <pc:docMk/>
              <pc:sldMasterMk cId="835060173" sldId="2147483799"/>
              <pc:sldLayoutMk cId="2333569973" sldId="2147483808"/>
              <ac:spMk id="2"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2333569973" sldId="2147483808"/>
              <ac:spMk id="3"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2333569973" sldId="2147483808"/>
              <ac:spMk id="4"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2333569973" sldId="2147483808"/>
              <ac:spMk id="8"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2333569973" sldId="2147483808"/>
              <ac:spMk id="9" creationId="{00000000-0000-0000-0000-000000000000}"/>
            </ac:spMkLst>
          </pc:spChg>
        </pc:sldLayoutChg>
        <pc:sldLayoutChg chg="modSp">
          <pc:chgData name="Tony Tom" userId="c14d24fb81e4b911" providerId="LiveId" clId="{FE1E3604-0831-452A-A3C3-2150F4A7693C}" dt="2023-12-06T18:35:56.236" v="3876"/>
          <pc:sldLayoutMkLst>
            <pc:docMk/>
            <pc:sldMasterMk cId="835060173" sldId="2147483799"/>
            <pc:sldLayoutMk cId="687464713" sldId="2147483810"/>
          </pc:sldLayoutMkLst>
          <pc:spChg chg="mod">
            <ac:chgData name="Tony Tom" userId="c14d24fb81e4b911" providerId="LiveId" clId="{FE1E3604-0831-452A-A3C3-2150F4A7693C}" dt="2023-12-06T18:35:56.236" v="3876"/>
            <ac:spMkLst>
              <pc:docMk/>
              <pc:sldMasterMk cId="835060173" sldId="2147483799"/>
              <pc:sldLayoutMk cId="687464713" sldId="2147483810"/>
              <ac:spMk id="2"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687464713" sldId="2147483810"/>
              <ac:spMk id="3"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687464713" sldId="2147483810"/>
              <ac:spMk id="7" creationId="{00000000-0000-0000-0000-000000000000}"/>
            </ac:spMkLst>
          </pc:spChg>
          <pc:spChg chg="mod">
            <ac:chgData name="Tony Tom" userId="c14d24fb81e4b911" providerId="LiveId" clId="{FE1E3604-0831-452A-A3C3-2150F4A7693C}" dt="2023-12-06T18:35:56.236" v="3876"/>
            <ac:spMkLst>
              <pc:docMk/>
              <pc:sldMasterMk cId="835060173" sldId="2147483799"/>
              <pc:sldLayoutMk cId="687464713" sldId="2147483810"/>
              <ac:spMk id="8" creationId="{00000000-0000-0000-0000-000000000000}"/>
            </ac:spMkLst>
          </pc:spChg>
        </pc:sldLayoutChg>
        <pc:sldLayoutChg chg="modSp">
          <pc:chgData name="Tony Tom" userId="c14d24fb81e4b911" providerId="LiveId" clId="{FE1E3604-0831-452A-A3C3-2150F4A7693C}" dt="2023-12-06T18:35:56.236" v="3876"/>
          <pc:sldLayoutMkLst>
            <pc:docMk/>
            <pc:sldMasterMk cId="835060173" sldId="2147483799"/>
            <pc:sldLayoutMk cId="887919977" sldId="2147483811"/>
          </pc:sldLayoutMkLst>
          <pc:spChg chg="mod">
            <ac:chgData name="Tony Tom" userId="c14d24fb81e4b911" providerId="LiveId" clId="{FE1E3604-0831-452A-A3C3-2150F4A7693C}" dt="2023-12-06T18:35:56.236" v="3876"/>
            <ac:spMkLst>
              <pc:docMk/>
              <pc:sldMasterMk cId="835060173" sldId="2147483799"/>
              <pc:sldLayoutMk cId="887919977" sldId="2147483811"/>
              <ac:spMk id="2" creationId="{D033B6B0-54DE-4F2D-84DD-D06CD3B117B4}"/>
            </ac:spMkLst>
          </pc:spChg>
          <pc:spChg chg="mod">
            <ac:chgData name="Tony Tom" userId="c14d24fb81e4b911" providerId="LiveId" clId="{FE1E3604-0831-452A-A3C3-2150F4A7693C}" dt="2023-12-06T18:35:56.236" v="3876"/>
            <ac:spMkLst>
              <pc:docMk/>
              <pc:sldMasterMk cId="835060173" sldId="2147483799"/>
              <pc:sldLayoutMk cId="887919977" sldId="2147483811"/>
              <ac:spMk id="12" creationId="{9F18055A-6D8B-4373-A010-59AE8C813846}"/>
            </ac:spMkLst>
          </pc:spChg>
          <pc:spChg chg="mod">
            <ac:chgData name="Tony Tom" userId="c14d24fb81e4b911" providerId="LiveId" clId="{FE1E3604-0831-452A-A3C3-2150F4A7693C}" dt="2023-12-06T18:35:56.236" v="3876"/>
            <ac:spMkLst>
              <pc:docMk/>
              <pc:sldMasterMk cId="835060173" sldId="2147483799"/>
              <pc:sldLayoutMk cId="887919977" sldId="2147483811"/>
              <ac:spMk id="13" creationId="{2612E838-0F14-4DE7-AD23-6A830785116C}"/>
            </ac:spMkLst>
          </pc:spChg>
          <pc:spChg chg="mod">
            <ac:chgData name="Tony Tom" userId="c14d24fb81e4b911" providerId="LiveId" clId="{FE1E3604-0831-452A-A3C3-2150F4A7693C}" dt="2023-12-06T18:35:56.236" v="3876"/>
            <ac:spMkLst>
              <pc:docMk/>
              <pc:sldMasterMk cId="835060173" sldId="2147483799"/>
              <pc:sldLayoutMk cId="887919977" sldId="2147483811"/>
              <ac:spMk id="14" creationId="{AF3F8EED-B567-43E0-8B31-5A5E7AFB2DAE}"/>
            </ac:spMkLst>
          </pc:spChg>
          <pc:spChg chg="mod">
            <ac:chgData name="Tony Tom" userId="c14d24fb81e4b911" providerId="LiveId" clId="{FE1E3604-0831-452A-A3C3-2150F4A7693C}" dt="2023-12-06T18:35:56.236" v="3876"/>
            <ac:spMkLst>
              <pc:docMk/>
              <pc:sldMasterMk cId="835060173" sldId="2147483799"/>
              <pc:sldLayoutMk cId="887919977" sldId="2147483811"/>
              <ac:spMk id="15" creationId="{169972B1-6443-4F74-80F9-BB4943CD3023}"/>
            </ac:spMkLst>
          </pc:spChg>
          <pc:spChg chg="mod">
            <ac:chgData name="Tony Tom" userId="c14d24fb81e4b911" providerId="LiveId" clId="{FE1E3604-0831-452A-A3C3-2150F4A7693C}" dt="2023-12-06T18:35:56.236" v="3876"/>
            <ac:spMkLst>
              <pc:docMk/>
              <pc:sldMasterMk cId="835060173" sldId="2147483799"/>
              <pc:sldLayoutMk cId="887919977" sldId="2147483811"/>
              <ac:spMk id="16" creationId="{EB69F32F-40CA-458E-B833-E909ADFDD933}"/>
            </ac:spMkLst>
          </pc:spChg>
          <pc:spChg chg="mod">
            <ac:chgData name="Tony Tom" userId="c14d24fb81e4b911" providerId="LiveId" clId="{FE1E3604-0831-452A-A3C3-2150F4A7693C}" dt="2023-12-06T18:35:56.236" v="3876"/>
            <ac:spMkLst>
              <pc:docMk/>
              <pc:sldMasterMk cId="835060173" sldId="2147483799"/>
              <pc:sldLayoutMk cId="887919977" sldId="2147483811"/>
              <ac:spMk id="17" creationId="{5B2FEC36-803B-49C9-8313-D558457B25A2}"/>
            </ac:spMkLst>
          </pc:spChg>
          <pc:spChg chg="mod">
            <ac:chgData name="Tony Tom" userId="c14d24fb81e4b911" providerId="LiveId" clId="{FE1E3604-0831-452A-A3C3-2150F4A7693C}" dt="2023-12-06T18:35:56.236" v="3876"/>
            <ac:spMkLst>
              <pc:docMk/>
              <pc:sldMasterMk cId="835060173" sldId="2147483799"/>
              <pc:sldLayoutMk cId="887919977" sldId="2147483811"/>
              <ac:spMk id="20" creationId="{969A298F-AA6C-4139-992B-E27C0854615E}"/>
            </ac:spMkLst>
          </pc:spChg>
          <pc:spChg chg="mod">
            <ac:chgData name="Tony Tom" userId="c14d24fb81e4b911" providerId="LiveId" clId="{FE1E3604-0831-452A-A3C3-2150F4A7693C}" dt="2023-12-06T18:35:56.236" v="3876"/>
            <ac:spMkLst>
              <pc:docMk/>
              <pc:sldMasterMk cId="835060173" sldId="2147483799"/>
              <pc:sldLayoutMk cId="887919977" sldId="2147483811"/>
              <ac:spMk id="21" creationId="{972AA363-33A2-4979-9DE5-9FA8ACADE005}"/>
            </ac:spMkLst>
          </pc:spChg>
          <pc:spChg chg="mod">
            <ac:chgData name="Tony Tom" userId="c14d24fb81e4b911" providerId="LiveId" clId="{FE1E3604-0831-452A-A3C3-2150F4A7693C}" dt="2023-12-06T18:35:56.236" v="3876"/>
            <ac:spMkLst>
              <pc:docMk/>
              <pc:sldMasterMk cId="835060173" sldId="2147483799"/>
              <pc:sldLayoutMk cId="887919977" sldId="2147483811"/>
              <ac:spMk id="24" creationId="{BB27766D-84D5-4D02-AE36-3149427B229D}"/>
            </ac:spMkLst>
          </pc:spChg>
          <pc:spChg chg="mod">
            <ac:chgData name="Tony Tom" userId="c14d24fb81e4b911" providerId="LiveId" clId="{FE1E3604-0831-452A-A3C3-2150F4A7693C}" dt="2023-12-06T18:35:56.236" v="3876"/>
            <ac:spMkLst>
              <pc:docMk/>
              <pc:sldMasterMk cId="835060173" sldId="2147483799"/>
              <pc:sldLayoutMk cId="887919977" sldId="2147483811"/>
              <ac:spMk id="25" creationId="{8F1C8A62-8495-422A-9A73-9C59C603F62D}"/>
            </ac:spMkLst>
          </pc:spChg>
          <pc:spChg chg="mod">
            <ac:chgData name="Tony Tom" userId="c14d24fb81e4b911" providerId="LiveId" clId="{FE1E3604-0831-452A-A3C3-2150F4A7693C}" dt="2023-12-06T18:35:56.236" v="3876"/>
            <ac:spMkLst>
              <pc:docMk/>
              <pc:sldMasterMk cId="835060173" sldId="2147483799"/>
              <pc:sldLayoutMk cId="887919977" sldId="2147483811"/>
              <ac:spMk id="26" creationId="{5C5EF830-776D-4D9D-B2AD-E2EF27FE2B31}"/>
            </ac:spMkLst>
          </pc:spChg>
          <pc:spChg chg="mod">
            <ac:chgData name="Tony Tom" userId="c14d24fb81e4b911" providerId="LiveId" clId="{FE1E3604-0831-452A-A3C3-2150F4A7693C}" dt="2023-12-06T18:35:56.236" v="3876"/>
            <ac:spMkLst>
              <pc:docMk/>
              <pc:sldMasterMk cId="835060173" sldId="2147483799"/>
              <pc:sldLayoutMk cId="887919977" sldId="2147483811"/>
              <ac:spMk id="27" creationId="{24555386-DD07-47B5-8731-6188F0440902}"/>
            </ac:spMkLst>
          </pc:spChg>
          <pc:spChg chg="mod">
            <ac:chgData name="Tony Tom" userId="c14d24fb81e4b911" providerId="LiveId" clId="{FE1E3604-0831-452A-A3C3-2150F4A7693C}" dt="2023-12-06T18:35:56.236" v="3876"/>
            <ac:spMkLst>
              <pc:docMk/>
              <pc:sldMasterMk cId="835060173" sldId="2147483799"/>
              <pc:sldLayoutMk cId="887919977" sldId="2147483811"/>
              <ac:spMk id="28" creationId="{98AACD5A-587D-4523-8687-E39554A9EE41}"/>
            </ac:spMkLst>
          </pc:spChg>
          <pc:spChg chg="mod">
            <ac:chgData name="Tony Tom" userId="c14d24fb81e4b911" providerId="LiveId" clId="{FE1E3604-0831-452A-A3C3-2150F4A7693C}" dt="2023-12-06T18:35:56.236" v="3876"/>
            <ac:spMkLst>
              <pc:docMk/>
              <pc:sldMasterMk cId="835060173" sldId="2147483799"/>
              <pc:sldLayoutMk cId="887919977" sldId="2147483811"/>
              <ac:spMk id="29" creationId="{056E6FE3-AE0B-4665-BDC4-C43B088EA34F}"/>
            </ac:spMkLst>
          </pc:spChg>
          <pc:spChg chg="mod">
            <ac:chgData name="Tony Tom" userId="c14d24fb81e4b911" providerId="LiveId" clId="{FE1E3604-0831-452A-A3C3-2150F4A7693C}" dt="2023-12-06T18:35:56.236" v="3876"/>
            <ac:spMkLst>
              <pc:docMk/>
              <pc:sldMasterMk cId="835060173" sldId="2147483799"/>
              <pc:sldLayoutMk cId="887919977" sldId="2147483811"/>
              <ac:spMk id="30" creationId="{3341E111-158B-46EB-85CF-76ACE2E63E36}"/>
            </ac:spMkLst>
          </pc:spChg>
          <pc:spChg chg="mod">
            <ac:chgData name="Tony Tom" userId="c14d24fb81e4b911" providerId="LiveId" clId="{FE1E3604-0831-452A-A3C3-2150F4A7693C}" dt="2023-12-06T18:35:56.236" v="3876"/>
            <ac:spMkLst>
              <pc:docMk/>
              <pc:sldMasterMk cId="835060173" sldId="2147483799"/>
              <pc:sldLayoutMk cId="887919977" sldId="2147483811"/>
              <ac:spMk id="31" creationId="{B6BAC346-F465-42C1-B326-511CDAAFCDAB}"/>
            </ac:spMkLst>
          </pc:spChg>
          <pc:spChg chg="mod">
            <ac:chgData name="Tony Tom" userId="c14d24fb81e4b911" providerId="LiveId" clId="{FE1E3604-0831-452A-A3C3-2150F4A7693C}" dt="2023-12-06T18:35:56.236" v="3876"/>
            <ac:spMkLst>
              <pc:docMk/>
              <pc:sldMasterMk cId="835060173" sldId="2147483799"/>
              <pc:sldLayoutMk cId="887919977" sldId="2147483811"/>
              <ac:spMk id="32" creationId="{41EFAE7C-FB00-406B-B543-258ECBA85C9B}"/>
            </ac:spMkLst>
          </pc:spChg>
          <pc:spChg chg="mod">
            <ac:chgData name="Tony Tom" userId="c14d24fb81e4b911" providerId="LiveId" clId="{FE1E3604-0831-452A-A3C3-2150F4A7693C}" dt="2023-12-06T18:35:56.236" v="3876"/>
            <ac:spMkLst>
              <pc:docMk/>
              <pc:sldMasterMk cId="835060173" sldId="2147483799"/>
              <pc:sldLayoutMk cId="887919977" sldId="2147483811"/>
              <ac:spMk id="33" creationId="{7B8E44F7-B4B5-407F-8CBF-2EF396585ADD}"/>
            </ac:spMkLst>
          </pc:spChg>
          <pc:spChg chg="mod">
            <ac:chgData name="Tony Tom" userId="c14d24fb81e4b911" providerId="LiveId" clId="{FE1E3604-0831-452A-A3C3-2150F4A7693C}" dt="2023-12-06T18:35:56.236" v="3876"/>
            <ac:spMkLst>
              <pc:docMk/>
              <pc:sldMasterMk cId="835060173" sldId="2147483799"/>
              <pc:sldLayoutMk cId="887919977" sldId="2147483811"/>
              <ac:spMk id="34" creationId="{E5CB4BB7-46DD-4D14-AF85-0E13EFBA67AF}"/>
            </ac:spMkLst>
          </pc:spChg>
          <pc:spChg chg="mod">
            <ac:chgData name="Tony Tom" userId="c14d24fb81e4b911" providerId="LiveId" clId="{FE1E3604-0831-452A-A3C3-2150F4A7693C}" dt="2023-12-06T18:35:56.236" v="3876"/>
            <ac:spMkLst>
              <pc:docMk/>
              <pc:sldMasterMk cId="835060173" sldId="2147483799"/>
              <pc:sldLayoutMk cId="887919977" sldId="2147483811"/>
              <ac:spMk id="35" creationId="{F7F8EDDC-B124-4CF0-9C0B-036D7E92030C}"/>
            </ac:spMkLst>
          </pc:spChg>
          <pc:spChg chg="mod">
            <ac:chgData name="Tony Tom" userId="c14d24fb81e4b911" providerId="LiveId" clId="{FE1E3604-0831-452A-A3C3-2150F4A7693C}" dt="2023-12-06T18:35:56.236" v="3876"/>
            <ac:spMkLst>
              <pc:docMk/>
              <pc:sldMasterMk cId="835060173" sldId="2147483799"/>
              <pc:sldLayoutMk cId="887919977" sldId="2147483811"/>
              <ac:spMk id="36" creationId="{F9979D20-23CA-44BF-94E4-277FAA877C44}"/>
            </ac:spMkLst>
          </pc:spChg>
          <pc:spChg chg="mod">
            <ac:chgData name="Tony Tom" userId="c14d24fb81e4b911" providerId="LiveId" clId="{FE1E3604-0831-452A-A3C3-2150F4A7693C}" dt="2023-12-06T18:35:56.236" v="3876"/>
            <ac:spMkLst>
              <pc:docMk/>
              <pc:sldMasterMk cId="835060173" sldId="2147483799"/>
              <pc:sldLayoutMk cId="887919977" sldId="2147483811"/>
              <ac:spMk id="37" creationId="{64DA53E4-1E27-44B2-9EA5-375E3D20A769}"/>
            </ac:spMkLst>
          </pc:spChg>
          <pc:spChg chg="mod">
            <ac:chgData name="Tony Tom" userId="c14d24fb81e4b911" providerId="LiveId" clId="{FE1E3604-0831-452A-A3C3-2150F4A7693C}" dt="2023-12-06T18:35:56.236" v="3876"/>
            <ac:spMkLst>
              <pc:docMk/>
              <pc:sldMasterMk cId="835060173" sldId="2147483799"/>
              <pc:sldLayoutMk cId="887919977" sldId="2147483811"/>
              <ac:spMk id="38" creationId="{AF41DBD5-F7CA-43C7-B477-6E93D8DC0661}"/>
            </ac:spMkLst>
          </pc:spChg>
          <pc:spChg chg="mod">
            <ac:chgData name="Tony Tom" userId="c14d24fb81e4b911" providerId="LiveId" clId="{FE1E3604-0831-452A-A3C3-2150F4A7693C}" dt="2023-12-06T18:35:56.236" v="3876"/>
            <ac:spMkLst>
              <pc:docMk/>
              <pc:sldMasterMk cId="835060173" sldId="2147483799"/>
              <pc:sldLayoutMk cId="887919977" sldId="2147483811"/>
              <ac:spMk id="39" creationId="{8DE355CC-A733-4109-AC9E-4E5E96E355E3}"/>
            </ac:spMkLst>
          </pc:spChg>
          <pc:spChg chg="mod">
            <ac:chgData name="Tony Tom" userId="c14d24fb81e4b911" providerId="LiveId" clId="{FE1E3604-0831-452A-A3C3-2150F4A7693C}" dt="2023-12-06T18:35:56.236" v="3876"/>
            <ac:spMkLst>
              <pc:docMk/>
              <pc:sldMasterMk cId="835060173" sldId="2147483799"/>
              <pc:sldLayoutMk cId="887919977" sldId="2147483811"/>
              <ac:spMk id="41" creationId="{46BA754B-AF8C-4E32-B5D4-BD2CA1341E96}"/>
            </ac:spMkLst>
          </pc:spChg>
          <pc:spChg chg="mod">
            <ac:chgData name="Tony Tom" userId="c14d24fb81e4b911" providerId="LiveId" clId="{FE1E3604-0831-452A-A3C3-2150F4A7693C}" dt="2023-12-06T18:35:56.236" v="3876"/>
            <ac:spMkLst>
              <pc:docMk/>
              <pc:sldMasterMk cId="835060173" sldId="2147483799"/>
              <pc:sldLayoutMk cId="887919977" sldId="2147483811"/>
              <ac:spMk id="42" creationId="{AA7154F4-DAA9-42B8-9C79-E7D89EB92688}"/>
            </ac:spMkLst>
          </pc:spChg>
          <pc:spChg chg="mod">
            <ac:chgData name="Tony Tom" userId="c14d24fb81e4b911" providerId="LiveId" clId="{FE1E3604-0831-452A-A3C3-2150F4A7693C}" dt="2023-12-06T18:35:56.236" v="3876"/>
            <ac:spMkLst>
              <pc:docMk/>
              <pc:sldMasterMk cId="835060173" sldId="2147483799"/>
              <pc:sldLayoutMk cId="887919977" sldId="2147483811"/>
              <ac:spMk id="43" creationId="{CFCCE002-4181-4663-B8B4-5B5CC711B82F}"/>
            </ac:spMkLst>
          </pc:spChg>
          <pc:spChg chg="mod">
            <ac:chgData name="Tony Tom" userId="c14d24fb81e4b911" providerId="LiveId" clId="{FE1E3604-0831-452A-A3C3-2150F4A7693C}" dt="2023-12-06T18:35:56.236" v="3876"/>
            <ac:spMkLst>
              <pc:docMk/>
              <pc:sldMasterMk cId="835060173" sldId="2147483799"/>
              <pc:sldLayoutMk cId="887919977" sldId="2147483811"/>
              <ac:spMk id="44" creationId="{B3C1286A-A92F-45A8-A144-C4EBF3B8BC1E}"/>
            </ac:spMkLst>
          </pc:spChg>
          <pc:spChg chg="mod">
            <ac:chgData name="Tony Tom" userId="c14d24fb81e4b911" providerId="LiveId" clId="{FE1E3604-0831-452A-A3C3-2150F4A7693C}" dt="2023-12-06T18:35:56.236" v="3876"/>
            <ac:spMkLst>
              <pc:docMk/>
              <pc:sldMasterMk cId="835060173" sldId="2147483799"/>
              <pc:sldLayoutMk cId="887919977" sldId="2147483811"/>
              <ac:spMk id="45" creationId="{31993490-8FCD-4048-A2E8-0A217FF65616}"/>
            </ac:spMkLst>
          </pc:spChg>
          <pc:spChg chg="mod">
            <ac:chgData name="Tony Tom" userId="c14d24fb81e4b911" providerId="LiveId" clId="{FE1E3604-0831-452A-A3C3-2150F4A7693C}" dt="2023-12-06T18:35:56.236" v="3876"/>
            <ac:spMkLst>
              <pc:docMk/>
              <pc:sldMasterMk cId="835060173" sldId="2147483799"/>
              <pc:sldLayoutMk cId="887919977" sldId="2147483811"/>
              <ac:spMk id="46" creationId="{33AF3440-700A-44B0-A0D1-1E6301F187D5}"/>
            </ac:spMkLst>
          </pc:spChg>
          <pc:spChg chg="mod">
            <ac:chgData name="Tony Tom" userId="c14d24fb81e4b911" providerId="LiveId" clId="{FE1E3604-0831-452A-A3C3-2150F4A7693C}" dt="2023-12-06T18:35:56.236" v="3876"/>
            <ac:spMkLst>
              <pc:docMk/>
              <pc:sldMasterMk cId="835060173" sldId="2147483799"/>
              <pc:sldLayoutMk cId="887919977" sldId="2147483811"/>
              <ac:spMk id="47" creationId="{F17E7CAB-5E29-47AC-91E8-B488D357FBD2}"/>
            </ac:spMkLst>
          </pc:spChg>
          <pc:spChg chg="mod">
            <ac:chgData name="Tony Tom" userId="c14d24fb81e4b911" providerId="LiveId" clId="{FE1E3604-0831-452A-A3C3-2150F4A7693C}" dt="2023-12-06T18:35:56.236" v="3876"/>
            <ac:spMkLst>
              <pc:docMk/>
              <pc:sldMasterMk cId="835060173" sldId="2147483799"/>
              <pc:sldLayoutMk cId="887919977" sldId="2147483811"/>
              <ac:spMk id="54" creationId="{8609BA22-8E70-41AA-BACA-C9F8A789B23E}"/>
            </ac:spMkLst>
          </pc:spChg>
          <pc:spChg chg="mod">
            <ac:chgData name="Tony Tom" userId="c14d24fb81e4b911" providerId="LiveId" clId="{FE1E3604-0831-452A-A3C3-2150F4A7693C}" dt="2023-12-06T18:35:56.236" v="3876"/>
            <ac:spMkLst>
              <pc:docMk/>
              <pc:sldMasterMk cId="835060173" sldId="2147483799"/>
              <pc:sldLayoutMk cId="887919977" sldId="2147483811"/>
              <ac:spMk id="55" creationId="{C2F49FC5-EFC3-4A02-9782-EC06564A94A5}"/>
            </ac:spMkLst>
          </pc:spChg>
          <pc:spChg chg="mod">
            <ac:chgData name="Tony Tom" userId="c14d24fb81e4b911" providerId="LiveId" clId="{FE1E3604-0831-452A-A3C3-2150F4A7693C}" dt="2023-12-06T18:35:56.236" v="3876"/>
            <ac:spMkLst>
              <pc:docMk/>
              <pc:sldMasterMk cId="835060173" sldId="2147483799"/>
              <pc:sldLayoutMk cId="887919977" sldId="2147483811"/>
              <ac:spMk id="56" creationId="{782187F0-090B-4C65-B604-5DD33B4FF232}"/>
            </ac:spMkLst>
          </pc:spChg>
          <pc:spChg chg="mod">
            <ac:chgData name="Tony Tom" userId="c14d24fb81e4b911" providerId="LiveId" clId="{FE1E3604-0831-452A-A3C3-2150F4A7693C}" dt="2023-12-06T18:35:56.236" v="3876"/>
            <ac:spMkLst>
              <pc:docMk/>
              <pc:sldMasterMk cId="835060173" sldId="2147483799"/>
              <pc:sldLayoutMk cId="887919977" sldId="2147483811"/>
              <ac:spMk id="57" creationId="{ABE6BF78-8FF2-4595-9072-48ACEBE20790}"/>
            </ac:spMkLst>
          </pc:spChg>
          <pc:spChg chg="mod">
            <ac:chgData name="Tony Tom" userId="c14d24fb81e4b911" providerId="LiveId" clId="{FE1E3604-0831-452A-A3C3-2150F4A7693C}" dt="2023-12-06T18:35:56.236" v="3876"/>
            <ac:spMkLst>
              <pc:docMk/>
              <pc:sldMasterMk cId="835060173" sldId="2147483799"/>
              <pc:sldLayoutMk cId="887919977" sldId="2147483811"/>
              <ac:spMk id="58" creationId="{E182745B-1C12-49AC-97AD-501D806E9F68}"/>
            </ac:spMkLst>
          </pc:spChg>
          <pc:spChg chg="mod">
            <ac:chgData name="Tony Tom" userId="c14d24fb81e4b911" providerId="LiveId" clId="{FE1E3604-0831-452A-A3C3-2150F4A7693C}" dt="2023-12-06T18:35:56.236" v="3876"/>
            <ac:spMkLst>
              <pc:docMk/>
              <pc:sldMasterMk cId="835060173" sldId="2147483799"/>
              <pc:sldLayoutMk cId="887919977" sldId="2147483811"/>
              <ac:spMk id="59" creationId="{56B38515-A1C4-46D9-AEC6-E55E1CB73302}"/>
            </ac:spMkLst>
          </pc:spChg>
          <pc:spChg chg="mod">
            <ac:chgData name="Tony Tom" userId="c14d24fb81e4b911" providerId="LiveId" clId="{FE1E3604-0831-452A-A3C3-2150F4A7693C}" dt="2023-12-06T18:35:56.236" v="3876"/>
            <ac:spMkLst>
              <pc:docMk/>
              <pc:sldMasterMk cId="835060173" sldId="2147483799"/>
              <pc:sldLayoutMk cId="887919977" sldId="2147483811"/>
              <ac:spMk id="62" creationId="{B56CFFBA-D942-451F-B4E0-133DEA264B04}"/>
            </ac:spMkLst>
          </pc:spChg>
          <pc:spChg chg="mod">
            <ac:chgData name="Tony Tom" userId="c14d24fb81e4b911" providerId="LiveId" clId="{FE1E3604-0831-452A-A3C3-2150F4A7693C}" dt="2023-12-06T18:35:56.236" v="3876"/>
            <ac:spMkLst>
              <pc:docMk/>
              <pc:sldMasterMk cId="835060173" sldId="2147483799"/>
              <pc:sldLayoutMk cId="887919977" sldId="2147483811"/>
              <ac:spMk id="63" creationId="{1B25F38B-03B2-435D-82ED-142D2AB4D19E}"/>
            </ac:spMkLst>
          </pc:spChg>
          <pc:spChg chg="mod">
            <ac:chgData name="Tony Tom" userId="c14d24fb81e4b911" providerId="LiveId" clId="{FE1E3604-0831-452A-A3C3-2150F4A7693C}" dt="2023-12-06T18:35:56.236" v="3876"/>
            <ac:spMkLst>
              <pc:docMk/>
              <pc:sldMasterMk cId="835060173" sldId="2147483799"/>
              <pc:sldLayoutMk cId="887919977" sldId="2147483811"/>
              <ac:spMk id="66" creationId="{B6F1EDEE-EDB1-4759-9339-8F60B631A31F}"/>
            </ac:spMkLst>
          </pc:spChg>
          <pc:spChg chg="mod">
            <ac:chgData name="Tony Tom" userId="c14d24fb81e4b911" providerId="LiveId" clId="{FE1E3604-0831-452A-A3C3-2150F4A7693C}" dt="2023-12-06T18:35:56.236" v="3876"/>
            <ac:spMkLst>
              <pc:docMk/>
              <pc:sldMasterMk cId="835060173" sldId="2147483799"/>
              <pc:sldLayoutMk cId="887919977" sldId="2147483811"/>
              <ac:spMk id="67" creationId="{305D4D3B-BD5E-44BE-BE6A-4C9184593015}"/>
            </ac:spMkLst>
          </pc:spChg>
          <pc:spChg chg="mod">
            <ac:chgData name="Tony Tom" userId="c14d24fb81e4b911" providerId="LiveId" clId="{FE1E3604-0831-452A-A3C3-2150F4A7693C}" dt="2023-12-06T18:35:56.236" v="3876"/>
            <ac:spMkLst>
              <pc:docMk/>
              <pc:sldMasterMk cId="835060173" sldId="2147483799"/>
              <pc:sldLayoutMk cId="887919977" sldId="2147483811"/>
              <ac:spMk id="68" creationId="{EA5EA6EB-846A-4897-AE83-5BDD96A4F212}"/>
            </ac:spMkLst>
          </pc:spChg>
          <pc:spChg chg="mod">
            <ac:chgData name="Tony Tom" userId="c14d24fb81e4b911" providerId="LiveId" clId="{FE1E3604-0831-452A-A3C3-2150F4A7693C}" dt="2023-12-06T18:35:56.236" v="3876"/>
            <ac:spMkLst>
              <pc:docMk/>
              <pc:sldMasterMk cId="835060173" sldId="2147483799"/>
              <pc:sldLayoutMk cId="887919977" sldId="2147483811"/>
              <ac:spMk id="69" creationId="{185EF0DB-BE87-4CDD-823B-E6651137974F}"/>
            </ac:spMkLst>
          </pc:spChg>
          <pc:spChg chg="mod">
            <ac:chgData name="Tony Tom" userId="c14d24fb81e4b911" providerId="LiveId" clId="{FE1E3604-0831-452A-A3C3-2150F4A7693C}" dt="2023-12-06T18:35:56.236" v="3876"/>
            <ac:spMkLst>
              <pc:docMk/>
              <pc:sldMasterMk cId="835060173" sldId="2147483799"/>
              <pc:sldLayoutMk cId="887919977" sldId="2147483811"/>
              <ac:spMk id="70" creationId="{9AC9E234-4400-46EB-92D7-9B53A68B91AF}"/>
            </ac:spMkLst>
          </pc:spChg>
          <pc:spChg chg="mod">
            <ac:chgData name="Tony Tom" userId="c14d24fb81e4b911" providerId="LiveId" clId="{FE1E3604-0831-452A-A3C3-2150F4A7693C}" dt="2023-12-06T18:35:56.236" v="3876"/>
            <ac:spMkLst>
              <pc:docMk/>
              <pc:sldMasterMk cId="835060173" sldId="2147483799"/>
              <pc:sldLayoutMk cId="887919977" sldId="2147483811"/>
              <ac:spMk id="71" creationId="{A0C06F74-3085-4BB3-9758-D97415975928}"/>
            </ac:spMkLst>
          </pc:spChg>
          <pc:spChg chg="mod">
            <ac:chgData name="Tony Tom" userId="c14d24fb81e4b911" providerId="LiveId" clId="{FE1E3604-0831-452A-A3C3-2150F4A7693C}" dt="2023-12-06T18:35:56.236" v="3876"/>
            <ac:spMkLst>
              <pc:docMk/>
              <pc:sldMasterMk cId="835060173" sldId="2147483799"/>
              <pc:sldLayoutMk cId="887919977" sldId="2147483811"/>
              <ac:spMk id="72" creationId="{9EA54D9F-32B0-4B48-B93A-B5A9E3DC6B86}"/>
            </ac:spMkLst>
          </pc:spChg>
          <pc:spChg chg="mod">
            <ac:chgData name="Tony Tom" userId="c14d24fb81e4b911" providerId="LiveId" clId="{FE1E3604-0831-452A-A3C3-2150F4A7693C}" dt="2023-12-06T18:35:56.236" v="3876"/>
            <ac:spMkLst>
              <pc:docMk/>
              <pc:sldMasterMk cId="835060173" sldId="2147483799"/>
              <pc:sldLayoutMk cId="887919977" sldId="2147483811"/>
              <ac:spMk id="73" creationId="{3858A715-B583-4779-A1D2-86822F2CB8FB}"/>
            </ac:spMkLst>
          </pc:spChg>
          <pc:spChg chg="mod">
            <ac:chgData name="Tony Tom" userId="c14d24fb81e4b911" providerId="LiveId" clId="{FE1E3604-0831-452A-A3C3-2150F4A7693C}" dt="2023-12-06T18:35:56.236" v="3876"/>
            <ac:spMkLst>
              <pc:docMk/>
              <pc:sldMasterMk cId="835060173" sldId="2147483799"/>
              <pc:sldLayoutMk cId="887919977" sldId="2147483811"/>
              <ac:spMk id="74" creationId="{ECAE61B9-0396-4F89-85E9-EB174D639AFD}"/>
            </ac:spMkLst>
          </pc:spChg>
          <pc:spChg chg="mod">
            <ac:chgData name="Tony Tom" userId="c14d24fb81e4b911" providerId="LiveId" clId="{FE1E3604-0831-452A-A3C3-2150F4A7693C}" dt="2023-12-06T18:35:56.236" v="3876"/>
            <ac:spMkLst>
              <pc:docMk/>
              <pc:sldMasterMk cId="835060173" sldId="2147483799"/>
              <pc:sldLayoutMk cId="887919977" sldId="2147483811"/>
              <ac:spMk id="75" creationId="{46E4F030-726A-40ED-810F-C9F237918309}"/>
            </ac:spMkLst>
          </pc:spChg>
          <pc:spChg chg="mod">
            <ac:chgData name="Tony Tom" userId="c14d24fb81e4b911" providerId="LiveId" clId="{FE1E3604-0831-452A-A3C3-2150F4A7693C}" dt="2023-12-06T18:35:56.236" v="3876"/>
            <ac:spMkLst>
              <pc:docMk/>
              <pc:sldMasterMk cId="835060173" sldId="2147483799"/>
              <pc:sldLayoutMk cId="887919977" sldId="2147483811"/>
              <ac:spMk id="76" creationId="{B3148C64-AE70-4F9D-B6CE-5C92B9922B90}"/>
            </ac:spMkLst>
          </pc:spChg>
          <pc:spChg chg="mod">
            <ac:chgData name="Tony Tom" userId="c14d24fb81e4b911" providerId="LiveId" clId="{FE1E3604-0831-452A-A3C3-2150F4A7693C}" dt="2023-12-06T18:35:56.236" v="3876"/>
            <ac:spMkLst>
              <pc:docMk/>
              <pc:sldMasterMk cId="835060173" sldId="2147483799"/>
              <pc:sldLayoutMk cId="887919977" sldId="2147483811"/>
              <ac:spMk id="77" creationId="{78C97992-BC56-40D7-A639-3D314871C830}"/>
            </ac:spMkLst>
          </pc:spChg>
          <pc:spChg chg="mod">
            <ac:chgData name="Tony Tom" userId="c14d24fb81e4b911" providerId="LiveId" clId="{FE1E3604-0831-452A-A3C3-2150F4A7693C}" dt="2023-12-06T18:35:56.236" v="3876"/>
            <ac:spMkLst>
              <pc:docMk/>
              <pc:sldMasterMk cId="835060173" sldId="2147483799"/>
              <pc:sldLayoutMk cId="887919977" sldId="2147483811"/>
              <ac:spMk id="78" creationId="{469CAD99-0EFE-4B8E-922B-0C2BCFFD5D90}"/>
            </ac:spMkLst>
          </pc:spChg>
          <pc:spChg chg="mod">
            <ac:chgData name="Tony Tom" userId="c14d24fb81e4b911" providerId="LiveId" clId="{FE1E3604-0831-452A-A3C3-2150F4A7693C}" dt="2023-12-06T18:35:56.236" v="3876"/>
            <ac:spMkLst>
              <pc:docMk/>
              <pc:sldMasterMk cId="835060173" sldId="2147483799"/>
              <pc:sldLayoutMk cId="887919977" sldId="2147483811"/>
              <ac:spMk id="79" creationId="{1D00B441-E5A3-4411-9B05-8E09BFF62D3A}"/>
            </ac:spMkLst>
          </pc:spChg>
          <pc:spChg chg="mod">
            <ac:chgData name="Tony Tom" userId="c14d24fb81e4b911" providerId="LiveId" clId="{FE1E3604-0831-452A-A3C3-2150F4A7693C}" dt="2023-12-06T18:35:56.236" v="3876"/>
            <ac:spMkLst>
              <pc:docMk/>
              <pc:sldMasterMk cId="835060173" sldId="2147483799"/>
              <pc:sldLayoutMk cId="887919977" sldId="2147483811"/>
              <ac:spMk id="80" creationId="{3FFE4E0B-A703-4655-B55F-44B3A3902FFC}"/>
            </ac:spMkLst>
          </pc:spChg>
          <pc:spChg chg="mod">
            <ac:chgData name="Tony Tom" userId="c14d24fb81e4b911" providerId="LiveId" clId="{FE1E3604-0831-452A-A3C3-2150F4A7693C}" dt="2023-12-06T18:35:56.236" v="3876"/>
            <ac:spMkLst>
              <pc:docMk/>
              <pc:sldMasterMk cId="835060173" sldId="2147483799"/>
              <pc:sldLayoutMk cId="887919977" sldId="2147483811"/>
              <ac:spMk id="81" creationId="{F19632C2-B953-4CD1-9EAA-5C1FEA3EFD81}"/>
            </ac:spMkLst>
          </pc:spChg>
          <pc:spChg chg="mod">
            <ac:chgData name="Tony Tom" userId="c14d24fb81e4b911" providerId="LiveId" clId="{FE1E3604-0831-452A-A3C3-2150F4A7693C}" dt="2023-12-06T18:35:56.236" v="3876"/>
            <ac:spMkLst>
              <pc:docMk/>
              <pc:sldMasterMk cId="835060173" sldId="2147483799"/>
              <pc:sldLayoutMk cId="887919977" sldId="2147483811"/>
              <ac:spMk id="83" creationId="{2764EF0E-A104-46C9-B242-778009E49ED7}"/>
            </ac:spMkLst>
          </pc:spChg>
          <pc:spChg chg="mod">
            <ac:chgData name="Tony Tom" userId="c14d24fb81e4b911" providerId="LiveId" clId="{FE1E3604-0831-452A-A3C3-2150F4A7693C}" dt="2023-12-06T18:35:56.236" v="3876"/>
            <ac:spMkLst>
              <pc:docMk/>
              <pc:sldMasterMk cId="835060173" sldId="2147483799"/>
              <pc:sldLayoutMk cId="887919977" sldId="2147483811"/>
              <ac:spMk id="84" creationId="{D0A8B652-41E0-456C-9C9F-1F0EC0089143}"/>
            </ac:spMkLst>
          </pc:spChg>
          <pc:spChg chg="mod">
            <ac:chgData name="Tony Tom" userId="c14d24fb81e4b911" providerId="LiveId" clId="{FE1E3604-0831-452A-A3C3-2150F4A7693C}" dt="2023-12-06T18:35:56.236" v="3876"/>
            <ac:spMkLst>
              <pc:docMk/>
              <pc:sldMasterMk cId="835060173" sldId="2147483799"/>
              <pc:sldLayoutMk cId="887919977" sldId="2147483811"/>
              <ac:spMk id="85" creationId="{802E547A-C876-460C-B6A4-BCE8D39DA0A3}"/>
            </ac:spMkLst>
          </pc:spChg>
          <pc:spChg chg="mod">
            <ac:chgData name="Tony Tom" userId="c14d24fb81e4b911" providerId="LiveId" clId="{FE1E3604-0831-452A-A3C3-2150F4A7693C}" dt="2023-12-06T18:35:56.236" v="3876"/>
            <ac:spMkLst>
              <pc:docMk/>
              <pc:sldMasterMk cId="835060173" sldId="2147483799"/>
              <pc:sldLayoutMk cId="887919977" sldId="2147483811"/>
              <ac:spMk id="86" creationId="{00363E6C-7B8D-4E1D-A93E-E73306E130D2}"/>
            </ac:spMkLst>
          </pc:spChg>
          <pc:spChg chg="mod">
            <ac:chgData name="Tony Tom" userId="c14d24fb81e4b911" providerId="LiveId" clId="{FE1E3604-0831-452A-A3C3-2150F4A7693C}" dt="2023-12-06T18:35:56.236" v="3876"/>
            <ac:spMkLst>
              <pc:docMk/>
              <pc:sldMasterMk cId="835060173" sldId="2147483799"/>
              <pc:sldLayoutMk cId="887919977" sldId="2147483811"/>
              <ac:spMk id="87" creationId="{206E174F-B8D0-4FFD-A1B5-56BFC5CCE944}"/>
            </ac:spMkLst>
          </pc:spChg>
          <pc:spChg chg="mod">
            <ac:chgData name="Tony Tom" userId="c14d24fb81e4b911" providerId="LiveId" clId="{FE1E3604-0831-452A-A3C3-2150F4A7693C}" dt="2023-12-06T18:35:56.236" v="3876"/>
            <ac:spMkLst>
              <pc:docMk/>
              <pc:sldMasterMk cId="835060173" sldId="2147483799"/>
              <pc:sldLayoutMk cId="887919977" sldId="2147483811"/>
              <ac:spMk id="88" creationId="{3A10191E-76B5-4841-B32D-0DF6EAB639B6}"/>
            </ac:spMkLst>
          </pc:spChg>
          <pc:spChg chg="mod">
            <ac:chgData name="Tony Tom" userId="c14d24fb81e4b911" providerId="LiveId" clId="{FE1E3604-0831-452A-A3C3-2150F4A7693C}" dt="2023-12-06T18:35:56.236" v="3876"/>
            <ac:spMkLst>
              <pc:docMk/>
              <pc:sldMasterMk cId="835060173" sldId="2147483799"/>
              <pc:sldLayoutMk cId="887919977" sldId="2147483811"/>
              <ac:spMk id="89" creationId="{CF67EF0B-5FE7-4D99-8B38-95B1706F07F8}"/>
            </ac:spMkLst>
          </pc:spChg>
          <pc:spChg chg="mod">
            <ac:chgData name="Tony Tom" userId="c14d24fb81e4b911" providerId="LiveId" clId="{FE1E3604-0831-452A-A3C3-2150F4A7693C}" dt="2023-12-06T18:35:56.236" v="3876"/>
            <ac:spMkLst>
              <pc:docMk/>
              <pc:sldMasterMk cId="835060173" sldId="2147483799"/>
              <pc:sldLayoutMk cId="887919977" sldId="2147483811"/>
              <ac:spMk id="95" creationId="{376C93AE-577A-4E39-B37B-F54DD619E8E9}"/>
            </ac:spMkLst>
          </pc:spChg>
          <pc:grpChg chg="mod">
            <ac:chgData name="Tony Tom" userId="c14d24fb81e4b911" providerId="LiveId" clId="{FE1E3604-0831-452A-A3C3-2150F4A7693C}" dt="2023-12-06T18:35:56.236" v="3876"/>
            <ac:grpSpMkLst>
              <pc:docMk/>
              <pc:sldMasterMk cId="835060173" sldId="2147483799"/>
              <pc:sldLayoutMk cId="887919977" sldId="2147483811"/>
              <ac:grpSpMk id="6" creationId="{4DF41F26-BFC3-471C-AEBF-8D613043F8A1}"/>
            </ac:grpSpMkLst>
          </pc:grpChg>
          <pc:grpChg chg="mod">
            <ac:chgData name="Tony Tom" userId="c14d24fb81e4b911" providerId="LiveId" clId="{FE1E3604-0831-452A-A3C3-2150F4A7693C}" dt="2023-12-06T18:35:56.236" v="3876"/>
            <ac:grpSpMkLst>
              <pc:docMk/>
              <pc:sldMasterMk cId="835060173" sldId="2147483799"/>
              <pc:sldLayoutMk cId="887919977" sldId="2147483811"/>
              <ac:grpSpMk id="7" creationId="{CD3F709F-F0BC-4149-B83C-D6E0B13F9CAE}"/>
            </ac:grpSpMkLst>
          </pc:grpChg>
          <pc:grpChg chg="mod">
            <ac:chgData name="Tony Tom" userId="c14d24fb81e4b911" providerId="LiveId" clId="{FE1E3604-0831-452A-A3C3-2150F4A7693C}" dt="2023-12-06T18:35:56.236" v="3876"/>
            <ac:grpSpMkLst>
              <pc:docMk/>
              <pc:sldMasterMk cId="835060173" sldId="2147483799"/>
              <pc:sldLayoutMk cId="887919977" sldId="2147483811"/>
              <ac:grpSpMk id="8" creationId="{D713AE0B-3A03-4CCB-B15E-CAF75D855837}"/>
            </ac:grpSpMkLst>
          </pc:grpChg>
          <pc:grpChg chg="mod">
            <ac:chgData name="Tony Tom" userId="c14d24fb81e4b911" providerId="LiveId" clId="{FE1E3604-0831-452A-A3C3-2150F4A7693C}" dt="2023-12-06T18:35:56.236" v="3876"/>
            <ac:grpSpMkLst>
              <pc:docMk/>
              <pc:sldMasterMk cId="835060173" sldId="2147483799"/>
              <pc:sldLayoutMk cId="887919977" sldId="2147483811"/>
              <ac:grpSpMk id="9" creationId="{A3822750-6B8C-4F83-9CAD-F924EF493786}"/>
            </ac:grpSpMkLst>
          </pc:grpChg>
          <pc:grpChg chg="mod">
            <ac:chgData name="Tony Tom" userId="c14d24fb81e4b911" providerId="LiveId" clId="{FE1E3604-0831-452A-A3C3-2150F4A7693C}" dt="2023-12-06T18:35:56.236" v="3876"/>
            <ac:grpSpMkLst>
              <pc:docMk/>
              <pc:sldMasterMk cId="835060173" sldId="2147483799"/>
              <pc:sldLayoutMk cId="887919977" sldId="2147483811"/>
              <ac:grpSpMk id="10" creationId="{58523E1A-71CD-4B09-A4F4-07F86003B4AE}"/>
            </ac:grpSpMkLst>
          </pc:grpChg>
          <pc:grpChg chg="mod">
            <ac:chgData name="Tony Tom" userId="c14d24fb81e4b911" providerId="LiveId" clId="{FE1E3604-0831-452A-A3C3-2150F4A7693C}" dt="2023-12-06T18:35:56.236" v="3876"/>
            <ac:grpSpMkLst>
              <pc:docMk/>
              <pc:sldMasterMk cId="835060173" sldId="2147483799"/>
              <pc:sldLayoutMk cId="887919977" sldId="2147483811"/>
              <ac:grpSpMk id="11" creationId="{5178F1E3-F49B-4E7A-BA5C-B2BFD9A636EA}"/>
            </ac:grpSpMkLst>
          </pc:grpChg>
          <pc:grpChg chg="mod">
            <ac:chgData name="Tony Tom" userId="c14d24fb81e4b911" providerId="LiveId" clId="{FE1E3604-0831-452A-A3C3-2150F4A7693C}" dt="2023-12-06T18:35:56.236" v="3876"/>
            <ac:grpSpMkLst>
              <pc:docMk/>
              <pc:sldMasterMk cId="835060173" sldId="2147483799"/>
              <pc:sldLayoutMk cId="887919977" sldId="2147483811"/>
              <ac:grpSpMk id="18" creationId="{94CC0330-760F-4B4E-BE37-D345B5B2E8E4}"/>
            </ac:grpSpMkLst>
          </pc:grpChg>
          <pc:grpChg chg="mod">
            <ac:chgData name="Tony Tom" userId="c14d24fb81e4b911" providerId="LiveId" clId="{FE1E3604-0831-452A-A3C3-2150F4A7693C}" dt="2023-12-06T18:35:56.236" v="3876"/>
            <ac:grpSpMkLst>
              <pc:docMk/>
              <pc:sldMasterMk cId="835060173" sldId="2147483799"/>
              <pc:sldLayoutMk cId="887919977" sldId="2147483811"/>
              <ac:grpSpMk id="19" creationId="{B1CEBFBC-BC6E-4C5F-BEC4-DD2079D8E27C}"/>
            </ac:grpSpMkLst>
          </pc:grpChg>
          <pc:grpChg chg="mod">
            <ac:chgData name="Tony Tom" userId="c14d24fb81e4b911" providerId="LiveId" clId="{FE1E3604-0831-452A-A3C3-2150F4A7693C}" dt="2023-12-06T18:35:56.236" v="3876"/>
            <ac:grpSpMkLst>
              <pc:docMk/>
              <pc:sldMasterMk cId="835060173" sldId="2147483799"/>
              <pc:sldLayoutMk cId="887919977" sldId="2147483811"/>
              <ac:grpSpMk id="40" creationId="{C60E99C1-AC1B-4267-A404-07CA28EA1AA9}"/>
            </ac:grpSpMkLst>
          </pc:grpChg>
          <pc:grpChg chg="mod">
            <ac:chgData name="Tony Tom" userId="c14d24fb81e4b911" providerId="LiveId" clId="{FE1E3604-0831-452A-A3C3-2150F4A7693C}" dt="2023-12-06T18:35:56.236" v="3876"/>
            <ac:grpSpMkLst>
              <pc:docMk/>
              <pc:sldMasterMk cId="835060173" sldId="2147483799"/>
              <pc:sldLayoutMk cId="887919977" sldId="2147483811"/>
              <ac:grpSpMk id="48" creationId="{952B8C31-9649-4E69-B31C-D77394EE2339}"/>
            </ac:grpSpMkLst>
          </pc:grpChg>
          <pc:grpChg chg="mod">
            <ac:chgData name="Tony Tom" userId="c14d24fb81e4b911" providerId="LiveId" clId="{FE1E3604-0831-452A-A3C3-2150F4A7693C}" dt="2023-12-06T18:35:56.236" v="3876"/>
            <ac:grpSpMkLst>
              <pc:docMk/>
              <pc:sldMasterMk cId="835060173" sldId="2147483799"/>
              <pc:sldLayoutMk cId="887919977" sldId="2147483811"/>
              <ac:grpSpMk id="49" creationId="{269D1249-EDCC-41AC-BA08-E670FB4E338A}"/>
            </ac:grpSpMkLst>
          </pc:grpChg>
          <pc:grpChg chg="mod">
            <ac:chgData name="Tony Tom" userId="c14d24fb81e4b911" providerId="LiveId" clId="{FE1E3604-0831-452A-A3C3-2150F4A7693C}" dt="2023-12-06T18:35:56.236" v="3876"/>
            <ac:grpSpMkLst>
              <pc:docMk/>
              <pc:sldMasterMk cId="835060173" sldId="2147483799"/>
              <pc:sldLayoutMk cId="887919977" sldId="2147483811"/>
              <ac:grpSpMk id="50" creationId="{0B39CF0F-2997-4D96-8F17-211C97D87DB2}"/>
            </ac:grpSpMkLst>
          </pc:grpChg>
          <pc:grpChg chg="mod">
            <ac:chgData name="Tony Tom" userId="c14d24fb81e4b911" providerId="LiveId" clId="{FE1E3604-0831-452A-A3C3-2150F4A7693C}" dt="2023-12-06T18:35:56.236" v="3876"/>
            <ac:grpSpMkLst>
              <pc:docMk/>
              <pc:sldMasterMk cId="835060173" sldId="2147483799"/>
              <pc:sldLayoutMk cId="887919977" sldId="2147483811"/>
              <ac:grpSpMk id="51" creationId="{E1A0A593-F414-4B02-A355-AC7A50A7E08E}"/>
            </ac:grpSpMkLst>
          </pc:grpChg>
          <pc:grpChg chg="mod">
            <ac:chgData name="Tony Tom" userId="c14d24fb81e4b911" providerId="LiveId" clId="{FE1E3604-0831-452A-A3C3-2150F4A7693C}" dt="2023-12-06T18:35:56.236" v="3876"/>
            <ac:grpSpMkLst>
              <pc:docMk/>
              <pc:sldMasterMk cId="835060173" sldId="2147483799"/>
              <pc:sldLayoutMk cId="887919977" sldId="2147483811"/>
              <ac:grpSpMk id="52" creationId="{1BA06E81-194E-43F2-B418-BF8101EAAE29}"/>
            </ac:grpSpMkLst>
          </pc:grpChg>
          <pc:grpChg chg="mod">
            <ac:chgData name="Tony Tom" userId="c14d24fb81e4b911" providerId="LiveId" clId="{FE1E3604-0831-452A-A3C3-2150F4A7693C}" dt="2023-12-06T18:35:56.236" v="3876"/>
            <ac:grpSpMkLst>
              <pc:docMk/>
              <pc:sldMasterMk cId="835060173" sldId="2147483799"/>
              <pc:sldLayoutMk cId="887919977" sldId="2147483811"/>
              <ac:grpSpMk id="53" creationId="{C9A4424F-2DA0-4E5A-9291-0A5FCE557513}"/>
            </ac:grpSpMkLst>
          </pc:grpChg>
          <pc:grpChg chg="mod">
            <ac:chgData name="Tony Tom" userId="c14d24fb81e4b911" providerId="LiveId" clId="{FE1E3604-0831-452A-A3C3-2150F4A7693C}" dt="2023-12-06T18:35:56.236" v="3876"/>
            <ac:grpSpMkLst>
              <pc:docMk/>
              <pc:sldMasterMk cId="835060173" sldId="2147483799"/>
              <pc:sldLayoutMk cId="887919977" sldId="2147483811"/>
              <ac:grpSpMk id="60" creationId="{6408937D-7FFE-4D6C-AF79-1F60035CC7CE}"/>
            </ac:grpSpMkLst>
          </pc:grpChg>
          <pc:grpChg chg="mod">
            <ac:chgData name="Tony Tom" userId="c14d24fb81e4b911" providerId="LiveId" clId="{FE1E3604-0831-452A-A3C3-2150F4A7693C}" dt="2023-12-06T18:35:56.236" v="3876"/>
            <ac:grpSpMkLst>
              <pc:docMk/>
              <pc:sldMasterMk cId="835060173" sldId="2147483799"/>
              <pc:sldLayoutMk cId="887919977" sldId="2147483811"/>
              <ac:grpSpMk id="61" creationId="{30748E9E-1F8D-4FB9-89D6-F5B35B5049F8}"/>
            </ac:grpSpMkLst>
          </pc:grpChg>
          <pc:grpChg chg="mod">
            <ac:chgData name="Tony Tom" userId="c14d24fb81e4b911" providerId="LiveId" clId="{FE1E3604-0831-452A-A3C3-2150F4A7693C}" dt="2023-12-06T18:35:56.236" v="3876"/>
            <ac:grpSpMkLst>
              <pc:docMk/>
              <pc:sldMasterMk cId="835060173" sldId="2147483799"/>
              <pc:sldLayoutMk cId="887919977" sldId="2147483811"/>
              <ac:grpSpMk id="82" creationId="{DBDC3951-9E4C-4062-9B43-3038D9058A66}"/>
            </ac:grpSpMkLst>
          </pc:grpChg>
          <pc:cxnChg chg="mod">
            <ac:chgData name="Tony Tom" userId="c14d24fb81e4b911" providerId="LiveId" clId="{FE1E3604-0831-452A-A3C3-2150F4A7693C}" dt="2023-12-06T18:35:56.236" v="3876"/>
            <ac:cxnSpMkLst>
              <pc:docMk/>
              <pc:sldMasterMk cId="835060173" sldId="2147483799"/>
              <pc:sldLayoutMk cId="887919977" sldId="2147483811"/>
              <ac:cxnSpMk id="22" creationId="{8B6C8306-3715-4107-BA99-68EB308CA198}"/>
            </ac:cxnSpMkLst>
          </pc:cxnChg>
          <pc:cxnChg chg="mod">
            <ac:chgData name="Tony Tom" userId="c14d24fb81e4b911" providerId="LiveId" clId="{FE1E3604-0831-452A-A3C3-2150F4A7693C}" dt="2023-12-06T18:35:56.236" v="3876"/>
            <ac:cxnSpMkLst>
              <pc:docMk/>
              <pc:sldMasterMk cId="835060173" sldId="2147483799"/>
              <pc:sldLayoutMk cId="887919977" sldId="2147483811"/>
              <ac:cxnSpMk id="23" creationId="{5A4B3797-F2A4-43E3-B8F8-8BC4B0FBDE97}"/>
            </ac:cxnSpMkLst>
          </pc:cxnChg>
          <pc:cxnChg chg="mod">
            <ac:chgData name="Tony Tom" userId="c14d24fb81e4b911" providerId="LiveId" clId="{FE1E3604-0831-452A-A3C3-2150F4A7693C}" dt="2023-12-06T18:35:56.236" v="3876"/>
            <ac:cxnSpMkLst>
              <pc:docMk/>
              <pc:sldMasterMk cId="835060173" sldId="2147483799"/>
              <pc:sldLayoutMk cId="887919977" sldId="2147483811"/>
              <ac:cxnSpMk id="64" creationId="{749AA60A-BD5D-4647-AE8A-DF411C654BDF}"/>
            </ac:cxnSpMkLst>
          </pc:cxnChg>
          <pc:cxnChg chg="mod">
            <ac:chgData name="Tony Tom" userId="c14d24fb81e4b911" providerId="LiveId" clId="{FE1E3604-0831-452A-A3C3-2150F4A7693C}" dt="2023-12-06T18:35:56.236" v="3876"/>
            <ac:cxnSpMkLst>
              <pc:docMk/>
              <pc:sldMasterMk cId="835060173" sldId="2147483799"/>
              <pc:sldLayoutMk cId="887919977" sldId="2147483811"/>
              <ac:cxnSpMk id="65" creationId="{3F335D2B-768D-4700-A35C-F54A7BD35250}"/>
            </ac:cxnSpMkLst>
          </pc:cxnChg>
          <pc:cxnChg chg="mod">
            <ac:chgData name="Tony Tom" userId="c14d24fb81e4b911" providerId="LiveId" clId="{FE1E3604-0831-452A-A3C3-2150F4A7693C}" dt="2023-12-06T18:35:56.236" v="3876"/>
            <ac:cxnSpMkLst>
              <pc:docMk/>
              <pc:sldMasterMk cId="835060173" sldId="2147483799"/>
              <pc:sldLayoutMk cId="887919977" sldId="2147483811"/>
              <ac:cxnSpMk id="91" creationId="{A3805DED-0C97-4EF7-B1E1-0E016E053719}"/>
            </ac:cxnSpMkLst>
          </pc:cxnChg>
        </pc:sldLayoutChg>
        <pc:sldLayoutChg chg="modSp">
          <pc:chgData name="Tony Tom" userId="c14d24fb81e4b911" providerId="LiveId" clId="{FE1E3604-0831-452A-A3C3-2150F4A7693C}" dt="2023-12-06T18:35:56.236" v="3876"/>
          <pc:sldLayoutMkLst>
            <pc:docMk/>
            <pc:sldMasterMk cId="835060173" sldId="2147483799"/>
            <pc:sldLayoutMk cId="1256429860" sldId="2147483812"/>
          </pc:sldLayoutMkLst>
          <pc:spChg chg="mod">
            <ac:chgData name="Tony Tom" userId="c14d24fb81e4b911" providerId="LiveId" clId="{FE1E3604-0831-452A-A3C3-2150F4A7693C}" dt="2023-12-06T18:35:56.236" v="3876"/>
            <ac:spMkLst>
              <pc:docMk/>
              <pc:sldMasterMk cId="835060173" sldId="2147483799"/>
              <pc:sldLayoutMk cId="1256429860" sldId="2147483812"/>
              <ac:spMk id="2" creationId="{D033B6B0-54DE-4F2D-84DD-D06CD3B117B4}"/>
            </ac:spMkLst>
          </pc:spChg>
          <pc:spChg chg="mod">
            <ac:chgData name="Tony Tom" userId="c14d24fb81e4b911" providerId="LiveId" clId="{FE1E3604-0831-452A-A3C3-2150F4A7693C}" dt="2023-12-06T18:35:56.236" v="3876"/>
            <ac:spMkLst>
              <pc:docMk/>
              <pc:sldMasterMk cId="835060173" sldId="2147483799"/>
              <pc:sldLayoutMk cId="1256429860" sldId="2147483812"/>
              <ac:spMk id="3" creationId="{AEFFE053-BB16-4940-B248-2D496BB29975}"/>
            </ac:spMkLst>
          </pc:spChg>
          <pc:spChg chg="mod">
            <ac:chgData name="Tony Tom" userId="c14d24fb81e4b911" providerId="LiveId" clId="{FE1E3604-0831-452A-A3C3-2150F4A7693C}" dt="2023-12-06T18:35:56.236" v="3876"/>
            <ac:spMkLst>
              <pc:docMk/>
              <pc:sldMasterMk cId="835060173" sldId="2147483799"/>
              <pc:sldLayoutMk cId="1256429860" sldId="2147483812"/>
              <ac:spMk id="4" creationId="{31FBD80C-6CA1-42DB-B732-4807A27DA8C7}"/>
            </ac:spMkLst>
          </pc:spChg>
          <pc:spChg chg="mod">
            <ac:chgData name="Tony Tom" userId="c14d24fb81e4b911" providerId="LiveId" clId="{FE1E3604-0831-452A-A3C3-2150F4A7693C}" dt="2023-12-06T18:35:56.236" v="3876"/>
            <ac:spMkLst>
              <pc:docMk/>
              <pc:sldMasterMk cId="835060173" sldId="2147483799"/>
              <pc:sldLayoutMk cId="1256429860" sldId="2147483812"/>
              <ac:spMk id="9" creationId="{EF1A84F6-2D30-446A-9D91-44FBCB825679}"/>
            </ac:spMkLst>
          </pc:spChg>
          <pc:spChg chg="mod">
            <ac:chgData name="Tony Tom" userId="c14d24fb81e4b911" providerId="LiveId" clId="{FE1E3604-0831-452A-A3C3-2150F4A7693C}" dt="2023-12-06T18:35:56.236" v="3876"/>
            <ac:spMkLst>
              <pc:docMk/>
              <pc:sldMasterMk cId="835060173" sldId="2147483799"/>
              <pc:sldLayoutMk cId="1256429860" sldId="2147483812"/>
              <ac:spMk id="203" creationId="{E4838519-F7BD-42C9-BDE6-B4D6DF7E1175}"/>
            </ac:spMkLst>
          </pc:spChg>
          <pc:cxnChg chg="mod">
            <ac:chgData name="Tony Tom" userId="c14d24fb81e4b911" providerId="LiveId" clId="{FE1E3604-0831-452A-A3C3-2150F4A7693C}" dt="2023-12-06T18:35:56.236" v="3876"/>
            <ac:cxnSpMkLst>
              <pc:docMk/>
              <pc:sldMasterMk cId="835060173" sldId="2147483799"/>
              <pc:sldLayoutMk cId="1256429860" sldId="2147483812"/>
              <ac:cxnSpMk id="91" creationId="{A3805DED-0C97-4EF7-B1E1-0E016E053719}"/>
            </ac:cxnSpMkLst>
          </pc:cxnChg>
        </pc:sldLayoutChg>
        <pc:sldLayoutChg chg="modSp del">
          <pc:chgData name="Tony Tom" userId="c14d24fb81e4b911" providerId="LiveId" clId="{FE1E3604-0831-452A-A3C3-2150F4A7693C}" dt="2023-12-07T02:30:38.988" v="4508" actId="2696"/>
          <pc:sldLayoutMkLst>
            <pc:docMk/>
            <pc:sldMasterMk cId="835060173" sldId="2147483799"/>
            <pc:sldLayoutMk cId="2887438897" sldId="2147483813"/>
          </pc:sldLayoutMkLst>
          <pc:spChg chg="mod">
            <ac:chgData name="Tony Tom" userId="c14d24fb81e4b911" providerId="LiveId" clId="{FE1E3604-0831-452A-A3C3-2150F4A7693C}" dt="2023-12-06T18:35:56.236" v="3876"/>
            <ac:spMkLst>
              <pc:docMk/>
              <pc:sldMasterMk cId="835060173" sldId="2147483799"/>
              <pc:sldLayoutMk cId="2887438897" sldId="2147483813"/>
              <ac:spMk id="2" creationId="{D033B6B0-54DE-4F2D-84DD-D06CD3B117B4}"/>
            </ac:spMkLst>
          </pc:spChg>
          <pc:spChg chg="mod">
            <ac:chgData name="Tony Tom" userId="c14d24fb81e4b911" providerId="LiveId" clId="{FE1E3604-0831-452A-A3C3-2150F4A7693C}" dt="2023-12-06T18:35:56.236" v="3876"/>
            <ac:spMkLst>
              <pc:docMk/>
              <pc:sldMasterMk cId="835060173" sldId="2147483799"/>
              <pc:sldLayoutMk cId="2887438897" sldId="2147483813"/>
              <ac:spMk id="7" creationId="{C5C2A03C-F372-4C6D-929D-FD97AD439693}"/>
            </ac:spMkLst>
          </pc:spChg>
          <pc:spChg chg="mod">
            <ac:chgData name="Tony Tom" userId="c14d24fb81e4b911" providerId="LiveId" clId="{FE1E3604-0831-452A-A3C3-2150F4A7693C}" dt="2023-12-06T18:35:56.236" v="3876"/>
            <ac:spMkLst>
              <pc:docMk/>
              <pc:sldMasterMk cId="835060173" sldId="2147483799"/>
              <pc:sldLayoutMk cId="2887438897" sldId="2147483813"/>
              <ac:spMk id="11" creationId="{259762E8-7432-4501-9FE5-92B04D37C76D}"/>
            </ac:spMkLst>
          </pc:spChg>
          <pc:spChg chg="mod">
            <ac:chgData name="Tony Tom" userId="c14d24fb81e4b911" providerId="LiveId" clId="{FE1E3604-0831-452A-A3C3-2150F4A7693C}" dt="2023-12-06T18:35:56.236" v="3876"/>
            <ac:spMkLst>
              <pc:docMk/>
              <pc:sldMasterMk cId="835060173" sldId="2147483799"/>
              <pc:sldLayoutMk cId="2887438897" sldId="2147483813"/>
              <ac:spMk id="12" creationId="{FF91FD3E-0148-4B50-8906-7D9CD382A35B}"/>
            </ac:spMkLst>
          </pc:spChg>
          <pc:spChg chg="mod">
            <ac:chgData name="Tony Tom" userId="c14d24fb81e4b911" providerId="LiveId" clId="{FE1E3604-0831-452A-A3C3-2150F4A7693C}" dt="2023-12-06T18:35:56.236" v="3876"/>
            <ac:spMkLst>
              <pc:docMk/>
              <pc:sldMasterMk cId="835060173" sldId="2147483799"/>
              <pc:sldLayoutMk cId="2887438897" sldId="2147483813"/>
              <ac:spMk id="13" creationId="{506FA1AD-488A-4FD4-A79F-4343698EA734}"/>
            </ac:spMkLst>
          </pc:spChg>
          <pc:spChg chg="mod">
            <ac:chgData name="Tony Tom" userId="c14d24fb81e4b911" providerId="LiveId" clId="{FE1E3604-0831-452A-A3C3-2150F4A7693C}" dt="2023-12-06T18:35:56.236" v="3876"/>
            <ac:spMkLst>
              <pc:docMk/>
              <pc:sldMasterMk cId="835060173" sldId="2147483799"/>
              <pc:sldLayoutMk cId="2887438897" sldId="2147483813"/>
              <ac:spMk id="14" creationId="{EA11E57D-88DD-4899-907A-2A5772002FEA}"/>
            </ac:spMkLst>
          </pc:spChg>
          <pc:spChg chg="mod">
            <ac:chgData name="Tony Tom" userId="c14d24fb81e4b911" providerId="LiveId" clId="{FE1E3604-0831-452A-A3C3-2150F4A7693C}" dt="2023-12-06T18:35:56.236" v="3876"/>
            <ac:spMkLst>
              <pc:docMk/>
              <pc:sldMasterMk cId="835060173" sldId="2147483799"/>
              <pc:sldLayoutMk cId="2887438897" sldId="2147483813"/>
              <ac:spMk id="15" creationId="{7A5AEE18-30A4-4777-975F-02D107A171B2}"/>
            </ac:spMkLst>
          </pc:spChg>
          <pc:spChg chg="mod">
            <ac:chgData name="Tony Tom" userId="c14d24fb81e4b911" providerId="LiveId" clId="{FE1E3604-0831-452A-A3C3-2150F4A7693C}" dt="2023-12-06T18:35:56.236" v="3876"/>
            <ac:spMkLst>
              <pc:docMk/>
              <pc:sldMasterMk cId="835060173" sldId="2147483799"/>
              <pc:sldLayoutMk cId="2887438897" sldId="2147483813"/>
              <ac:spMk id="16" creationId="{39EA21FB-AE36-478E-9770-CB8428143903}"/>
            </ac:spMkLst>
          </pc:spChg>
          <pc:spChg chg="mod">
            <ac:chgData name="Tony Tom" userId="c14d24fb81e4b911" providerId="LiveId" clId="{FE1E3604-0831-452A-A3C3-2150F4A7693C}" dt="2023-12-06T18:35:56.236" v="3876"/>
            <ac:spMkLst>
              <pc:docMk/>
              <pc:sldMasterMk cId="835060173" sldId="2147483799"/>
              <pc:sldLayoutMk cId="2887438897" sldId="2147483813"/>
              <ac:spMk id="18" creationId="{07C0FA93-7C0D-4CC0-BB42-DF569688ED82}"/>
            </ac:spMkLst>
          </pc:spChg>
          <pc:spChg chg="mod">
            <ac:chgData name="Tony Tom" userId="c14d24fb81e4b911" providerId="LiveId" clId="{FE1E3604-0831-452A-A3C3-2150F4A7693C}" dt="2023-12-06T18:35:56.236" v="3876"/>
            <ac:spMkLst>
              <pc:docMk/>
              <pc:sldMasterMk cId="835060173" sldId="2147483799"/>
              <pc:sldLayoutMk cId="2887438897" sldId="2147483813"/>
              <ac:spMk id="20" creationId="{C2777538-58E6-494C-A27B-B70346B0F395}"/>
            </ac:spMkLst>
          </pc:spChg>
          <pc:spChg chg="mod">
            <ac:chgData name="Tony Tom" userId="c14d24fb81e4b911" providerId="LiveId" clId="{FE1E3604-0831-452A-A3C3-2150F4A7693C}" dt="2023-12-06T18:35:56.236" v="3876"/>
            <ac:spMkLst>
              <pc:docMk/>
              <pc:sldMasterMk cId="835060173" sldId="2147483799"/>
              <pc:sldLayoutMk cId="2887438897" sldId="2147483813"/>
              <ac:spMk id="24" creationId="{C9D32952-2D0C-4A3E-9354-E014C717894E}"/>
            </ac:spMkLst>
          </pc:spChg>
          <pc:spChg chg="mod">
            <ac:chgData name="Tony Tom" userId="c14d24fb81e4b911" providerId="LiveId" clId="{FE1E3604-0831-452A-A3C3-2150F4A7693C}" dt="2023-12-06T18:35:56.236" v="3876"/>
            <ac:spMkLst>
              <pc:docMk/>
              <pc:sldMasterMk cId="835060173" sldId="2147483799"/>
              <pc:sldLayoutMk cId="2887438897" sldId="2147483813"/>
              <ac:spMk id="26" creationId="{92FA415D-7F98-4C81-A18F-A114BF021CC5}"/>
            </ac:spMkLst>
          </pc:spChg>
          <pc:grpChg chg="mod">
            <ac:chgData name="Tony Tom" userId="c14d24fb81e4b911" providerId="LiveId" clId="{FE1E3604-0831-452A-A3C3-2150F4A7693C}" dt="2023-12-06T18:35:56.236" v="3876"/>
            <ac:grpSpMkLst>
              <pc:docMk/>
              <pc:sldMasterMk cId="835060173" sldId="2147483799"/>
              <pc:sldLayoutMk cId="2887438897" sldId="2147483813"/>
              <ac:grpSpMk id="6" creationId="{36D3DA45-FD99-405B-8BF9-260DD97C0D4F}"/>
            </ac:grpSpMkLst>
          </pc:grpChg>
          <pc:grpChg chg="mod">
            <ac:chgData name="Tony Tom" userId="c14d24fb81e4b911" providerId="LiveId" clId="{FE1E3604-0831-452A-A3C3-2150F4A7693C}" dt="2023-12-06T18:35:56.236" v="3876"/>
            <ac:grpSpMkLst>
              <pc:docMk/>
              <pc:sldMasterMk cId="835060173" sldId="2147483799"/>
              <pc:sldLayoutMk cId="2887438897" sldId="2147483813"/>
              <ac:grpSpMk id="8" creationId="{E8FEDBB3-0BD6-41BC-BB57-9FEC2E96C0F3}"/>
            </ac:grpSpMkLst>
          </pc:grpChg>
          <pc:grpChg chg="mod">
            <ac:chgData name="Tony Tom" userId="c14d24fb81e4b911" providerId="LiveId" clId="{FE1E3604-0831-452A-A3C3-2150F4A7693C}" dt="2023-12-06T18:35:56.236" v="3876"/>
            <ac:grpSpMkLst>
              <pc:docMk/>
              <pc:sldMasterMk cId="835060173" sldId="2147483799"/>
              <pc:sldLayoutMk cId="2887438897" sldId="2147483813"/>
              <ac:grpSpMk id="9" creationId="{7D12B81D-3F14-4DA1-BECA-669824832A04}"/>
            </ac:grpSpMkLst>
          </pc:grpChg>
          <pc:grpChg chg="mod">
            <ac:chgData name="Tony Tom" userId="c14d24fb81e4b911" providerId="LiveId" clId="{FE1E3604-0831-452A-A3C3-2150F4A7693C}" dt="2023-12-06T18:35:56.236" v="3876"/>
            <ac:grpSpMkLst>
              <pc:docMk/>
              <pc:sldMasterMk cId="835060173" sldId="2147483799"/>
              <pc:sldLayoutMk cId="2887438897" sldId="2147483813"/>
              <ac:grpSpMk id="10" creationId="{BC45D5C4-2D3A-4F84-BED1-D9B75234B075}"/>
            </ac:grpSpMkLst>
          </pc:grpChg>
        </pc:sldLayoutChg>
        <pc:sldLayoutChg chg="modSp del">
          <pc:chgData name="Tony Tom" userId="c14d24fb81e4b911" providerId="LiveId" clId="{FE1E3604-0831-452A-A3C3-2150F4A7693C}" dt="2023-12-07T02:31:04.183" v="4510" actId="2696"/>
          <pc:sldLayoutMkLst>
            <pc:docMk/>
            <pc:sldMasterMk cId="835060173" sldId="2147483799"/>
            <pc:sldLayoutMk cId="3039855872" sldId="2147483814"/>
          </pc:sldLayoutMkLst>
          <pc:spChg chg="mod">
            <ac:chgData name="Tony Tom" userId="c14d24fb81e4b911" providerId="LiveId" clId="{FE1E3604-0831-452A-A3C3-2150F4A7693C}" dt="2023-12-06T18:35:56.236" v="3876"/>
            <ac:spMkLst>
              <pc:docMk/>
              <pc:sldMasterMk cId="835060173" sldId="2147483799"/>
              <pc:sldLayoutMk cId="3039855872" sldId="2147483814"/>
              <ac:spMk id="2" creationId="{BCBA1826-1B3E-4E2E-8D6C-93BCEAA3D6C6}"/>
            </ac:spMkLst>
          </pc:spChg>
          <pc:spChg chg="mod">
            <ac:chgData name="Tony Tom" userId="c14d24fb81e4b911" providerId="LiveId" clId="{FE1E3604-0831-452A-A3C3-2150F4A7693C}" dt="2023-12-06T18:35:56.236" v="3876"/>
            <ac:spMkLst>
              <pc:docMk/>
              <pc:sldMasterMk cId="835060173" sldId="2147483799"/>
              <pc:sldLayoutMk cId="3039855872" sldId="2147483814"/>
              <ac:spMk id="3" creationId="{AAB5F0CE-1714-4650-9690-5676C06349A0}"/>
            </ac:spMkLst>
          </pc:spChg>
          <pc:spChg chg="mod">
            <ac:chgData name="Tony Tom" userId="c14d24fb81e4b911" providerId="LiveId" clId="{FE1E3604-0831-452A-A3C3-2150F4A7693C}" dt="2023-12-06T18:35:56.236" v="3876"/>
            <ac:spMkLst>
              <pc:docMk/>
              <pc:sldMasterMk cId="835060173" sldId="2147483799"/>
              <pc:sldLayoutMk cId="3039855872" sldId="2147483814"/>
              <ac:spMk id="22" creationId="{A84DD506-3B91-4CE4-AE62-8E2FCA17D931}"/>
            </ac:spMkLst>
          </pc:spChg>
          <pc:spChg chg="mod">
            <ac:chgData name="Tony Tom" userId="c14d24fb81e4b911" providerId="LiveId" clId="{FE1E3604-0831-452A-A3C3-2150F4A7693C}" dt="2023-12-06T18:35:56.236" v="3876"/>
            <ac:spMkLst>
              <pc:docMk/>
              <pc:sldMasterMk cId="835060173" sldId="2147483799"/>
              <pc:sldLayoutMk cId="3039855872" sldId="2147483814"/>
              <ac:spMk id="23" creationId="{18C6659C-7CBF-419E-B2AB-53A6FBB4FFEA}"/>
            </ac:spMkLst>
          </pc:spChg>
          <pc:spChg chg="mod">
            <ac:chgData name="Tony Tom" userId="c14d24fb81e4b911" providerId="LiveId" clId="{FE1E3604-0831-452A-A3C3-2150F4A7693C}" dt="2023-12-06T18:35:56.236" v="3876"/>
            <ac:spMkLst>
              <pc:docMk/>
              <pc:sldMasterMk cId="835060173" sldId="2147483799"/>
              <pc:sldLayoutMk cId="3039855872" sldId="2147483814"/>
              <ac:spMk id="24" creationId="{C7B1B371-3EFF-4F0E-8B44-1A397B69DDFB}"/>
            </ac:spMkLst>
          </pc:spChg>
          <pc:spChg chg="mod">
            <ac:chgData name="Tony Tom" userId="c14d24fb81e4b911" providerId="LiveId" clId="{FE1E3604-0831-452A-A3C3-2150F4A7693C}" dt="2023-12-06T18:35:56.236" v="3876"/>
            <ac:spMkLst>
              <pc:docMk/>
              <pc:sldMasterMk cId="835060173" sldId="2147483799"/>
              <pc:sldLayoutMk cId="3039855872" sldId="2147483814"/>
              <ac:spMk id="25" creationId="{734AFAA3-AA68-425A-834B-00F9D3690BA0}"/>
            </ac:spMkLst>
          </pc:spChg>
          <pc:spChg chg="mod">
            <ac:chgData name="Tony Tom" userId="c14d24fb81e4b911" providerId="LiveId" clId="{FE1E3604-0831-452A-A3C3-2150F4A7693C}" dt="2023-12-06T18:35:56.236" v="3876"/>
            <ac:spMkLst>
              <pc:docMk/>
              <pc:sldMasterMk cId="835060173" sldId="2147483799"/>
              <pc:sldLayoutMk cId="3039855872" sldId="2147483814"/>
              <ac:spMk id="26" creationId="{36ED0F24-8619-4AED-A07A-D075DF2AF24B}"/>
            </ac:spMkLst>
          </pc:spChg>
          <pc:spChg chg="mod">
            <ac:chgData name="Tony Tom" userId="c14d24fb81e4b911" providerId="LiveId" clId="{FE1E3604-0831-452A-A3C3-2150F4A7693C}" dt="2023-12-06T18:35:56.236" v="3876"/>
            <ac:spMkLst>
              <pc:docMk/>
              <pc:sldMasterMk cId="835060173" sldId="2147483799"/>
              <pc:sldLayoutMk cId="3039855872" sldId="2147483814"/>
              <ac:spMk id="27" creationId="{21E04150-0D06-4DFB-A73B-66DED0A5CFCB}"/>
            </ac:spMkLst>
          </pc:spChg>
          <pc:spChg chg="mod">
            <ac:chgData name="Tony Tom" userId="c14d24fb81e4b911" providerId="LiveId" clId="{FE1E3604-0831-452A-A3C3-2150F4A7693C}" dt="2023-12-06T18:35:56.236" v="3876"/>
            <ac:spMkLst>
              <pc:docMk/>
              <pc:sldMasterMk cId="835060173" sldId="2147483799"/>
              <pc:sldLayoutMk cId="3039855872" sldId="2147483814"/>
              <ac:spMk id="28" creationId="{5B51C357-082C-45A5-80C8-69FD4B94D329}"/>
            </ac:spMkLst>
          </pc:spChg>
          <pc:spChg chg="mod">
            <ac:chgData name="Tony Tom" userId="c14d24fb81e4b911" providerId="LiveId" clId="{FE1E3604-0831-452A-A3C3-2150F4A7693C}" dt="2023-12-06T18:35:56.236" v="3876"/>
            <ac:spMkLst>
              <pc:docMk/>
              <pc:sldMasterMk cId="835060173" sldId="2147483799"/>
              <pc:sldLayoutMk cId="3039855872" sldId="2147483814"/>
              <ac:spMk id="29" creationId="{B217CCF8-D1B0-4B96-AF9D-78BFAEE6D77D}"/>
            </ac:spMkLst>
          </pc:spChg>
          <pc:spChg chg="mod">
            <ac:chgData name="Tony Tom" userId="c14d24fb81e4b911" providerId="LiveId" clId="{FE1E3604-0831-452A-A3C3-2150F4A7693C}" dt="2023-12-06T18:35:56.236" v="3876"/>
            <ac:spMkLst>
              <pc:docMk/>
              <pc:sldMasterMk cId="835060173" sldId="2147483799"/>
              <pc:sldLayoutMk cId="3039855872" sldId="2147483814"/>
              <ac:spMk id="33" creationId="{0CD7B047-B489-4D5B-9C32-1BA667136A12}"/>
            </ac:spMkLst>
          </pc:spChg>
          <pc:spChg chg="mod">
            <ac:chgData name="Tony Tom" userId="c14d24fb81e4b911" providerId="LiveId" clId="{FE1E3604-0831-452A-A3C3-2150F4A7693C}" dt="2023-12-06T18:35:56.236" v="3876"/>
            <ac:spMkLst>
              <pc:docMk/>
              <pc:sldMasterMk cId="835060173" sldId="2147483799"/>
              <pc:sldLayoutMk cId="3039855872" sldId="2147483814"/>
              <ac:spMk id="34" creationId="{2B703141-C1B3-4AFF-991F-D77B298AE8B4}"/>
            </ac:spMkLst>
          </pc:spChg>
          <pc:spChg chg="mod">
            <ac:chgData name="Tony Tom" userId="c14d24fb81e4b911" providerId="LiveId" clId="{FE1E3604-0831-452A-A3C3-2150F4A7693C}" dt="2023-12-06T18:35:56.236" v="3876"/>
            <ac:spMkLst>
              <pc:docMk/>
              <pc:sldMasterMk cId="835060173" sldId="2147483799"/>
              <pc:sldLayoutMk cId="3039855872" sldId="2147483814"/>
              <ac:spMk id="35" creationId="{FEEBB32D-FA5C-432C-B55F-1F74A4D13F17}"/>
            </ac:spMkLst>
          </pc:spChg>
          <pc:spChg chg="mod">
            <ac:chgData name="Tony Tom" userId="c14d24fb81e4b911" providerId="LiveId" clId="{FE1E3604-0831-452A-A3C3-2150F4A7693C}" dt="2023-12-06T18:35:56.236" v="3876"/>
            <ac:spMkLst>
              <pc:docMk/>
              <pc:sldMasterMk cId="835060173" sldId="2147483799"/>
              <pc:sldLayoutMk cId="3039855872" sldId="2147483814"/>
              <ac:spMk id="36" creationId="{B764F2D9-1B19-42EA-9AF0-6050DDABAA0D}"/>
            </ac:spMkLst>
          </pc:spChg>
          <pc:spChg chg="mod">
            <ac:chgData name="Tony Tom" userId="c14d24fb81e4b911" providerId="LiveId" clId="{FE1E3604-0831-452A-A3C3-2150F4A7693C}" dt="2023-12-06T18:35:56.236" v="3876"/>
            <ac:spMkLst>
              <pc:docMk/>
              <pc:sldMasterMk cId="835060173" sldId="2147483799"/>
              <pc:sldLayoutMk cId="3039855872" sldId="2147483814"/>
              <ac:spMk id="37" creationId="{557F4B3F-3926-4C1D-ABBF-B23809871796}"/>
            </ac:spMkLst>
          </pc:spChg>
          <pc:spChg chg="mod">
            <ac:chgData name="Tony Tom" userId="c14d24fb81e4b911" providerId="LiveId" clId="{FE1E3604-0831-452A-A3C3-2150F4A7693C}" dt="2023-12-06T18:35:56.236" v="3876"/>
            <ac:spMkLst>
              <pc:docMk/>
              <pc:sldMasterMk cId="835060173" sldId="2147483799"/>
              <pc:sldLayoutMk cId="3039855872" sldId="2147483814"/>
              <ac:spMk id="38" creationId="{81E74331-4EEB-49F8-912F-1DF74636E772}"/>
            </ac:spMkLst>
          </pc:spChg>
          <pc:spChg chg="mod">
            <ac:chgData name="Tony Tom" userId="c14d24fb81e4b911" providerId="LiveId" clId="{FE1E3604-0831-452A-A3C3-2150F4A7693C}" dt="2023-12-06T18:35:56.236" v="3876"/>
            <ac:spMkLst>
              <pc:docMk/>
              <pc:sldMasterMk cId="835060173" sldId="2147483799"/>
              <pc:sldLayoutMk cId="3039855872" sldId="2147483814"/>
              <ac:spMk id="39" creationId="{FAE9A1BE-DDB9-4362-A4F6-BE1A07DBF6F1}"/>
            </ac:spMkLst>
          </pc:spChg>
          <pc:spChg chg="mod">
            <ac:chgData name="Tony Tom" userId="c14d24fb81e4b911" providerId="LiveId" clId="{FE1E3604-0831-452A-A3C3-2150F4A7693C}" dt="2023-12-06T18:35:56.236" v="3876"/>
            <ac:spMkLst>
              <pc:docMk/>
              <pc:sldMasterMk cId="835060173" sldId="2147483799"/>
              <pc:sldLayoutMk cId="3039855872" sldId="2147483814"/>
              <ac:spMk id="43" creationId="{E0B6C055-B48A-412B-88B0-737289AC0BDB}"/>
            </ac:spMkLst>
          </pc:spChg>
          <pc:spChg chg="mod">
            <ac:chgData name="Tony Tom" userId="c14d24fb81e4b911" providerId="LiveId" clId="{FE1E3604-0831-452A-A3C3-2150F4A7693C}" dt="2023-12-06T18:35:56.236" v="3876"/>
            <ac:spMkLst>
              <pc:docMk/>
              <pc:sldMasterMk cId="835060173" sldId="2147483799"/>
              <pc:sldLayoutMk cId="3039855872" sldId="2147483814"/>
              <ac:spMk id="44" creationId="{AE13F241-D0A7-491D-81D3-CB6450291490}"/>
            </ac:spMkLst>
          </pc:spChg>
          <pc:spChg chg="mod">
            <ac:chgData name="Tony Tom" userId="c14d24fb81e4b911" providerId="LiveId" clId="{FE1E3604-0831-452A-A3C3-2150F4A7693C}" dt="2023-12-06T18:35:56.236" v="3876"/>
            <ac:spMkLst>
              <pc:docMk/>
              <pc:sldMasterMk cId="835060173" sldId="2147483799"/>
              <pc:sldLayoutMk cId="3039855872" sldId="2147483814"/>
              <ac:spMk id="46" creationId="{DC189B8E-5A5B-400F-8F5F-63F61759E081}"/>
            </ac:spMkLst>
          </pc:spChg>
          <pc:spChg chg="mod">
            <ac:chgData name="Tony Tom" userId="c14d24fb81e4b911" providerId="LiveId" clId="{FE1E3604-0831-452A-A3C3-2150F4A7693C}" dt="2023-12-06T18:35:56.236" v="3876"/>
            <ac:spMkLst>
              <pc:docMk/>
              <pc:sldMasterMk cId="835060173" sldId="2147483799"/>
              <pc:sldLayoutMk cId="3039855872" sldId="2147483814"/>
              <ac:spMk id="47" creationId="{07055732-D9B3-42AF-9ADA-0D1F8DC2D5FB}"/>
            </ac:spMkLst>
          </pc:spChg>
          <pc:grpChg chg="mod">
            <ac:chgData name="Tony Tom" userId="c14d24fb81e4b911" providerId="LiveId" clId="{FE1E3604-0831-452A-A3C3-2150F4A7693C}" dt="2023-12-06T18:35:56.236" v="3876"/>
            <ac:grpSpMkLst>
              <pc:docMk/>
              <pc:sldMasterMk cId="835060173" sldId="2147483799"/>
              <pc:sldLayoutMk cId="3039855872" sldId="2147483814"/>
              <ac:grpSpMk id="19" creationId="{E1EC9E08-1228-4409-88CC-9D1927E83943}"/>
            </ac:grpSpMkLst>
          </pc:grpChg>
          <pc:grpChg chg="mod">
            <ac:chgData name="Tony Tom" userId="c14d24fb81e4b911" providerId="LiveId" clId="{FE1E3604-0831-452A-A3C3-2150F4A7693C}" dt="2023-12-06T18:35:56.236" v="3876"/>
            <ac:grpSpMkLst>
              <pc:docMk/>
              <pc:sldMasterMk cId="835060173" sldId="2147483799"/>
              <pc:sldLayoutMk cId="3039855872" sldId="2147483814"/>
              <ac:grpSpMk id="20" creationId="{0A892AB7-AE89-4F73-AE0D-3503473E251A}"/>
            </ac:grpSpMkLst>
          </pc:grpChg>
          <pc:grpChg chg="mod">
            <ac:chgData name="Tony Tom" userId="c14d24fb81e4b911" providerId="LiveId" clId="{FE1E3604-0831-452A-A3C3-2150F4A7693C}" dt="2023-12-06T18:35:56.236" v="3876"/>
            <ac:grpSpMkLst>
              <pc:docMk/>
              <pc:sldMasterMk cId="835060173" sldId="2147483799"/>
              <pc:sldLayoutMk cId="3039855872" sldId="2147483814"/>
              <ac:grpSpMk id="21" creationId="{EA3C053E-6843-4D44-A64D-A37FD38410B0}"/>
            </ac:grpSpMkLst>
          </pc:grpChg>
          <pc:grpChg chg="mod">
            <ac:chgData name="Tony Tom" userId="c14d24fb81e4b911" providerId="LiveId" clId="{FE1E3604-0831-452A-A3C3-2150F4A7693C}" dt="2023-12-06T18:35:56.236" v="3876"/>
            <ac:grpSpMkLst>
              <pc:docMk/>
              <pc:sldMasterMk cId="835060173" sldId="2147483799"/>
              <pc:sldLayoutMk cId="3039855872" sldId="2147483814"/>
              <ac:grpSpMk id="30" creationId="{615108B9-F897-467F-809F-6A4A2AE7EA20}"/>
            </ac:grpSpMkLst>
          </pc:grpChg>
          <pc:grpChg chg="mod">
            <ac:chgData name="Tony Tom" userId="c14d24fb81e4b911" providerId="LiveId" clId="{FE1E3604-0831-452A-A3C3-2150F4A7693C}" dt="2023-12-06T18:35:56.236" v="3876"/>
            <ac:grpSpMkLst>
              <pc:docMk/>
              <pc:sldMasterMk cId="835060173" sldId="2147483799"/>
              <pc:sldLayoutMk cId="3039855872" sldId="2147483814"/>
              <ac:grpSpMk id="31" creationId="{86413051-FD79-4060-A702-60F38BF4A35C}"/>
            </ac:grpSpMkLst>
          </pc:grpChg>
          <pc:grpChg chg="mod">
            <ac:chgData name="Tony Tom" userId="c14d24fb81e4b911" providerId="LiveId" clId="{FE1E3604-0831-452A-A3C3-2150F4A7693C}" dt="2023-12-06T18:35:56.236" v="3876"/>
            <ac:grpSpMkLst>
              <pc:docMk/>
              <pc:sldMasterMk cId="835060173" sldId="2147483799"/>
              <pc:sldLayoutMk cId="3039855872" sldId="2147483814"/>
              <ac:grpSpMk id="32" creationId="{E88BEEF7-57D3-43D4-9EBA-6948ED40B433}"/>
            </ac:grpSpMkLst>
          </pc:grpChg>
          <pc:cxnChg chg="mod">
            <ac:chgData name="Tony Tom" userId="c14d24fb81e4b911" providerId="LiveId" clId="{FE1E3604-0831-452A-A3C3-2150F4A7693C}" dt="2023-12-06T18:35:56.236" v="3876"/>
            <ac:cxnSpMkLst>
              <pc:docMk/>
              <pc:sldMasterMk cId="835060173" sldId="2147483799"/>
              <pc:sldLayoutMk cId="3039855872" sldId="2147483814"/>
              <ac:cxnSpMk id="18" creationId="{D7ED9792-4CB9-419E-9961-050A9E00E2FA}"/>
            </ac:cxnSpMkLst>
          </pc:cxnChg>
        </pc:sldLayoutChg>
        <pc:sldLayoutChg chg="modSp del">
          <pc:chgData name="Tony Tom" userId="c14d24fb81e4b911" providerId="LiveId" clId="{FE1E3604-0831-452A-A3C3-2150F4A7693C}" dt="2023-12-07T02:31:22.835" v="4511" actId="2696"/>
          <pc:sldLayoutMkLst>
            <pc:docMk/>
            <pc:sldMasterMk cId="835060173" sldId="2147483799"/>
            <pc:sldLayoutMk cId="2273971628" sldId="2147483815"/>
          </pc:sldLayoutMkLst>
          <pc:spChg chg="mod">
            <ac:chgData name="Tony Tom" userId="c14d24fb81e4b911" providerId="LiveId" clId="{FE1E3604-0831-452A-A3C3-2150F4A7693C}" dt="2023-12-06T18:35:56.236" v="3876"/>
            <ac:spMkLst>
              <pc:docMk/>
              <pc:sldMasterMk cId="835060173" sldId="2147483799"/>
              <pc:sldLayoutMk cId="2273971628" sldId="2147483815"/>
              <ac:spMk id="14" creationId="{BC50FC60-9736-40BD-8EF0-51BD04771675}"/>
            </ac:spMkLst>
          </pc:spChg>
          <pc:spChg chg="mod">
            <ac:chgData name="Tony Tom" userId="c14d24fb81e4b911" providerId="LiveId" clId="{FE1E3604-0831-452A-A3C3-2150F4A7693C}" dt="2023-12-06T18:35:56.236" v="3876"/>
            <ac:spMkLst>
              <pc:docMk/>
              <pc:sldMasterMk cId="835060173" sldId="2147483799"/>
              <pc:sldLayoutMk cId="2273971628" sldId="2147483815"/>
              <ac:spMk id="15" creationId="{7D564077-E600-44C8-B691-00C1C3ECC1C6}"/>
            </ac:spMkLst>
          </pc:spChg>
          <pc:spChg chg="mod">
            <ac:chgData name="Tony Tom" userId="c14d24fb81e4b911" providerId="LiveId" clId="{FE1E3604-0831-452A-A3C3-2150F4A7693C}" dt="2023-12-06T18:35:56.236" v="3876"/>
            <ac:spMkLst>
              <pc:docMk/>
              <pc:sldMasterMk cId="835060173" sldId="2147483799"/>
              <pc:sldLayoutMk cId="2273971628" sldId="2147483815"/>
              <ac:spMk id="16" creationId="{5EF6670B-24A6-4EC1-AB19-83414A6BFC81}"/>
            </ac:spMkLst>
          </pc:spChg>
          <pc:spChg chg="mod">
            <ac:chgData name="Tony Tom" userId="c14d24fb81e4b911" providerId="LiveId" clId="{FE1E3604-0831-452A-A3C3-2150F4A7693C}" dt="2023-12-06T18:35:56.236" v="3876"/>
            <ac:spMkLst>
              <pc:docMk/>
              <pc:sldMasterMk cId="835060173" sldId="2147483799"/>
              <pc:sldLayoutMk cId="2273971628" sldId="2147483815"/>
              <ac:spMk id="17" creationId="{DCE770BA-A562-4780-AEC9-94BC0C7C53FA}"/>
            </ac:spMkLst>
          </pc:spChg>
          <pc:spChg chg="mod">
            <ac:chgData name="Tony Tom" userId="c14d24fb81e4b911" providerId="LiveId" clId="{FE1E3604-0831-452A-A3C3-2150F4A7693C}" dt="2023-12-06T18:35:56.236" v="3876"/>
            <ac:spMkLst>
              <pc:docMk/>
              <pc:sldMasterMk cId="835060173" sldId="2147483799"/>
              <pc:sldLayoutMk cId="2273971628" sldId="2147483815"/>
              <ac:spMk id="18" creationId="{C627DB31-AE80-40F1-A5C7-E1FBE1521BD4}"/>
            </ac:spMkLst>
          </pc:spChg>
          <pc:spChg chg="mod">
            <ac:chgData name="Tony Tom" userId="c14d24fb81e4b911" providerId="LiveId" clId="{FE1E3604-0831-452A-A3C3-2150F4A7693C}" dt="2023-12-06T18:35:56.236" v="3876"/>
            <ac:spMkLst>
              <pc:docMk/>
              <pc:sldMasterMk cId="835060173" sldId="2147483799"/>
              <pc:sldLayoutMk cId="2273971628" sldId="2147483815"/>
              <ac:spMk id="19" creationId="{325542BB-A1DE-421A-898F-007CCBCC1040}"/>
            </ac:spMkLst>
          </pc:spChg>
          <pc:spChg chg="mod">
            <ac:chgData name="Tony Tom" userId="c14d24fb81e4b911" providerId="LiveId" clId="{FE1E3604-0831-452A-A3C3-2150F4A7693C}" dt="2023-12-06T18:35:56.236" v="3876"/>
            <ac:spMkLst>
              <pc:docMk/>
              <pc:sldMasterMk cId="835060173" sldId="2147483799"/>
              <pc:sldLayoutMk cId="2273971628" sldId="2147483815"/>
              <ac:spMk id="20" creationId="{95E87339-255E-4557-9768-A292ED25DBA8}"/>
            </ac:spMkLst>
          </pc:spChg>
          <pc:spChg chg="mod">
            <ac:chgData name="Tony Tom" userId="c14d24fb81e4b911" providerId="LiveId" clId="{FE1E3604-0831-452A-A3C3-2150F4A7693C}" dt="2023-12-06T18:35:56.236" v="3876"/>
            <ac:spMkLst>
              <pc:docMk/>
              <pc:sldMasterMk cId="835060173" sldId="2147483799"/>
              <pc:sldLayoutMk cId="2273971628" sldId="2147483815"/>
              <ac:spMk id="21" creationId="{969EC781-370F-41FC-AD76-0728B465E512}"/>
            </ac:spMkLst>
          </pc:spChg>
          <pc:spChg chg="mod">
            <ac:chgData name="Tony Tom" userId="c14d24fb81e4b911" providerId="LiveId" clId="{FE1E3604-0831-452A-A3C3-2150F4A7693C}" dt="2023-12-06T18:35:56.236" v="3876"/>
            <ac:spMkLst>
              <pc:docMk/>
              <pc:sldMasterMk cId="835060173" sldId="2147483799"/>
              <pc:sldLayoutMk cId="2273971628" sldId="2147483815"/>
              <ac:spMk id="22" creationId="{50C960BB-D9A3-417D-87D9-E93363FB5850}"/>
            </ac:spMkLst>
          </pc:spChg>
          <pc:spChg chg="mod">
            <ac:chgData name="Tony Tom" userId="c14d24fb81e4b911" providerId="LiveId" clId="{FE1E3604-0831-452A-A3C3-2150F4A7693C}" dt="2023-12-06T18:35:56.236" v="3876"/>
            <ac:spMkLst>
              <pc:docMk/>
              <pc:sldMasterMk cId="835060173" sldId="2147483799"/>
              <pc:sldLayoutMk cId="2273971628" sldId="2147483815"/>
              <ac:spMk id="23" creationId="{714B566C-453D-4E47-8BE0-2EF7145AD3AF}"/>
            </ac:spMkLst>
          </pc:spChg>
          <pc:spChg chg="mod">
            <ac:chgData name="Tony Tom" userId="c14d24fb81e4b911" providerId="LiveId" clId="{FE1E3604-0831-452A-A3C3-2150F4A7693C}" dt="2023-12-06T18:35:56.236" v="3876"/>
            <ac:spMkLst>
              <pc:docMk/>
              <pc:sldMasterMk cId="835060173" sldId="2147483799"/>
              <pc:sldLayoutMk cId="2273971628" sldId="2147483815"/>
              <ac:spMk id="24" creationId="{8C9D423F-AE1B-476A-AC7E-F34CE6ABFA31}"/>
            </ac:spMkLst>
          </pc:spChg>
          <pc:spChg chg="mod">
            <ac:chgData name="Tony Tom" userId="c14d24fb81e4b911" providerId="LiveId" clId="{FE1E3604-0831-452A-A3C3-2150F4A7693C}" dt="2023-12-06T18:35:56.236" v="3876"/>
            <ac:spMkLst>
              <pc:docMk/>
              <pc:sldMasterMk cId="835060173" sldId="2147483799"/>
              <pc:sldLayoutMk cId="2273971628" sldId="2147483815"/>
              <ac:spMk id="25" creationId="{F25DCDC4-ECAE-47AB-8ED3-07D8D33BF181}"/>
            </ac:spMkLst>
          </pc:spChg>
          <pc:spChg chg="mod">
            <ac:chgData name="Tony Tom" userId="c14d24fb81e4b911" providerId="LiveId" clId="{FE1E3604-0831-452A-A3C3-2150F4A7693C}" dt="2023-12-06T18:35:56.236" v="3876"/>
            <ac:spMkLst>
              <pc:docMk/>
              <pc:sldMasterMk cId="835060173" sldId="2147483799"/>
              <pc:sldLayoutMk cId="2273971628" sldId="2147483815"/>
              <ac:spMk id="26" creationId="{1A7D8398-681A-475F-9624-02EFB0099D50}"/>
            </ac:spMkLst>
          </pc:spChg>
          <pc:spChg chg="mod">
            <ac:chgData name="Tony Tom" userId="c14d24fb81e4b911" providerId="LiveId" clId="{FE1E3604-0831-452A-A3C3-2150F4A7693C}" dt="2023-12-06T18:35:56.236" v="3876"/>
            <ac:spMkLst>
              <pc:docMk/>
              <pc:sldMasterMk cId="835060173" sldId="2147483799"/>
              <pc:sldLayoutMk cId="2273971628" sldId="2147483815"/>
              <ac:spMk id="27" creationId="{9692C358-06E1-468E-90F8-9F5F3918233E}"/>
            </ac:spMkLst>
          </pc:spChg>
          <pc:spChg chg="mod">
            <ac:chgData name="Tony Tom" userId="c14d24fb81e4b911" providerId="LiveId" clId="{FE1E3604-0831-452A-A3C3-2150F4A7693C}" dt="2023-12-06T18:35:56.236" v="3876"/>
            <ac:spMkLst>
              <pc:docMk/>
              <pc:sldMasterMk cId="835060173" sldId="2147483799"/>
              <pc:sldLayoutMk cId="2273971628" sldId="2147483815"/>
              <ac:spMk id="28" creationId="{2167CC03-B865-47EB-83C3-CA5CDC584C0F}"/>
            </ac:spMkLst>
          </pc:spChg>
          <pc:cxnChg chg="mod">
            <ac:chgData name="Tony Tom" userId="c14d24fb81e4b911" providerId="LiveId" clId="{FE1E3604-0831-452A-A3C3-2150F4A7693C}" dt="2023-12-06T18:35:56.236" v="3876"/>
            <ac:cxnSpMkLst>
              <pc:docMk/>
              <pc:sldMasterMk cId="835060173" sldId="2147483799"/>
              <pc:sldLayoutMk cId="2273971628" sldId="2147483815"/>
              <ac:cxnSpMk id="11" creationId="{CDA79604-04BA-44C3-8188-694F8E9C2360}"/>
            </ac:cxnSpMkLst>
          </pc:cxnChg>
        </pc:sldLayoutChg>
        <pc:sldLayoutChg chg="modSp del">
          <pc:chgData name="Tony Tom" userId="c14d24fb81e4b911" providerId="LiveId" clId="{FE1E3604-0831-452A-A3C3-2150F4A7693C}" dt="2023-12-07T02:27:04.432" v="4506" actId="47"/>
          <pc:sldLayoutMkLst>
            <pc:docMk/>
            <pc:sldMasterMk cId="835060173" sldId="2147483799"/>
            <pc:sldLayoutMk cId="4028372619" sldId="2147483816"/>
          </pc:sldLayoutMkLst>
          <pc:spChg chg="mod">
            <ac:chgData name="Tony Tom" userId="c14d24fb81e4b911" providerId="LiveId" clId="{FE1E3604-0831-452A-A3C3-2150F4A7693C}" dt="2023-12-06T18:35:56.236" v="3876"/>
            <ac:spMkLst>
              <pc:docMk/>
              <pc:sldMasterMk cId="835060173" sldId="2147483799"/>
              <pc:sldLayoutMk cId="4028372619" sldId="2147483816"/>
              <ac:spMk id="2" creationId="{97A42251-8A4B-463E-982B-C657C3810F36}"/>
            </ac:spMkLst>
          </pc:spChg>
          <pc:spChg chg="mod">
            <ac:chgData name="Tony Tom" userId="c14d24fb81e4b911" providerId="LiveId" clId="{FE1E3604-0831-452A-A3C3-2150F4A7693C}" dt="2023-12-06T18:35:56.236" v="3876"/>
            <ac:spMkLst>
              <pc:docMk/>
              <pc:sldMasterMk cId="835060173" sldId="2147483799"/>
              <pc:sldLayoutMk cId="4028372619" sldId="2147483816"/>
              <ac:spMk id="3" creationId="{61C74D5E-AC0B-46BF-8840-61CC89C3B6BE}"/>
            </ac:spMkLst>
          </pc:spChg>
          <pc:spChg chg="mod">
            <ac:chgData name="Tony Tom" userId="c14d24fb81e4b911" providerId="LiveId" clId="{FE1E3604-0831-452A-A3C3-2150F4A7693C}" dt="2023-12-06T18:35:56.236" v="3876"/>
            <ac:spMkLst>
              <pc:docMk/>
              <pc:sldMasterMk cId="835060173" sldId="2147483799"/>
              <pc:sldLayoutMk cId="4028372619" sldId="2147483816"/>
              <ac:spMk id="4" creationId="{901A0738-7A90-4A35-AB98-9656D6187286}"/>
            </ac:spMkLst>
          </pc:spChg>
          <pc:spChg chg="mod">
            <ac:chgData name="Tony Tom" userId="c14d24fb81e4b911" providerId="LiveId" clId="{FE1E3604-0831-452A-A3C3-2150F4A7693C}" dt="2023-12-06T18:35:56.236" v="3876"/>
            <ac:spMkLst>
              <pc:docMk/>
              <pc:sldMasterMk cId="835060173" sldId="2147483799"/>
              <pc:sldLayoutMk cId="4028372619" sldId="2147483816"/>
              <ac:spMk id="5" creationId="{5DADFE01-1BA7-4288-9355-8B2B508BE582}"/>
            </ac:spMkLst>
          </pc:spChg>
          <pc:spChg chg="mod">
            <ac:chgData name="Tony Tom" userId="c14d24fb81e4b911" providerId="LiveId" clId="{FE1E3604-0831-452A-A3C3-2150F4A7693C}" dt="2023-12-06T18:35:56.236" v="3876"/>
            <ac:spMkLst>
              <pc:docMk/>
              <pc:sldMasterMk cId="835060173" sldId="2147483799"/>
              <pc:sldLayoutMk cId="4028372619" sldId="2147483816"/>
              <ac:spMk id="6" creationId="{F7D49F77-6C55-47AC-B1AE-5D9906DBD7F6}"/>
            </ac:spMkLst>
          </pc:spChg>
          <pc:spChg chg="mod">
            <ac:chgData name="Tony Tom" userId="c14d24fb81e4b911" providerId="LiveId" clId="{FE1E3604-0831-452A-A3C3-2150F4A7693C}" dt="2023-12-06T18:35:56.236" v="3876"/>
            <ac:spMkLst>
              <pc:docMk/>
              <pc:sldMasterMk cId="835060173" sldId="2147483799"/>
              <pc:sldLayoutMk cId="4028372619" sldId="2147483816"/>
              <ac:spMk id="10" creationId="{65563541-7DAA-4F84-BBAB-31C12F6AE981}"/>
            </ac:spMkLst>
          </pc:spChg>
          <pc:spChg chg="mod">
            <ac:chgData name="Tony Tom" userId="c14d24fb81e4b911" providerId="LiveId" clId="{FE1E3604-0831-452A-A3C3-2150F4A7693C}" dt="2023-12-06T18:35:56.236" v="3876"/>
            <ac:spMkLst>
              <pc:docMk/>
              <pc:sldMasterMk cId="835060173" sldId="2147483799"/>
              <pc:sldLayoutMk cId="4028372619" sldId="2147483816"/>
              <ac:spMk id="11" creationId="{AE3321C3-E759-4DD7-BFA1-2E724B8DDBF0}"/>
            </ac:spMkLst>
          </pc:spChg>
        </pc:sldLayoutChg>
        <pc:sldLayoutChg chg="modSp del">
          <pc:chgData name="Tony Tom" userId="c14d24fb81e4b911" providerId="LiveId" clId="{FE1E3604-0831-452A-A3C3-2150F4A7693C}" dt="2023-12-07T02:27:02.172" v="4505" actId="47"/>
          <pc:sldLayoutMkLst>
            <pc:docMk/>
            <pc:sldMasterMk cId="835060173" sldId="2147483799"/>
            <pc:sldLayoutMk cId="3939194947" sldId="2147483817"/>
          </pc:sldLayoutMkLst>
          <pc:spChg chg="mod">
            <ac:chgData name="Tony Tom" userId="c14d24fb81e4b911" providerId="LiveId" clId="{FE1E3604-0831-452A-A3C3-2150F4A7693C}" dt="2023-12-06T18:35:56.236" v="3876"/>
            <ac:spMkLst>
              <pc:docMk/>
              <pc:sldMasterMk cId="835060173" sldId="2147483799"/>
              <pc:sldLayoutMk cId="3939194947" sldId="2147483817"/>
              <ac:spMk id="2" creationId="{D033B6B0-54DE-4F2D-84DD-D06CD3B117B4}"/>
            </ac:spMkLst>
          </pc:spChg>
          <pc:spChg chg="mod">
            <ac:chgData name="Tony Tom" userId="c14d24fb81e4b911" providerId="LiveId" clId="{FE1E3604-0831-452A-A3C3-2150F4A7693C}" dt="2023-12-06T18:35:56.236" v="3876"/>
            <ac:spMkLst>
              <pc:docMk/>
              <pc:sldMasterMk cId="835060173" sldId="2147483799"/>
              <pc:sldLayoutMk cId="3939194947" sldId="2147483817"/>
              <ac:spMk id="3" creationId="{AEFFE053-BB16-4940-B248-2D496BB29975}"/>
            </ac:spMkLst>
          </pc:spChg>
          <pc:spChg chg="mod">
            <ac:chgData name="Tony Tom" userId="c14d24fb81e4b911" providerId="LiveId" clId="{FE1E3604-0831-452A-A3C3-2150F4A7693C}" dt="2023-12-06T18:35:56.236" v="3876"/>
            <ac:spMkLst>
              <pc:docMk/>
              <pc:sldMasterMk cId="835060173" sldId="2147483799"/>
              <pc:sldLayoutMk cId="3939194947" sldId="2147483817"/>
              <ac:spMk id="4" creationId="{31FBD80C-6CA1-42DB-B732-4807A27DA8C7}"/>
            </ac:spMkLst>
          </pc:spChg>
          <pc:spChg chg="mod">
            <ac:chgData name="Tony Tom" userId="c14d24fb81e4b911" providerId="LiveId" clId="{FE1E3604-0831-452A-A3C3-2150F4A7693C}" dt="2023-12-06T18:35:56.236" v="3876"/>
            <ac:spMkLst>
              <pc:docMk/>
              <pc:sldMasterMk cId="835060173" sldId="2147483799"/>
              <pc:sldLayoutMk cId="3939194947" sldId="2147483817"/>
              <ac:spMk id="7" creationId="{92523157-52E2-4F89-B3C9-EA9FE7914BAB}"/>
            </ac:spMkLst>
          </pc:spChg>
          <pc:spChg chg="mod">
            <ac:chgData name="Tony Tom" userId="c14d24fb81e4b911" providerId="LiveId" clId="{FE1E3604-0831-452A-A3C3-2150F4A7693C}" dt="2023-12-06T18:35:56.236" v="3876"/>
            <ac:spMkLst>
              <pc:docMk/>
              <pc:sldMasterMk cId="835060173" sldId="2147483799"/>
              <pc:sldLayoutMk cId="3939194947" sldId="2147483817"/>
              <ac:spMk id="9" creationId="{B4910FDC-FCA3-4F39-AC3F-821172639127}"/>
            </ac:spMkLst>
          </pc:spChg>
          <pc:spChg chg="mod">
            <ac:chgData name="Tony Tom" userId="c14d24fb81e4b911" providerId="LiveId" clId="{FE1E3604-0831-452A-A3C3-2150F4A7693C}" dt="2023-12-06T18:35:56.236" v="3876"/>
            <ac:spMkLst>
              <pc:docMk/>
              <pc:sldMasterMk cId="835060173" sldId="2147483799"/>
              <pc:sldLayoutMk cId="3939194947" sldId="2147483817"/>
              <ac:spMk id="11" creationId="{6F0F278F-99B1-49C2-968B-C983DF8121A9}"/>
            </ac:spMkLst>
          </pc:spChg>
          <pc:spChg chg="mod">
            <ac:chgData name="Tony Tom" userId="c14d24fb81e4b911" providerId="LiveId" clId="{FE1E3604-0831-452A-A3C3-2150F4A7693C}" dt="2023-12-06T18:35:56.236" v="3876"/>
            <ac:spMkLst>
              <pc:docMk/>
              <pc:sldMasterMk cId="835060173" sldId="2147483799"/>
              <pc:sldLayoutMk cId="3939194947" sldId="2147483817"/>
              <ac:spMk id="207" creationId="{524BD50E-995A-4DB3-8E0A-E7F1FC636936}"/>
            </ac:spMkLst>
          </pc:spChg>
          <pc:spChg chg="mod">
            <ac:chgData name="Tony Tom" userId="c14d24fb81e4b911" providerId="LiveId" clId="{FE1E3604-0831-452A-A3C3-2150F4A7693C}" dt="2023-12-06T18:35:56.236" v="3876"/>
            <ac:spMkLst>
              <pc:docMk/>
              <pc:sldMasterMk cId="835060173" sldId="2147483799"/>
              <pc:sldLayoutMk cId="3939194947" sldId="2147483817"/>
              <ac:spMk id="208" creationId="{ABAB6489-3F37-4A20-8777-093046E5C82D}"/>
            </ac:spMkLst>
          </pc:spChg>
          <pc:cxnChg chg="mod">
            <ac:chgData name="Tony Tom" userId="c14d24fb81e4b911" providerId="LiveId" clId="{FE1E3604-0831-452A-A3C3-2150F4A7693C}" dt="2023-12-06T18:35:56.236" v="3876"/>
            <ac:cxnSpMkLst>
              <pc:docMk/>
              <pc:sldMasterMk cId="835060173" sldId="2147483799"/>
              <pc:sldLayoutMk cId="3939194947" sldId="2147483817"/>
              <ac:cxnSpMk id="91" creationId="{A3805DED-0C97-4EF7-B1E1-0E016E053719}"/>
            </ac:cxnSpMkLst>
          </pc:cxnChg>
        </pc:sldLayoutChg>
        <pc:sldLayoutChg chg="modSp del">
          <pc:chgData name="Tony Tom" userId="c14d24fb81e4b911" providerId="LiveId" clId="{FE1E3604-0831-452A-A3C3-2150F4A7693C}" dt="2023-12-06T23:06:19.618" v="4484" actId="47"/>
          <pc:sldLayoutMkLst>
            <pc:docMk/>
            <pc:sldMasterMk cId="835060173" sldId="2147483799"/>
            <pc:sldLayoutMk cId="4263151950" sldId="2147483818"/>
          </pc:sldLayoutMkLst>
          <pc:spChg chg="mod">
            <ac:chgData name="Tony Tom" userId="c14d24fb81e4b911" providerId="LiveId" clId="{FE1E3604-0831-452A-A3C3-2150F4A7693C}" dt="2023-12-06T18:35:56.236" v="3876"/>
            <ac:spMkLst>
              <pc:docMk/>
              <pc:sldMasterMk cId="835060173" sldId="2147483799"/>
              <pc:sldLayoutMk cId="4263151950" sldId="2147483818"/>
              <ac:spMk id="2" creationId="{D033B6B0-54DE-4F2D-84DD-D06CD3B117B4}"/>
            </ac:spMkLst>
          </pc:spChg>
          <pc:spChg chg="mod">
            <ac:chgData name="Tony Tom" userId="c14d24fb81e4b911" providerId="LiveId" clId="{FE1E3604-0831-452A-A3C3-2150F4A7693C}" dt="2023-12-06T18:35:56.236" v="3876"/>
            <ac:spMkLst>
              <pc:docMk/>
              <pc:sldMasterMk cId="835060173" sldId="2147483799"/>
              <pc:sldLayoutMk cId="4263151950" sldId="2147483818"/>
              <ac:spMk id="7" creationId="{9CF2D931-86F8-40B1-B2C0-BE477572ECCA}"/>
            </ac:spMkLst>
          </pc:spChg>
          <pc:spChg chg="mod">
            <ac:chgData name="Tony Tom" userId="c14d24fb81e4b911" providerId="LiveId" clId="{FE1E3604-0831-452A-A3C3-2150F4A7693C}" dt="2023-12-06T18:35:56.236" v="3876"/>
            <ac:spMkLst>
              <pc:docMk/>
              <pc:sldMasterMk cId="835060173" sldId="2147483799"/>
              <pc:sldLayoutMk cId="4263151950" sldId="2147483818"/>
              <ac:spMk id="105" creationId="{38F7FD7D-E582-4214-B1B3-D289130553F7}"/>
            </ac:spMkLst>
          </pc:spChg>
          <pc:spChg chg="mod">
            <ac:chgData name="Tony Tom" userId="c14d24fb81e4b911" providerId="LiveId" clId="{FE1E3604-0831-452A-A3C3-2150F4A7693C}" dt="2023-12-06T18:35:56.236" v="3876"/>
            <ac:spMkLst>
              <pc:docMk/>
              <pc:sldMasterMk cId="835060173" sldId="2147483799"/>
              <pc:sldLayoutMk cId="4263151950" sldId="2147483818"/>
              <ac:spMk id="106" creationId="{B74D1DAC-C0D4-447E-8665-EAFF34F4E325}"/>
            </ac:spMkLst>
          </pc:spChg>
          <pc:spChg chg="mod">
            <ac:chgData name="Tony Tom" userId="c14d24fb81e4b911" providerId="LiveId" clId="{FE1E3604-0831-452A-A3C3-2150F4A7693C}" dt="2023-12-06T18:35:56.236" v="3876"/>
            <ac:spMkLst>
              <pc:docMk/>
              <pc:sldMasterMk cId="835060173" sldId="2147483799"/>
              <pc:sldLayoutMk cId="4263151950" sldId="2147483818"/>
              <ac:spMk id="107" creationId="{03B51AAC-6B1D-43D1-8885-402653BA90F8}"/>
            </ac:spMkLst>
          </pc:spChg>
          <pc:spChg chg="mod">
            <ac:chgData name="Tony Tom" userId="c14d24fb81e4b911" providerId="LiveId" clId="{FE1E3604-0831-452A-A3C3-2150F4A7693C}" dt="2023-12-06T18:35:56.236" v="3876"/>
            <ac:spMkLst>
              <pc:docMk/>
              <pc:sldMasterMk cId="835060173" sldId="2147483799"/>
              <pc:sldLayoutMk cId="4263151950" sldId="2147483818"/>
              <ac:spMk id="108" creationId="{CF4180FB-7FBD-421F-A284-4C2CC61B3845}"/>
            </ac:spMkLst>
          </pc:spChg>
          <pc:spChg chg="mod">
            <ac:chgData name="Tony Tom" userId="c14d24fb81e4b911" providerId="LiveId" clId="{FE1E3604-0831-452A-A3C3-2150F4A7693C}" dt="2023-12-06T18:35:56.236" v="3876"/>
            <ac:spMkLst>
              <pc:docMk/>
              <pc:sldMasterMk cId="835060173" sldId="2147483799"/>
              <pc:sldLayoutMk cId="4263151950" sldId="2147483818"/>
              <ac:spMk id="109" creationId="{FAC3DEAD-5797-4CA1-A8F2-3F487AAC6B10}"/>
            </ac:spMkLst>
          </pc:spChg>
          <pc:spChg chg="mod">
            <ac:chgData name="Tony Tom" userId="c14d24fb81e4b911" providerId="LiveId" clId="{FE1E3604-0831-452A-A3C3-2150F4A7693C}" dt="2023-12-06T18:35:56.236" v="3876"/>
            <ac:spMkLst>
              <pc:docMk/>
              <pc:sldMasterMk cId="835060173" sldId="2147483799"/>
              <pc:sldLayoutMk cId="4263151950" sldId="2147483818"/>
              <ac:spMk id="110" creationId="{F9AF9D64-C9FB-4D32-993D-3423A2E55EEC}"/>
            </ac:spMkLst>
          </pc:spChg>
          <pc:spChg chg="mod">
            <ac:chgData name="Tony Tom" userId="c14d24fb81e4b911" providerId="LiveId" clId="{FE1E3604-0831-452A-A3C3-2150F4A7693C}" dt="2023-12-06T18:35:56.236" v="3876"/>
            <ac:spMkLst>
              <pc:docMk/>
              <pc:sldMasterMk cId="835060173" sldId="2147483799"/>
              <pc:sldLayoutMk cId="4263151950" sldId="2147483818"/>
              <ac:spMk id="111" creationId="{9097AC72-422F-4CE0-A772-A63E2294ACD1}"/>
            </ac:spMkLst>
          </pc:spChg>
          <pc:spChg chg="mod">
            <ac:chgData name="Tony Tom" userId="c14d24fb81e4b911" providerId="LiveId" clId="{FE1E3604-0831-452A-A3C3-2150F4A7693C}" dt="2023-12-06T18:35:56.236" v="3876"/>
            <ac:spMkLst>
              <pc:docMk/>
              <pc:sldMasterMk cId="835060173" sldId="2147483799"/>
              <pc:sldLayoutMk cId="4263151950" sldId="2147483818"/>
              <ac:spMk id="113" creationId="{4F82A945-38F0-45AF-A28A-C6A0E6A2E7F5}"/>
            </ac:spMkLst>
          </pc:spChg>
          <pc:spChg chg="mod">
            <ac:chgData name="Tony Tom" userId="c14d24fb81e4b911" providerId="LiveId" clId="{FE1E3604-0831-452A-A3C3-2150F4A7693C}" dt="2023-12-06T18:35:56.236" v="3876"/>
            <ac:spMkLst>
              <pc:docMk/>
              <pc:sldMasterMk cId="835060173" sldId="2147483799"/>
              <pc:sldLayoutMk cId="4263151950" sldId="2147483818"/>
              <ac:spMk id="114" creationId="{DA2788BF-64AD-4328-8CB9-8C2C98CF54EC}"/>
            </ac:spMkLst>
          </pc:spChg>
          <pc:spChg chg="mod">
            <ac:chgData name="Tony Tom" userId="c14d24fb81e4b911" providerId="LiveId" clId="{FE1E3604-0831-452A-A3C3-2150F4A7693C}" dt="2023-12-06T18:35:56.236" v="3876"/>
            <ac:spMkLst>
              <pc:docMk/>
              <pc:sldMasterMk cId="835060173" sldId="2147483799"/>
              <pc:sldLayoutMk cId="4263151950" sldId="2147483818"/>
              <ac:spMk id="115" creationId="{D9591CB5-16C9-44FC-B125-529D33F91BF0}"/>
            </ac:spMkLst>
          </pc:spChg>
          <pc:spChg chg="mod">
            <ac:chgData name="Tony Tom" userId="c14d24fb81e4b911" providerId="LiveId" clId="{FE1E3604-0831-452A-A3C3-2150F4A7693C}" dt="2023-12-06T18:35:56.236" v="3876"/>
            <ac:spMkLst>
              <pc:docMk/>
              <pc:sldMasterMk cId="835060173" sldId="2147483799"/>
              <pc:sldLayoutMk cId="4263151950" sldId="2147483818"/>
              <ac:spMk id="118" creationId="{263BBD78-504D-435B-8933-2C460DC38E75}"/>
            </ac:spMkLst>
          </pc:spChg>
          <pc:spChg chg="mod">
            <ac:chgData name="Tony Tom" userId="c14d24fb81e4b911" providerId="LiveId" clId="{FE1E3604-0831-452A-A3C3-2150F4A7693C}" dt="2023-12-06T18:35:56.236" v="3876"/>
            <ac:spMkLst>
              <pc:docMk/>
              <pc:sldMasterMk cId="835060173" sldId="2147483799"/>
              <pc:sldLayoutMk cId="4263151950" sldId="2147483818"/>
              <ac:spMk id="119" creationId="{1AD78D29-1FCF-4E88-A958-924F701D5E4C}"/>
            </ac:spMkLst>
          </pc:spChg>
          <pc:spChg chg="mod">
            <ac:chgData name="Tony Tom" userId="c14d24fb81e4b911" providerId="LiveId" clId="{FE1E3604-0831-452A-A3C3-2150F4A7693C}" dt="2023-12-06T18:35:56.236" v="3876"/>
            <ac:spMkLst>
              <pc:docMk/>
              <pc:sldMasterMk cId="835060173" sldId="2147483799"/>
              <pc:sldLayoutMk cId="4263151950" sldId="2147483818"/>
              <ac:spMk id="122" creationId="{5691F80E-D2E0-4E78-AA76-8D827AE4101B}"/>
            </ac:spMkLst>
          </pc:spChg>
          <pc:spChg chg="mod">
            <ac:chgData name="Tony Tom" userId="c14d24fb81e4b911" providerId="LiveId" clId="{FE1E3604-0831-452A-A3C3-2150F4A7693C}" dt="2023-12-06T18:35:56.236" v="3876"/>
            <ac:spMkLst>
              <pc:docMk/>
              <pc:sldMasterMk cId="835060173" sldId="2147483799"/>
              <pc:sldLayoutMk cId="4263151950" sldId="2147483818"/>
              <ac:spMk id="123" creationId="{E34C55D1-5C55-44D3-9C26-E1951DA39371}"/>
            </ac:spMkLst>
          </pc:spChg>
          <pc:spChg chg="mod">
            <ac:chgData name="Tony Tom" userId="c14d24fb81e4b911" providerId="LiveId" clId="{FE1E3604-0831-452A-A3C3-2150F4A7693C}" dt="2023-12-06T18:35:56.236" v="3876"/>
            <ac:spMkLst>
              <pc:docMk/>
              <pc:sldMasterMk cId="835060173" sldId="2147483799"/>
              <pc:sldLayoutMk cId="4263151950" sldId="2147483818"/>
              <ac:spMk id="124" creationId="{68CD087B-52FF-4F11-A251-6F6A6B9093A1}"/>
            </ac:spMkLst>
          </pc:spChg>
          <pc:spChg chg="mod">
            <ac:chgData name="Tony Tom" userId="c14d24fb81e4b911" providerId="LiveId" clId="{FE1E3604-0831-452A-A3C3-2150F4A7693C}" dt="2023-12-06T18:35:56.236" v="3876"/>
            <ac:spMkLst>
              <pc:docMk/>
              <pc:sldMasterMk cId="835060173" sldId="2147483799"/>
              <pc:sldLayoutMk cId="4263151950" sldId="2147483818"/>
              <ac:spMk id="125" creationId="{7FD7CD23-A1FC-41E8-A563-0B0A87A8FC80}"/>
            </ac:spMkLst>
          </pc:spChg>
          <pc:spChg chg="mod">
            <ac:chgData name="Tony Tom" userId="c14d24fb81e4b911" providerId="LiveId" clId="{FE1E3604-0831-452A-A3C3-2150F4A7693C}" dt="2023-12-06T18:35:56.236" v="3876"/>
            <ac:spMkLst>
              <pc:docMk/>
              <pc:sldMasterMk cId="835060173" sldId="2147483799"/>
              <pc:sldLayoutMk cId="4263151950" sldId="2147483818"/>
              <ac:spMk id="126" creationId="{A3A34481-695D-470B-9A01-A047EAA615BA}"/>
            </ac:spMkLst>
          </pc:spChg>
          <pc:spChg chg="mod">
            <ac:chgData name="Tony Tom" userId="c14d24fb81e4b911" providerId="LiveId" clId="{FE1E3604-0831-452A-A3C3-2150F4A7693C}" dt="2023-12-06T18:35:56.236" v="3876"/>
            <ac:spMkLst>
              <pc:docMk/>
              <pc:sldMasterMk cId="835060173" sldId="2147483799"/>
              <pc:sldLayoutMk cId="4263151950" sldId="2147483818"/>
              <ac:spMk id="127" creationId="{5B26EEFA-6CAA-4BF6-B4BD-7C083D59BF30}"/>
            </ac:spMkLst>
          </pc:spChg>
          <pc:spChg chg="mod">
            <ac:chgData name="Tony Tom" userId="c14d24fb81e4b911" providerId="LiveId" clId="{FE1E3604-0831-452A-A3C3-2150F4A7693C}" dt="2023-12-06T18:35:56.236" v="3876"/>
            <ac:spMkLst>
              <pc:docMk/>
              <pc:sldMasterMk cId="835060173" sldId="2147483799"/>
              <pc:sldLayoutMk cId="4263151950" sldId="2147483818"/>
              <ac:spMk id="128" creationId="{61976329-310A-4F70-B22C-F032D4BF7E3E}"/>
            </ac:spMkLst>
          </pc:spChg>
          <pc:spChg chg="mod">
            <ac:chgData name="Tony Tom" userId="c14d24fb81e4b911" providerId="LiveId" clId="{FE1E3604-0831-452A-A3C3-2150F4A7693C}" dt="2023-12-06T18:35:56.236" v="3876"/>
            <ac:spMkLst>
              <pc:docMk/>
              <pc:sldMasterMk cId="835060173" sldId="2147483799"/>
              <pc:sldLayoutMk cId="4263151950" sldId="2147483818"/>
              <ac:spMk id="129" creationId="{0A0DA1ED-70C5-4D8F-B61F-F6E9E07D595D}"/>
            </ac:spMkLst>
          </pc:spChg>
          <pc:spChg chg="mod">
            <ac:chgData name="Tony Tom" userId="c14d24fb81e4b911" providerId="LiveId" clId="{FE1E3604-0831-452A-A3C3-2150F4A7693C}" dt="2023-12-06T18:35:56.236" v="3876"/>
            <ac:spMkLst>
              <pc:docMk/>
              <pc:sldMasterMk cId="835060173" sldId="2147483799"/>
              <pc:sldLayoutMk cId="4263151950" sldId="2147483818"/>
              <ac:spMk id="130" creationId="{EDF58541-8ECC-487F-96C7-3267D0F9C8CB}"/>
            </ac:spMkLst>
          </pc:spChg>
          <pc:spChg chg="mod">
            <ac:chgData name="Tony Tom" userId="c14d24fb81e4b911" providerId="LiveId" clId="{FE1E3604-0831-452A-A3C3-2150F4A7693C}" dt="2023-12-06T18:35:56.236" v="3876"/>
            <ac:spMkLst>
              <pc:docMk/>
              <pc:sldMasterMk cId="835060173" sldId="2147483799"/>
              <pc:sldLayoutMk cId="4263151950" sldId="2147483818"/>
              <ac:spMk id="131" creationId="{D1DAAA62-5552-4436-97D9-353F629E8AB8}"/>
            </ac:spMkLst>
          </pc:spChg>
          <pc:spChg chg="mod">
            <ac:chgData name="Tony Tom" userId="c14d24fb81e4b911" providerId="LiveId" clId="{FE1E3604-0831-452A-A3C3-2150F4A7693C}" dt="2023-12-06T18:35:56.236" v="3876"/>
            <ac:spMkLst>
              <pc:docMk/>
              <pc:sldMasterMk cId="835060173" sldId="2147483799"/>
              <pc:sldLayoutMk cId="4263151950" sldId="2147483818"/>
              <ac:spMk id="132" creationId="{EBA1BB6B-72EF-4525-89A1-FC5BE70D71B1}"/>
            </ac:spMkLst>
          </pc:spChg>
          <pc:spChg chg="mod">
            <ac:chgData name="Tony Tom" userId="c14d24fb81e4b911" providerId="LiveId" clId="{FE1E3604-0831-452A-A3C3-2150F4A7693C}" dt="2023-12-06T18:35:56.236" v="3876"/>
            <ac:spMkLst>
              <pc:docMk/>
              <pc:sldMasterMk cId="835060173" sldId="2147483799"/>
              <pc:sldLayoutMk cId="4263151950" sldId="2147483818"/>
              <ac:spMk id="133" creationId="{D3BD4012-93F7-424A-9146-8E7E831D9E77}"/>
            </ac:spMkLst>
          </pc:spChg>
          <pc:spChg chg="mod">
            <ac:chgData name="Tony Tom" userId="c14d24fb81e4b911" providerId="LiveId" clId="{FE1E3604-0831-452A-A3C3-2150F4A7693C}" dt="2023-12-06T18:35:56.236" v="3876"/>
            <ac:spMkLst>
              <pc:docMk/>
              <pc:sldMasterMk cId="835060173" sldId="2147483799"/>
              <pc:sldLayoutMk cId="4263151950" sldId="2147483818"/>
              <ac:spMk id="134" creationId="{A2E36983-6A8E-4C78-AA27-363C0D676C84}"/>
            </ac:spMkLst>
          </pc:spChg>
          <pc:spChg chg="mod">
            <ac:chgData name="Tony Tom" userId="c14d24fb81e4b911" providerId="LiveId" clId="{FE1E3604-0831-452A-A3C3-2150F4A7693C}" dt="2023-12-06T18:35:56.236" v="3876"/>
            <ac:spMkLst>
              <pc:docMk/>
              <pc:sldMasterMk cId="835060173" sldId="2147483799"/>
              <pc:sldLayoutMk cId="4263151950" sldId="2147483818"/>
              <ac:spMk id="135" creationId="{AB2380FC-F201-44F0-A531-1402201E4EBD}"/>
            </ac:spMkLst>
          </pc:spChg>
          <pc:spChg chg="mod">
            <ac:chgData name="Tony Tom" userId="c14d24fb81e4b911" providerId="LiveId" clId="{FE1E3604-0831-452A-A3C3-2150F4A7693C}" dt="2023-12-06T18:35:56.236" v="3876"/>
            <ac:spMkLst>
              <pc:docMk/>
              <pc:sldMasterMk cId="835060173" sldId="2147483799"/>
              <pc:sldLayoutMk cId="4263151950" sldId="2147483818"/>
              <ac:spMk id="136" creationId="{737C3A27-BD47-4E93-A1E3-33B902DD0682}"/>
            </ac:spMkLst>
          </pc:spChg>
          <pc:spChg chg="mod">
            <ac:chgData name="Tony Tom" userId="c14d24fb81e4b911" providerId="LiveId" clId="{FE1E3604-0831-452A-A3C3-2150F4A7693C}" dt="2023-12-06T18:35:56.236" v="3876"/>
            <ac:spMkLst>
              <pc:docMk/>
              <pc:sldMasterMk cId="835060173" sldId="2147483799"/>
              <pc:sldLayoutMk cId="4263151950" sldId="2147483818"/>
              <ac:spMk id="137" creationId="{C257BCC6-B88D-4C3B-BEFD-25D320F39CF2}"/>
            </ac:spMkLst>
          </pc:spChg>
          <pc:spChg chg="mod">
            <ac:chgData name="Tony Tom" userId="c14d24fb81e4b911" providerId="LiveId" clId="{FE1E3604-0831-452A-A3C3-2150F4A7693C}" dt="2023-12-06T18:35:56.236" v="3876"/>
            <ac:spMkLst>
              <pc:docMk/>
              <pc:sldMasterMk cId="835060173" sldId="2147483799"/>
              <pc:sldLayoutMk cId="4263151950" sldId="2147483818"/>
              <ac:spMk id="139" creationId="{A31BADE6-3732-4787-8841-96E8F05C0A9C}"/>
            </ac:spMkLst>
          </pc:spChg>
          <pc:spChg chg="mod">
            <ac:chgData name="Tony Tom" userId="c14d24fb81e4b911" providerId="LiveId" clId="{FE1E3604-0831-452A-A3C3-2150F4A7693C}" dt="2023-12-06T18:35:56.236" v="3876"/>
            <ac:spMkLst>
              <pc:docMk/>
              <pc:sldMasterMk cId="835060173" sldId="2147483799"/>
              <pc:sldLayoutMk cId="4263151950" sldId="2147483818"/>
              <ac:spMk id="140" creationId="{447ED593-61E3-4BD7-8984-7FE5621549D7}"/>
            </ac:spMkLst>
          </pc:spChg>
          <pc:spChg chg="mod">
            <ac:chgData name="Tony Tom" userId="c14d24fb81e4b911" providerId="LiveId" clId="{FE1E3604-0831-452A-A3C3-2150F4A7693C}" dt="2023-12-06T18:35:56.236" v="3876"/>
            <ac:spMkLst>
              <pc:docMk/>
              <pc:sldMasterMk cId="835060173" sldId="2147483799"/>
              <pc:sldLayoutMk cId="4263151950" sldId="2147483818"/>
              <ac:spMk id="141" creationId="{6AD98272-0FC0-49AC-9877-8D2BAA5148BA}"/>
            </ac:spMkLst>
          </pc:spChg>
          <pc:spChg chg="mod">
            <ac:chgData name="Tony Tom" userId="c14d24fb81e4b911" providerId="LiveId" clId="{FE1E3604-0831-452A-A3C3-2150F4A7693C}" dt="2023-12-06T18:35:56.236" v="3876"/>
            <ac:spMkLst>
              <pc:docMk/>
              <pc:sldMasterMk cId="835060173" sldId="2147483799"/>
              <pc:sldLayoutMk cId="4263151950" sldId="2147483818"/>
              <ac:spMk id="142" creationId="{D54770D9-48C7-4C76-9F40-65C9B9C05CE4}"/>
            </ac:spMkLst>
          </pc:spChg>
          <pc:spChg chg="mod">
            <ac:chgData name="Tony Tom" userId="c14d24fb81e4b911" providerId="LiveId" clId="{FE1E3604-0831-452A-A3C3-2150F4A7693C}" dt="2023-12-06T18:35:56.236" v="3876"/>
            <ac:spMkLst>
              <pc:docMk/>
              <pc:sldMasterMk cId="835060173" sldId="2147483799"/>
              <pc:sldLayoutMk cId="4263151950" sldId="2147483818"/>
              <ac:spMk id="143" creationId="{4B9C1A3A-3DED-4CC1-820C-16B358DF9EC2}"/>
            </ac:spMkLst>
          </pc:spChg>
          <pc:spChg chg="mod">
            <ac:chgData name="Tony Tom" userId="c14d24fb81e4b911" providerId="LiveId" clId="{FE1E3604-0831-452A-A3C3-2150F4A7693C}" dt="2023-12-06T18:35:56.236" v="3876"/>
            <ac:spMkLst>
              <pc:docMk/>
              <pc:sldMasterMk cId="835060173" sldId="2147483799"/>
              <pc:sldLayoutMk cId="4263151950" sldId="2147483818"/>
              <ac:spMk id="144" creationId="{2404A56E-8A81-48CB-9AC4-2CB6EA55DD7A}"/>
            </ac:spMkLst>
          </pc:spChg>
          <pc:spChg chg="mod">
            <ac:chgData name="Tony Tom" userId="c14d24fb81e4b911" providerId="LiveId" clId="{FE1E3604-0831-452A-A3C3-2150F4A7693C}" dt="2023-12-06T18:35:56.236" v="3876"/>
            <ac:spMkLst>
              <pc:docMk/>
              <pc:sldMasterMk cId="835060173" sldId="2147483799"/>
              <pc:sldLayoutMk cId="4263151950" sldId="2147483818"/>
              <ac:spMk id="145" creationId="{6D6A743B-85A5-41A8-9664-D654620D25D3}"/>
            </ac:spMkLst>
          </pc:spChg>
          <pc:spChg chg="mod">
            <ac:chgData name="Tony Tom" userId="c14d24fb81e4b911" providerId="LiveId" clId="{FE1E3604-0831-452A-A3C3-2150F4A7693C}" dt="2023-12-06T18:35:56.236" v="3876"/>
            <ac:spMkLst>
              <pc:docMk/>
              <pc:sldMasterMk cId="835060173" sldId="2147483799"/>
              <pc:sldLayoutMk cId="4263151950" sldId="2147483818"/>
              <ac:spMk id="154" creationId="{C4C8C45C-CEB8-4DEA-A7C9-8028747D4C2A}"/>
            </ac:spMkLst>
          </pc:spChg>
          <pc:spChg chg="mod">
            <ac:chgData name="Tony Tom" userId="c14d24fb81e4b911" providerId="LiveId" clId="{FE1E3604-0831-452A-A3C3-2150F4A7693C}" dt="2023-12-06T18:35:56.236" v="3876"/>
            <ac:spMkLst>
              <pc:docMk/>
              <pc:sldMasterMk cId="835060173" sldId="2147483799"/>
              <pc:sldLayoutMk cId="4263151950" sldId="2147483818"/>
              <ac:spMk id="155" creationId="{7FC624AF-D992-41C1-A403-A0A4731BE068}"/>
            </ac:spMkLst>
          </pc:spChg>
          <pc:spChg chg="mod">
            <ac:chgData name="Tony Tom" userId="c14d24fb81e4b911" providerId="LiveId" clId="{FE1E3604-0831-452A-A3C3-2150F4A7693C}" dt="2023-12-06T18:35:56.236" v="3876"/>
            <ac:spMkLst>
              <pc:docMk/>
              <pc:sldMasterMk cId="835060173" sldId="2147483799"/>
              <pc:sldLayoutMk cId="4263151950" sldId="2147483818"/>
              <ac:spMk id="156" creationId="{99B22DCB-54E6-4769-9DD7-3736B4041B2B}"/>
            </ac:spMkLst>
          </pc:spChg>
          <pc:spChg chg="mod">
            <ac:chgData name="Tony Tom" userId="c14d24fb81e4b911" providerId="LiveId" clId="{FE1E3604-0831-452A-A3C3-2150F4A7693C}" dt="2023-12-06T18:35:56.236" v="3876"/>
            <ac:spMkLst>
              <pc:docMk/>
              <pc:sldMasterMk cId="835060173" sldId="2147483799"/>
              <pc:sldLayoutMk cId="4263151950" sldId="2147483818"/>
              <ac:spMk id="157" creationId="{67DA3C33-5733-4571-AD7C-F9D7447D1848}"/>
            </ac:spMkLst>
          </pc:spChg>
          <pc:spChg chg="mod">
            <ac:chgData name="Tony Tom" userId="c14d24fb81e4b911" providerId="LiveId" clId="{FE1E3604-0831-452A-A3C3-2150F4A7693C}" dt="2023-12-06T18:35:56.236" v="3876"/>
            <ac:spMkLst>
              <pc:docMk/>
              <pc:sldMasterMk cId="835060173" sldId="2147483799"/>
              <pc:sldLayoutMk cId="4263151950" sldId="2147483818"/>
              <ac:spMk id="158" creationId="{174F3D5B-9943-4A8B-8699-ABB2B7991B84}"/>
            </ac:spMkLst>
          </pc:spChg>
          <pc:spChg chg="mod">
            <ac:chgData name="Tony Tom" userId="c14d24fb81e4b911" providerId="LiveId" clId="{FE1E3604-0831-452A-A3C3-2150F4A7693C}" dt="2023-12-06T18:35:56.236" v="3876"/>
            <ac:spMkLst>
              <pc:docMk/>
              <pc:sldMasterMk cId="835060173" sldId="2147483799"/>
              <pc:sldLayoutMk cId="4263151950" sldId="2147483818"/>
              <ac:spMk id="159" creationId="{6834DCA2-951C-4A9B-8490-5C7BD0FFBB93}"/>
            </ac:spMkLst>
          </pc:spChg>
          <pc:spChg chg="mod">
            <ac:chgData name="Tony Tom" userId="c14d24fb81e4b911" providerId="LiveId" clId="{FE1E3604-0831-452A-A3C3-2150F4A7693C}" dt="2023-12-06T18:35:56.236" v="3876"/>
            <ac:spMkLst>
              <pc:docMk/>
              <pc:sldMasterMk cId="835060173" sldId="2147483799"/>
              <pc:sldLayoutMk cId="4263151950" sldId="2147483818"/>
              <ac:spMk id="160" creationId="{316B6CF4-BCF3-4765-B744-A1EB5A76D33A}"/>
            </ac:spMkLst>
          </pc:spChg>
          <pc:spChg chg="mod">
            <ac:chgData name="Tony Tom" userId="c14d24fb81e4b911" providerId="LiveId" clId="{FE1E3604-0831-452A-A3C3-2150F4A7693C}" dt="2023-12-06T18:35:56.236" v="3876"/>
            <ac:spMkLst>
              <pc:docMk/>
              <pc:sldMasterMk cId="835060173" sldId="2147483799"/>
              <pc:sldLayoutMk cId="4263151950" sldId="2147483818"/>
              <ac:spMk id="162" creationId="{37D098FA-73CF-44E6-B612-7DE664E5DE06}"/>
            </ac:spMkLst>
          </pc:spChg>
          <pc:spChg chg="mod">
            <ac:chgData name="Tony Tom" userId="c14d24fb81e4b911" providerId="LiveId" clId="{FE1E3604-0831-452A-A3C3-2150F4A7693C}" dt="2023-12-06T18:35:56.236" v="3876"/>
            <ac:spMkLst>
              <pc:docMk/>
              <pc:sldMasterMk cId="835060173" sldId="2147483799"/>
              <pc:sldLayoutMk cId="4263151950" sldId="2147483818"/>
              <ac:spMk id="163" creationId="{AB34FC05-3259-4BE2-8DA9-91435FAFCE7C}"/>
            </ac:spMkLst>
          </pc:spChg>
          <pc:spChg chg="mod">
            <ac:chgData name="Tony Tom" userId="c14d24fb81e4b911" providerId="LiveId" clId="{FE1E3604-0831-452A-A3C3-2150F4A7693C}" dt="2023-12-06T18:35:56.236" v="3876"/>
            <ac:spMkLst>
              <pc:docMk/>
              <pc:sldMasterMk cId="835060173" sldId="2147483799"/>
              <pc:sldLayoutMk cId="4263151950" sldId="2147483818"/>
              <ac:spMk id="164" creationId="{AC11598E-3FD2-47F3-8E57-D5D6130DBC3D}"/>
            </ac:spMkLst>
          </pc:spChg>
          <pc:spChg chg="mod">
            <ac:chgData name="Tony Tom" userId="c14d24fb81e4b911" providerId="LiveId" clId="{FE1E3604-0831-452A-A3C3-2150F4A7693C}" dt="2023-12-06T18:35:56.236" v="3876"/>
            <ac:spMkLst>
              <pc:docMk/>
              <pc:sldMasterMk cId="835060173" sldId="2147483799"/>
              <pc:sldLayoutMk cId="4263151950" sldId="2147483818"/>
              <ac:spMk id="167" creationId="{8A0BC496-427B-4836-B989-97B0673D8F5B}"/>
            </ac:spMkLst>
          </pc:spChg>
          <pc:spChg chg="mod">
            <ac:chgData name="Tony Tom" userId="c14d24fb81e4b911" providerId="LiveId" clId="{FE1E3604-0831-452A-A3C3-2150F4A7693C}" dt="2023-12-06T18:35:56.236" v="3876"/>
            <ac:spMkLst>
              <pc:docMk/>
              <pc:sldMasterMk cId="835060173" sldId="2147483799"/>
              <pc:sldLayoutMk cId="4263151950" sldId="2147483818"/>
              <ac:spMk id="168" creationId="{A0D554E1-33ED-415C-BF15-FC38D2E33C77}"/>
            </ac:spMkLst>
          </pc:spChg>
          <pc:spChg chg="mod">
            <ac:chgData name="Tony Tom" userId="c14d24fb81e4b911" providerId="LiveId" clId="{FE1E3604-0831-452A-A3C3-2150F4A7693C}" dt="2023-12-06T18:35:56.236" v="3876"/>
            <ac:spMkLst>
              <pc:docMk/>
              <pc:sldMasterMk cId="835060173" sldId="2147483799"/>
              <pc:sldLayoutMk cId="4263151950" sldId="2147483818"/>
              <ac:spMk id="171" creationId="{FB18587D-1BDA-4D28-9B48-3C37C764B661}"/>
            </ac:spMkLst>
          </pc:spChg>
          <pc:spChg chg="mod">
            <ac:chgData name="Tony Tom" userId="c14d24fb81e4b911" providerId="LiveId" clId="{FE1E3604-0831-452A-A3C3-2150F4A7693C}" dt="2023-12-06T18:35:56.236" v="3876"/>
            <ac:spMkLst>
              <pc:docMk/>
              <pc:sldMasterMk cId="835060173" sldId="2147483799"/>
              <pc:sldLayoutMk cId="4263151950" sldId="2147483818"/>
              <ac:spMk id="172" creationId="{8CFE033B-F34F-4836-B6F3-93E6C7D9C5C1}"/>
            </ac:spMkLst>
          </pc:spChg>
          <pc:spChg chg="mod">
            <ac:chgData name="Tony Tom" userId="c14d24fb81e4b911" providerId="LiveId" clId="{FE1E3604-0831-452A-A3C3-2150F4A7693C}" dt="2023-12-06T18:35:56.236" v="3876"/>
            <ac:spMkLst>
              <pc:docMk/>
              <pc:sldMasterMk cId="835060173" sldId="2147483799"/>
              <pc:sldLayoutMk cId="4263151950" sldId="2147483818"/>
              <ac:spMk id="173" creationId="{A9677C6B-C435-43E3-BF18-DC35709C9722}"/>
            </ac:spMkLst>
          </pc:spChg>
          <pc:spChg chg="mod">
            <ac:chgData name="Tony Tom" userId="c14d24fb81e4b911" providerId="LiveId" clId="{FE1E3604-0831-452A-A3C3-2150F4A7693C}" dt="2023-12-06T18:35:56.236" v="3876"/>
            <ac:spMkLst>
              <pc:docMk/>
              <pc:sldMasterMk cId="835060173" sldId="2147483799"/>
              <pc:sldLayoutMk cId="4263151950" sldId="2147483818"/>
              <ac:spMk id="174" creationId="{56E374F1-3376-4D82-B66C-A0588A30F02F}"/>
            </ac:spMkLst>
          </pc:spChg>
          <pc:spChg chg="mod">
            <ac:chgData name="Tony Tom" userId="c14d24fb81e4b911" providerId="LiveId" clId="{FE1E3604-0831-452A-A3C3-2150F4A7693C}" dt="2023-12-06T18:35:56.236" v="3876"/>
            <ac:spMkLst>
              <pc:docMk/>
              <pc:sldMasterMk cId="835060173" sldId="2147483799"/>
              <pc:sldLayoutMk cId="4263151950" sldId="2147483818"/>
              <ac:spMk id="175" creationId="{979B4E97-34CE-4034-8523-F1584A034488}"/>
            </ac:spMkLst>
          </pc:spChg>
          <pc:spChg chg="mod">
            <ac:chgData name="Tony Tom" userId="c14d24fb81e4b911" providerId="LiveId" clId="{FE1E3604-0831-452A-A3C3-2150F4A7693C}" dt="2023-12-06T18:35:56.236" v="3876"/>
            <ac:spMkLst>
              <pc:docMk/>
              <pc:sldMasterMk cId="835060173" sldId="2147483799"/>
              <pc:sldLayoutMk cId="4263151950" sldId="2147483818"/>
              <ac:spMk id="176" creationId="{F4C4EFFF-E30B-4F0B-9ED4-FF63047DCBD6}"/>
            </ac:spMkLst>
          </pc:spChg>
          <pc:spChg chg="mod">
            <ac:chgData name="Tony Tom" userId="c14d24fb81e4b911" providerId="LiveId" clId="{FE1E3604-0831-452A-A3C3-2150F4A7693C}" dt="2023-12-06T18:35:56.236" v="3876"/>
            <ac:spMkLst>
              <pc:docMk/>
              <pc:sldMasterMk cId="835060173" sldId="2147483799"/>
              <pc:sldLayoutMk cId="4263151950" sldId="2147483818"/>
              <ac:spMk id="177" creationId="{173FDB7E-F5CA-497D-95CF-7A00D6789CF8}"/>
            </ac:spMkLst>
          </pc:spChg>
          <pc:spChg chg="mod">
            <ac:chgData name="Tony Tom" userId="c14d24fb81e4b911" providerId="LiveId" clId="{FE1E3604-0831-452A-A3C3-2150F4A7693C}" dt="2023-12-06T18:35:56.236" v="3876"/>
            <ac:spMkLst>
              <pc:docMk/>
              <pc:sldMasterMk cId="835060173" sldId="2147483799"/>
              <pc:sldLayoutMk cId="4263151950" sldId="2147483818"/>
              <ac:spMk id="178" creationId="{42266BB1-5605-4F64-B071-80A97BAD9C32}"/>
            </ac:spMkLst>
          </pc:spChg>
          <pc:spChg chg="mod">
            <ac:chgData name="Tony Tom" userId="c14d24fb81e4b911" providerId="LiveId" clId="{FE1E3604-0831-452A-A3C3-2150F4A7693C}" dt="2023-12-06T18:35:56.236" v="3876"/>
            <ac:spMkLst>
              <pc:docMk/>
              <pc:sldMasterMk cId="835060173" sldId="2147483799"/>
              <pc:sldLayoutMk cId="4263151950" sldId="2147483818"/>
              <ac:spMk id="179" creationId="{90D15A2A-0F2D-4AB8-8252-303BA5DB3B07}"/>
            </ac:spMkLst>
          </pc:spChg>
          <pc:spChg chg="mod">
            <ac:chgData name="Tony Tom" userId="c14d24fb81e4b911" providerId="LiveId" clId="{FE1E3604-0831-452A-A3C3-2150F4A7693C}" dt="2023-12-06T18:35:56.236" v="3876"/>
            <ac:spMkLst>
              <pc:docMk/>
              <pc:sldMasterMk cId="835060173" sldId="2147483799"/>
              <pc:sldLayoutMk cId="4263151950" sldId="2147483818"/>
              <ac:spMk id="180" creationId="{E676282C-5FCF-4E29-AE15-2545F1A685E9}"/>
            </ac:spMkLst>
          </pc:spChg>
          <pc:spChg chg="mod">
            <ac:chgData name="Tony Tom" userId="c14d24fb81e4b911" providerId="LiveId" clId="{FE1E3604-0831-452A-A3C3-2150F4A7693C}" dt="2023-12-06T18:35:56.236" v="3876"/>
            <ac:spMkLst>
              <pc:docMk/>
              <pc:sldMasterMk cId="835060173" sldId="2147483799"/>
              <pc:sldLayoutMk cId="4263151950" sldId="2147483818"/>
              <ac:spMk id="181" creationId="{AF7EC2A1-EAFC-4851-A4E3-47811C4456BD}"/>
            </ac:spMkLst>
          </pc:spChg>
          <pc:spChg chg="mod">
            <ac:chgData name="Tony Tom" userId="c14d24fb81e4b911" providerId="LiveId" clId="{FE1E3604-0831-452A-A3C3-2150F4A7693C}" dt="2023-12-06T18:35:56.236" v="3876"/>
            <ac:spMkLst>
              <pc:docMk/>
              <pc:sldMasterMk cId="835060173" sldId="2147483799"/>
              <pc:sldLayoutMk cId="4263151950" sldId="2147483818"/>
              <ac:spMk id="182" creationId="{6F9BD94B-F299-45D3-B66E-F20FBC9246D4}"/>
            </ac:spMkLst>
          </pc:spChg>
          <pc:spChg chg="mod">
            <ac:chgData name="Tony Tom" userId="c14d24fb81e4b911" providerId="LiveId" clId="{FE1E3604-0831-452A-A3C3-2150F4A7693C}" dt="2023-12-06T18:35:56.236" v="3876"/>
            <ac:spMkLst>
              <pc:docMk/>
              <pc:sldMasterMk cId="835060173" sldId="2147483799"/>
              <pc:sldLayoutMk cId="4263151950" sldId="2147483818"/>
              <ac:spMk id="183" creationId="{50E616C9-EAB1-4990-B569-17C6CB088914}"/>
            </ac:spMkLst>
          </pc:spChg>
          <pc:spChg chg="mod">
            <ac:chgData name="Tony Tom" userId="c14d24fb81e4b911" providerId="LiveId" clId="{FE1E3604-0831-452A-A3C3-2150F4A7693C}" dt="2023-12-06T18:35:56.236" v="3876"/>
            <ac:spMkLst>
              <pc:docMk/>
              <pc:sldMasterMk cId="835060173" sldId="2147483799"/>
              <pc:sldLayoutMk cId="4263151950" sldId="2147483818"/>
              <ac:spMk id="184" creationId="{2F983FB0-2CC2-4D5F-A331-4130F138E913}"/>
            </ac:spMkLst>
          </pc:spChg>
          <pc:spChg chg="mod">
            <ac:chgData name="Tony Tom" userId="c14d24fb81e4b911" providerId="LiveId" clId="{FE1E3604-0831-452A-A3C3-2150F4A7693C}" dt="2023-12-06T18:35:56.236" v="3876"/>
            <ac:spMkLst>
              <pc:docMk/>
              <pc:sldMasterMk cId="835060173" sldId="2147483799"/>
              <pc:sldLayoutMk cId="4263151950" sldId="2147483818"/>
              <ac:spMk id="185" creationId="{B1ABC269-0802-4C4A-9E57-6F876F122C8B}"/>
            </ac:spMkLst>
          </pc:spChg>
          <pc:spChg chg="mod">
            <ac:chgData name="Tony Tom" userId="c14d24fb81e4b911" providerId="LiveId" clId="{FE1E3604-0831-452A-A3C3-2150F4A7693C}" dt="2023-12-06T18:35:56.236" v="3876"/>
            <ac:spMkLst>
              <pc:docMk/>
              <pc:sldMasterMk cId="835060173" sldId="2147483799"/>
              <pc:sldLayoutMk cId="4263151950" sldId="2147483818"/>
              <ac:spMk id="186" creationId="{233153AF-C5CF-40DD-9E5E-9B84272F4678}"/>
            </ac:spMkLst>
          </pc:spChg>
          <pc:spChg chg="mod">
            <ac:chgData name="Tony Tom" userId="c14d24fb81e4b911" providerId="LiveId" clId="{FE1E3604-0831-452A-A3C3-2150F4A7693C}" dt="2023-12-06T18:35:56.236" v="3876"/>
            <ac:spMkLst>
              <pc:docMk/>
              <pc:sldMasterMk cId="835060173" sldId="2147483799"/>
              <pc:sldLayoutMk cId="4263151950" sldId="2147483818"/>
              <ac:spMk id="188" creationId="{63DC02CB-E162-45FD-AF68-0A1DB537F408}"/>
            </ac:spMkLst>
          </pc:spChg>
          <pc:spChg chg="mod">
            <ac:chgData name="Tony Tom" userId="c14d24fb81e4b911" providerId="LiveId" clId="{FE1E3604-0831-452A-A3C3-2150F4A7693C}" dt="2023-12-06T18:35:56.236" v="3876"/>
            <ac:spMkLst>
              <pc:docMk/>
              <pc:sldMasterMk cId="835060173" sldId="2147483799"/>
              <pc:sldLayoutMk cId="4263151950" sldId="2147483818"/>
              <ac:spMk id="189" creationId="{4D9CBADA-7016-4987-B723-F7AE8E2E5742}"/>
            </ac:spMkLst>
          </pc:spChg>
          <pc:spChg chg="mod">
            <ac:chgData name="Tony Tom" userId="c14d24fb81e4b911" providerId="LiveId" clId="{FE1E3604-0831-452A-A3C3-2150F4A7693C}" dt="2023-12-06T18:35:56.236" v="3876"/>
            <ac:spMkLst>
              <pc:docMk/>
              <pc:sldMasterMk cId="835060173" sldId="2147483799"/>
              <pc:sldLayoutMk cId="4263151950" sldId="2147483818"/>
              <ac:spMk id="190" creationId="{1DCEDCA0-F979-4B3C-A0CA-F98F2DEE8920}"/>
            </ac:spMkLst>
          </pc:spChg>
          <pc:spChg chg="mod">
            <ac:chgData name="Tony Tom" userId="c14d24fb81e4b911" providerId="LiveId" clId="{FE1E3604-0831-452A-A3C3-2150F4A7693C}" dt="2023-12-06T18:35:56.236" v="3876"/>
            <ac:spMkLst>
              <pc:docMk/>
              <pc:sldMasterMk cId="835060173" sldId="2147483799"/>
              <pc:sldLayoutMk cId="4263151950" sldId="2147483818"/>
              <ac:spMk id="191" creationId="{1B701ADB-B6EB-4BED-8D15-F358A67EC9FC}"/>
            </ac:spMkLst>
          </pc:spChg>
          <pc:spChg chg="mod">
            <ac:chgData name="Tony Tom" userId="c14d24fb81e4b911" providerId="LiveId" clId="{FE1E3604-0831-452A-A3C3-2150F4A7693C}" dt="2023-12-06T18:35:56.236" v="3876"/>
            <ac:spMkLst>
              <pc:docMk/>
              <pc:sldMasterMk cId="835060173" sldId="2147483799"/>
              <pc:sldLayoutMk cId="4263151950" sldId="2147483818"/>
              <ac:spMk id="192" creationId="{239EB39D-EF7A-4284-83B8-904957045D81}"/>
            </ac:spMkLst>
          </pc:spChg>
          <pc:spChg chg="mod">
            <ac:chgData name="Tony Tom" userId="c14d24fb81e4b911" providerId="LiveId" clId="{FE1E3604-0831-452A-A3C3-2150F4A7693C}" dt="2023-12-06T18:35:56.236" v="3876"/>
            <ac:spMkLst>
              <pc:docMk/>
              <pc:sldMasterMk cId="835060173" sldId="2147483799"/>
              <pc:sldLayoutMk cId="4263151950" sldId="2147483818"/>
              <ac:spMk id="193" creationId="{59413AC3-6F9D-431E-8136-F15C0FCA62A4}"/>
            </ac:spMkLst>
          </pc:spChg>
          <pc:spChg chg="mod">
            <ac:chgData name="Tony Tom" userId="c14d24fb81e4b911" providerId="LiveId" clId="{FE1E3604-0831-452A-A3C3-2150F4A7693C}" dt="2023-12-06T18:35:56.236" v="3876"/>
            <ac:spMkLst>
              <pc:docMk/>
              <pc:sldMasterMk cId="835060173" sldId="2147483799"/>
              <pc:sldLayoutMk cId="4263151950" sldId="2147483818"/>
              <ac:spMk id="194" creationId="{987DF8D6-E53D-4C41-B339-1E5094638FAC}"/>
            </ac:spMkLst>
          </pc:spChg>
          <pc:spChg chg="mod">
            <ac:chgData name="Tony Tom" userId="c14d24fb81e4b911" providerId="LiveId" clId="{FE1E3604-0831-452A-A3C3-2150F4A7693C}" dt="2023-12-06T18:35:56.236" v="3876"/>
            <ac:spMkLst>
              <pc:docMk/>
              <pc:sldMasterMk cId="835060173" sldId="2147483799"/>
              <pc:sldLayoutMk cId="4263151950" sldId="2147483818"/>
              <ac:spMk id="195" creationId="{3D21528F-9013-4CD7-9F7C-D3F362488163}"/>
            </ac:spMkLst>
          </pc:spChg>
          <pc:spChg chg="mod">
            <ac:chgData name="Tony Tom" userId="c14d24fb81e4b911" providerId="LiveId" clId="{FE1E3604-0831-452A-A3C3-2150F4A7693C}" dt="2023-12-06T18:35:56.236" v="3876"/>
            <ac:spMkLst>
              <pc:docMk/>
              <pc:sldMasterMk cId="835060173" sldId="2147483799"/>
              <pc:sldLayoutMk cId="4263151950" sldId="2147483818"/>
              <ac:spMk id="196" creationId="{06A8F5A2-62EC-4CDC-945A-E6C50C86CA25}"/>
            </ac:spMkLst>
          </pc:spChg>
          <pc:spChg chg="mod">
            <ac:chgData name="Tony Tom" userId="c14d24fb81e4b911" providerId="LiveId" clId="{FE1E3604-0831-452A-A3C3-2150F4A7693C}" dt="2023-12-06T18:35:56.236" v="3876"/>
            <ac:spMkLst>
              <pc:docMk/>
              <pc:sldMasterMk cId="835060173" sldId="2147483799"/>
              <pc:sldLayoutMk cId="4263151950" sldId="2147483818"/>
              <ac:spMk id="198" creationId="{5DF95B35-23E9-4724-A4F8-8ED718B5DE7D}"/>
            </ac:spMkLst>
          </pc:spChg>
          <pc:spChg chg="mod">
            <ac:chgData name="Tony Tom" userId="c14d24fb81e4b911" providerId="LiveId" clId="{FE1E3604-0831-452A-A3C3-2150F4A7693C}" dt="2023-12-06T18:35:56.236" v="3876"/>
            <ac:spMkLst>
              <pc:docMk/>
              <pc:sldMasterMk cId="835060173" sldId="2147483799"/>
              <pc:sldLayoutMk cId="4263151950" sldId="2147483818"/>
              <ac:spMk id="199" creationId="{26C6754B-5776-451D-95ED-62AA4D0BAEF7}"/>
            </ac:spMkLst>
          </pc:spChg>
          <pc:spChg chg="mod">
            <ac:chgData name="Tony Tom" userId="c14d24fb81e4b911" providerId="LiveId" clId="{FE1E3604-0831-452A-A3C3-2150F4A7693C}" dt="2023-12-06T18:35:56.236" v="3876"/>
            <ac:spMkLst>
              <pc:docMk/>
              <pc:sldMasterMk cId="835060173" sldId="2147483799"/>
              <pc:sldLayoutMk cId="4263151950" sldId="2147483818"/>
              <ac:spMk id="200" creationId="{A345A289-8D6C-4886-B54C-3E0D26D176E6}"/>
            </ac:spMkLst>
          </pc:spChg>
          <pc:spChg chg="mod">
            <ac:chgData name="Tony Tom" userId="c14d24fb81e4b911" providerId="LiveId" clId="{FE1E3604-0831-452A-A3C3-2150F4A7693C}" dt="2023-12-06T18:35:56.236" v="3876"/>
            <ac:spMkLst>
              <pc:docMk/>
              <pc:sldMasterMk cId="835060173" sldId="2147483799"/>
              <pc:sldLayoutMk cId="4263151950" sldId="2147483818"/>
              <ac:spMk id="201" creationId="{5690D981-545B-4A73-A22E-6E701024ACF2}"/>
            </ac:spMkLst>
          </pc:spChg>
          <pc:grpChg chg="mod">
            <ac:chgData name="Tony Tom" userId="c14d24fb81e4b911" providerId="LiveId" clId="{FE1E3604-0831-452A-A3C3-2150F4A7693C}" dt="2023-12-06T18:35:56.236" v="3876"/>
            <ac:grpSpMkLst>
              <pc:docMk/>
              <pc:sldMasterMk cId="835060173" sldId="2147483799"/>
              <pc:sldLayoutMk cId="4263151950" sldId="2147483818"/>
              <ac:grpSpMk id="92" creationId="{6CA9855B-4072-4D45-821E-549FDF548137}"/>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94" creationId="{CD707C0C-4086-4F35-A8FC-A45D727AA61B}"/>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95" creationId="{FCB89D53-605D-4497-A82E-C5CB7B9AB105}"/>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96" creationId="{F63171A4-E846-4A64-8292-3ED3583B6DE9}"/>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97" creationId="{E59C66F3-BAB8-46AB-849B-0BC14A74B8AB}"/>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98" creationId="{23DAD9FD-AF99-4D89-9BC8-E6739BD17ACA}"/>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99" creationId="{EA551A3F-69EF-45CC-87F7-867808A3FAD2}"/>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100" creationId="{80FA6744-F48F-4652-86E5-BA3ABEF32274}"/>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101" creationId="{1A6B3F4D-48A0-4FC2-8720-2606D6AA04C0}"/>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102" creationId="{67E4FA26-563D-4D19-BAEB-A370818E51A5}"/>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103" creationId="{28E615C5-6A2E-4BF3-A3A8-9061C5B1B845}"/>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112" creationId="{12724B09-E74E-49FA-BB5D-583BB89B798C}"/>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116" creationId="{D7170781-0173-4FAB-8358-42C469FC51A3}"/>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117" creationId="{4C9CB0E6-07EF-4140-926D-D380C1A88EB0}"/>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138" creationId="{0519964D-597A-4E0C-B66C-89D30B8582BC}"/>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146" creationId="{4200751B-2483-40F5-8C14-EF64034D4531}"/>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147" creationId="{66036562-1199-405F-B95A-C3A543B5DB4C}"/>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148" creationId="{D1F1EE7D-C5FF-46EA-AB9C-94E1F2D9B730}"/>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149" creationId="{66672930-1A30-4508-A9D2-FA4271C6B1E1}"/>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150" creationId="{BAD99054-FC47-4391-9369-B309A0AA2582}"/>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151" creationId="{1A1CDB94-FE6F-4AAC-94D9-DDCEC703B126}"/>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152" creationId="{DEACDE3F-3571-479B-8545-A0EB157DFB7D}"/>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161" creationId="{2AC2FE37-AED7-4C81-A52E-FD105C1BDA8D}"/>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165" creationId="{C4C4997E-6944-4940-8B33-92DB90BCE3AD}"/>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166" creationId="{07F79761-CFAA-4330-8067-31EC1DC3E16B}"/>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187" creationId="{95E220B7-17F2-4748-A337-3B8D58860387}"/>
            </ac:grpSpMkLst>
          </pc:grpChg>
          <pc:grpChg chg="mod">
            <ac:chgData name="Tony Tom" userId="c14d24fb81e4b911" providerId="LiveId" clId="{FE1E3604-0831-452A-A3C3-2150F4A7693C}" dt="2023-12-06T18:35:56.236" v="3876"/>
            <ac:grpSpMkLst>
              <pc:docMk/>
              <pc:sldMasterMk cId="835060173" sldId="2147483799"/>
              <pc:sldLayoutMk cId="4263151950" sldId="2147483818"/>
              <ac:grpSpMk id="197" creationId="{9625C8AA-1597-4CED-8301-18D382EF0DF5}"/>
            </ac:grpSpMkLst>
          </pc:grpChg>
          <pc:cxnChg chg="mod">
            <ac:chgData name="Tony Tom" userId="c14d24fb81e4b911" providerId="LiveId" clId="{FE1E3604-0831-452A-A3C3-2150F4A7693C}" dt="2023-12-06T18:35:56.236" v="3876"/>
            <ac:cxnSpMkLst>
              <pc:docMk/>
              <pc:sldMasterMk cId="835060173" sldId="2147483799"/>
              <pc:sldLayoutMk cId="4263151950" sldId="2147483818"/>
              <ac:cxnSpMk id="91" creationId="{A3805DED-0C97-4EF7-B1E1-0E016E053719}"/>
            </ac:cxnSpMkLst>
          </pc:cxnChg>
          <pc:cxnChg chg="mod">
            <ac:chgData name="Tony Tom" userId="c14d24fb81e4b911" providerId="LiveId" clId="{FE1E3604-0831-452A-A3C3-2150F4A7693C}" dt="2023-12-06T18:35:56.236" v="3876"/>
            <ac:cxnSpMkLst>
              <pc:docMk/>
              <pc:sldMasterMk cId="835060173" sldId="2147483799"/>
              <pc:sldLayoutMk cId="4263151950" sldId="2147483818"/>
              <ac:cxnSpMk id="104" creationId="{B15A4CEB-6B8D-48C3-8484-3EC282A34A1F}"/>
            </ac:cxnSpMkLst>
          </pc:cxnChg>
          <pc:cxnChg chg="mod">
            <ac:chgData name="Tony Tom" userId="c14d24fb81e4b911" providerId="LiveId" clId="{FE1E3604-0831-452A-A3C3-2150F4A7693C}" dt="2023-12-06T18:35:56.236" v="3876"/>
            <ac:cxnSpMkLst>
              <pc:docMk/>
              <pc:sldMasterMk cId="835060173" sldId="2147483799"/>
              <pc:sldLayoutMk cId="4263151950" sldId="2147483818"/>
              <ac:cxnSpMk id="120" creationId="{03C55E22-B879-4AE0-BC46-BA8A4E950C50}"/>
            </ac:cxnSpMkLst>
          </pc:cxnChg>
          <pc:cxnChg chg="mod">
            <ac:chgData name="Tony Tom" userId="c14d24fb81e4b911" providerId="LiveId" clId="{FE1E3604-0831-452A-A3C3-2150F4A7693C}" dt="2023-12-06T18:35:56.236" v="3876"/>
            <ac:cxnSpMkLst>
              <pc:docMk/>
              <pc:sldMasterMk cId="835060173" sldId="2147483799"/>
              <pc:sldLayoutMk cId="4263151950" sldId="2147483818"/>
              <ac:cxnSpMk id="121" creationId="{AA07E073-1978-4DCC-9E5C-FF89EF524BFA}"/>
            </ac:cxnSpMkLst>
          </pc:cxnChg>
          <pc:cxnChg chg="mod">
            <ac:chgData name="Tony Tom" userId="c14d24fb81e4b911" providerId="LiveId" clId="{FE1E3604-0831-452A-A3C3-2150F4A7693C}" dt="2023-12-06T18:35:56.236" v="3876"/>
            <ac:cxnSpMkLst>
              <pc:docMk/>
              <pc:sldMasterMk cId="835060173" sldId="2147483799"/>
              <pc:sldLayoutMk cId="4263151950" sldId="2147483818"/>
              <ac:cxnSpMk id="153" creationId="{0EBC688C-242B-4AF8-9A28-74C5D3A7DD76}"/>
            </ac:cxnSpMkLst>
          </pc:cxnChg>
          <pc:cxnChg chg="mod">
            <ac:chgData name="Tony Tom" userId="c14d24fb81e4b911" providerId="LiveId" clId="{FE1E3604-0831-452A-A3C3-2150F4A7693C}" dt="2023-12-06T18:35:56.236" v="3876"/>
            <ac:cxnSpMkLst>
              <pc:docMk/>
              <pc:sldMasterMk cId="835060173" sldId="2147483799"/>
              <pc:sldLayoutMk cId="4263151950" sldId="2147483818"/>
              <ac:cxnSpMk id="169" creationId="{0A44DA53-5DA1-44E2-8EB4-F53CC84C9F2A}"/>
            </ac:cxnSpMkLst>
          </pc:cxnChg>
          <pc:cxnChg chg="mod">
            <ac:chgData name="Tony Tom" userId="c14d24fb81e4b911" providerId="LiveId" clId="{FE1E3604-0831-452A-A3C3-2150F4A7693C}" dt="2023-12-06T18:35:56.236" v="3876"/>
            <ac:cxnSpMkLst>
              <pc:docMk/>
              <pc:sldMasterMk cId="835060173" sldId="2147483799"/>
              <pc:sldLayoutMk cId="4263151950" sldId="2147483818"/>
              <ac:cxnSpMk id="170" creationId="{F072B3FF-FEA5-46BC-8627-9B46C5F3967D}"/>
            </ac:cxnSpMkLst>
          </pc:cxnChg>
        </pc:sldLayoutChg>
      </pc:sldMasterChg>
      <pc:sldMasterChg chg="modSp modSldLayout">
        <pc:chgData name="Tony Tom" userId="c14d24fb81e4b911" providerId="LiveId" clId="{FE1E3604-0831-452A-A3C3-2150F4A7693C}" dt="2023-12-06T18:35:55.747" v="3874"/>
        <pc:sldMasterMkLst>
          <pc:docMk/>
          <pc:sldMasterMk cId="1048641830" sldId="2147483819"/>
        </pc:sldMasterMkLst>
        <pc:spChg chg="mod">
          <ac:chgData name="Tony Tom" userId="c14d24fb81e4b911" providerId="LiveId" clId="{FE1E3604-0831-452A-A3C3-2150F4A7693C}" dt="2023-12-06T18:35:55.747" v="3874"/>
          <ac:spMkLst>
            <pc:docMk/>
            <pc:sldMasterMk cId="1048641830" sldId="2147483819"/>
            <ac:spMk id="2" creationId="{00000000-0000-0000-0000-000000000000}"/>
          </ac:spMkLst>
        </pc:spChg>
        <pc:spChg chg="mod">
          <ac:chgData name="Tony Tom" userId="c14d24fb81e4b911" providerId="LiveId" clId="{FE1E3604-0831-452A-A3C3-2150F4A7693C}" dt="2023-12-06T18:35:55.747" v="3874"/>
          <ac:spMkLst>
            <pc:docMk/>
            <pc:sldMasterMk cId="1048641830" sldId="2147483819"/>
            <ac:spMk id="3" creationId="{00000000-0000-0000-0000-000000000000}"/>
          </ac:spMkLst>
        </pc:spChg>
        <pc:spChg chg="mod">
          <ac:chgData name="Tony Tom" userId="c14d24fb81e4b911" providerId="LiveId" clId="{FE1E3604-0831-452A-A3C3-2150F4A7693C}" dt="2023-12-06T18:35:55.747" v="3874"/>
          <ac:spMkLst>
            <pc:docMk/>
            <pc:sldMasterMk cId="1048641830" sldId="2147483819"/>
            <ac:spMk id="4" creationId="{00000000-0000-0000-0000-000000000000}"/>
          </ac:spMkLst>
        </pc:spChg>
        <pc:spChg chg="mod">
          <ac:chgData name="Tony Tom" userId="c14d24fb81e4b911" providerId="LiveId" clId="{FE1E3604-0831-452A-A3C3-2150F4A7693C}" dt="2023-12-06T18:35:55.747" v="3874"/>
          <ac:spMkLst>
            <pc:docMk/>
            <pc:sldMasterMk cId="1048641830" sldId="2147483819"/>
            <ac:spMk id="5" creationId="{00000000-0000-0000-0000-000000000000}"/>
          </ac:spMkLst>
        </pc:spChg>
        <pc:spChg chg="mod">
          <ac:chgData name="Tony Tom" userId="c14d24fb81e4b911" providerId="LiveId" clId="{FE1E3604-0831-452A-A3C3-2150F4A7693C}" dt="2023-12-06T18:35:55.747" v="3874"/>
          <ac:spMkLst>
            <pc:docMk/>
            <pc:sldMasterMk cId="1048641830" sldId="2147483819"/>
            <ac:spMk id="6" creationId="{00000000-0000-0000-0000-000000000000}"/>
          </ac:spMkLst>
        </pc:spChg>
        <pc:spChg chg="mod">
          <ac:chgData name="Tony Tom" userId="c14d24fb81e4b911" providerId="LiveId" clId="{FE1E3604-0831-452A-A3C3-2150F4A7693C}" dt="2023-12-06T18:35:55.747" v="3874"/>
          <ac:spMkLst>
            <pc:docMk/>
            <pc:sldMasterMk cId="1048641830" sldId="2147483819"/>
            <ac:spMk id="7" creationId="{00000000-0000-0000-0000-000000000000}"/>
          </ac:spMkLst>
        </pc:spChg>
        <pc:spChg chg="mod">
          <ac:chgData name="Tony Tom" userId="c14d24fb81e4b911" providerId="LiveId" clId="{FE1E3604-0831-452A-A3C3-2150F4A7693C}" dt="2023-12-06T18:35:55.747" v="3874"/>
          <ac:spMkLst>
            <pc:docMk/>
            <pc:sldMasterMk cId="1048641830" sldId="2147483819"/>
            <ac:spMk id="9" creationId="{00000000-0000-0000-0000-000000000000}"/>
          </ac:spMkLst>
        </pc:spChg>
        <pc:cxnChg chg="mod">
          <ac:chgData name="Tony Tom" userId="c14d24fb81e4b911" providerId="LiveId" clId="{FE1E3604-0831-452A-A3C3-2150F4A7693C}" dt="2023-12-06T18:35:55.747" v="3874"/>
          <ac:cxnSpMkLst>
            <pc:docMk/>
            <pc:sldMasterMk cId="1048641830" sldId="2147483819"/>
            <ac:cxnSpMk id="10" creationId="{00000000-0000-0000-0000-000000000000}"/>
          </ac:cxnSpMkLst>
        </pc:cxnChg>
        <pc:sldLayoutChg chg="modSp">
          <pc:chgData name="Tony Tom" userId="c14d24fb81e4b911" providerId="LiveId" clId="{FE1E3604-0831-452A-A3C3-2150F4A7693C}" dt="2023-12-06T18:35:55.747" v="3874"/>
          <pc:sldLayoutMkLst>
            <pc:docMk/>
            <pc:sldMasterMk cId="835060173" sldId="2147483799"/>
            <pc:sldLayoutMk cId="4229122312" sldId="2147483672"/>
          </pc:sldLayoutMkLst>
          <pc:spChg chg="mod">
            <ac:chgData name="Tony Tom" userId="c14d24fb81e4b911" providerId="LiveId" clId="{FE1E3604-0831-452A-A3C3-2150F4A7693C}" dt="2023-12-06T18:35:55.747" v="3874"/>
            <ac:spMkLst>
              <pc:docMk/>
              <pc:sldMasterMk cId="835060173" sldId="2147483799"/>
              <pc:sldLayoutMk cId="4229122312" sldId="2147483672"/>
              <ac:spMk id="2" creationId="{D033B6B0-54DE-4F2D-84DD-D06CD3B117B4}"/>
            </ac:spMkLst>
          </pc:spChg>
          <pc:spChg chg="mod">
            <ac:chgData name="Tony Tom" userId="c14d24fb81e4b911" providerId="LiveId" clId="{FE1E3604-0831-452A-A3C3-2150F4A7693C}" dt="2023-12-06T18:35:55.747" v="3874"/>
            <ac:spMkLst>
              <pc:docMk/>
              <pc:sldMasterMk cId="835060173" sldId="2147483799"/>
              <pc:sldLayoutMk cId="4229122312" sldId="2147483672"/>
              <ac:spMk id="10" creationId="{B4FF54B2-44F5-42F7-8353-111D80A8D22F}"/>
            </ac:spMkLst>
          </pc:spChg>
          <pc:spChg chg="mod">
            <ac:chgData name="Tony Tom" userId="c14d24fb81e4b911" providerId="LiveId" clId="{FE1E3604-0831-452A-A3C3-2150F4A7693C}" dt="2023-12-06T18:35:55.747" v="3874"/>
            <ac:spMkLst>
              <pc:docMk/>
              <pc:sldMasterMk cId="835060173" sldId="2147483799"/>
              <pc:sldLayoutMk cId="4229122312" sldId="2147483672"/>
              <ac:spMk id="15" creationId="{517033B6-6B8A-4BD6-9A52-BF9E9EFBD486}"/>
            </ac:spMkLst>
          </pc:spChg>
          <pc:spChg chg="mod">
            <ac:chgData name="Tony Tom" userId="c14d24fb81e4b911" providerId="LiveId" clId="{FE1E3604-0831-452A-A3C3-2150F4A7693C}" dt="2023-12-06T18:35:55.747" v="3874"/>
            <ac:spMkLst>
              <pc:docMk/>
              <pc:sldMasterMk cId="835060173" sldId="2147483799"/>
              <pc:sldLayoutMk cId="4229122312" sldId="2147483672"/>
              <ac:spMk id="16" creationId="{0089A8F3-7530-4C17-848C-580015C3EDCE}"/>
            </ac:spMkLst>
          </pc:spChg>
          <pc:spChg chg="mod">
            <ac:chgData name="Tony Tom" userId="c14d24fb81e4b911" providerId="LiveId" clId="{FE1E3604-0831-452A-A3C3-2150F4A7693C}" dt="2023-12-06T18:35:55.747" v="3874"/>
            <ac:spMkLst>
              <pc:docMk/>
              <pc:sldMasterMk cId="835060173" sldId="2147483799"/>
              <pc:sldLayoutMk cId="4229122312" sldId="2147483672"/>
              <ac:spMk id="17" creationId="{61D8EA0C-1521-4C6D-8C09-DD6D8F1F2219}"/>
            </ac:spMkLst>
          </pc:spChg>
          <pc:spChg chg="mod">
            <ac:chgData name="Tony Tom" userId="c14d24fb81e4b911" providerId="LiveId" clId="{FE1E3604-0831-452A-A3C3-2150F4A7693C}" dt="2023-12-06T18:35:55.747" v="3874"/>
            <ac:spMkLst>
              <pc:docMk/>
              <pc:sldMasterMk cId="835060173" sldId="2147483799"/>
              <pc:sldLayoutMk cId="4229122312" sldId="2147483672"/>
              <ac:spMk id="20" creationId="{6A94A4D4-EFFA-4AE2-B533-75F01F0F006D}"/>
            </ac:spMkLst>
          </pc:spChg>
          <pc:spChg chg="mod">
            <ac:chgData name="Tony Tom" userId="c14d24fb81e4b911" providerId="LiveId" clId="{FE1E3604-0831-452A-A3C3-2150F4A7693C}" dt="2023-12-06T18:35:55.747" v="3874"/>
            <ac:spMkLst>
              <pc:docMk/>
              <pc:sldMasterMk cId="835060173" sldId="2147483799"/>
              <pc:sldLayoutMk cId="4229122312" sldId="2147483672"/>
              <ac:spMk id="21" creationId="{1F4B0E1D-2F9C-444A-ADBA-BDE9F01D8DD3}"/>
            </ac:spMkLst>
          </pc:spChg>
          <pc:spChg chg="mod">
            <ac:chgData name="Tony Tom" userId="c14d24fb81e4b911" providerId="LiveId" clId="{FE1E3604-0831-452A-A3C3-2150F4A7693C}" dt="2023-12-06T18:35:55.747" v="3874"/>
            <ac:spMkLst>
              <pc:docMk/>
              <pc:sldMasterMk cId="835060173" sldId="2147483799"/>
              <pc:sldLayoutMk cId="4229122312" sldId="2147483672"/>
              <ac:spMk id="24" creationId="{CFC0629C-AFCE-4D39-87D5-36EF1FE5CF8F}"/>
            </ac:spMkLst>
          </pc:spChg>
          <pc:spChg chg="mod">
            <ac:chgData name="Tony Tom" userId="c14d24fb81e4b911" providerId="LiveId" clId="{FE1E3604-0831-452A-A3C3-2150F4A7693C}" dt="2023-12-06T18:35:55.747" v="3874"/>
            <ac:spMkLst>
              <pc:docMk/>
              <pc:sldMasterMk cId="835060173" sldId="2147483799"/>
              <pc:sldLayoutMk cId="4229122312" sldId="2147483672"/>
              <ac:spMk id="25" creationId="{81F3517A-93AD-4DF3-BEC7-E607A73E5E28}"/>
            </ac:spMkLst>
          </pc:spChg>
          <pc:spChg chg="mod">
            <ac:chgData name="Tony Tom" userId="c14d24fb81e4b911" providerId="LiveId" clId="{FE1E3604-0831-452A-A3C3-2150F4A7693C}" dt="2023-12-06T18:35:55.747" v="3874"/>
            <ac:spMkLst>
              <pc:docMk/>
              <pc:sldMasterMk cId="835060173" sldId="2147483799"/>
              <pc:sldLayoutMk cId="4229122312" sldId="2147483672"/>
              <ac:spMk id="26" creationId="{2F2D95CF-DAE2-4601-B9A6-233F4F2F3078}"/>
            </ac:spMkLst>
          </pc:spChg>
          <pc:spChg chg="mod">
            <ac:chgData name="Tony Tom" userId="c14d24fb81e4b911" providerId="LiveId" clId="{FE1E3604-0831-452A-A3C3-2150F4A7693C}" dt="2023-12-06T18:35:55.747" v="3874"/>
            <ac:spMkLst>
              <pc:docMk/>
              <pc:sldMasterMk cId="835060173" sldId="2147483799"/>
              <pc:sldLayoutMk cId="4229122312" sldId="2147483672"/>
              <ac:spMk id="27" creationId="{3CD52B72-C30B-4570-A8AB-78CB884F8D0E}"/>
            </ac:spMkLst>
          </pc:spChg>
          <pc:spChg chg="mod">
            <ac:chgData name="Tony Tom" userId="c14d24fb81e4b911" providerId="LiveId" clId="{FE1E3604-0831-452A-A3C3-2150F4A7693C}" dt="2023-12-06T18:35:55.747" v="3874"/>
            <ac:spMkLst>
              <pc:docMk/>
              <pc:sldMasterMk cId="835060173" sldId="2147483799"/>
              <pc:sldLayoutMk cId="4229122312" sldId="2147483672"/>
              <ac:spMk id="28" creationId="{696A9FBF-C89D-4CF9-A1DC-C0275A3B3263}"/>
            </ac:spMkLst>
          </pc:spChg>
          <pc:spChg chg="mod">
            <ac:chgData name="Tony Tom" userId="c14d24fb81e4b911" providerId="LiveId" clId="{FE1E3604-0831-452A-A3C3-2150F4A7693C}" dt="2023-12-06T18:35:55.747" v="3874"/>
            <ac:spMkLst>
              <pc:docMk/>
              <pc:sldMasterMk cId="835060173" sldId="2147483799"/>
              <pc:sldLayoutMk cId="4229122312" sldId="2147483672"/>
              <ac:spMk id="29" creationId="{C50B0ACE-17B4-4F11-BA43-0159796B8390}"/>
            </ac:spMkLst>
          </pc:spChg>
          <pc:spChg chg="mod">
            <ac:chgData name="Tony Tom" userId="c14d24fb81e4b911" providerId="LiveId" clId="{FE1E3604-0831-452A-A3C3-2150F4A7693C}" dt="2023-12-06T18:35:55.747" v="3874"/>
            <ac:spMkLst>
              <pc:docMk/>
              <pc:sldMasterMk cId="835060173" sldId="2147483799"/>
              <pc:sldLayoutMk cId="4229122312" sldId="2147483672"/>
              <ac:spMk id="30" creationId="{F0346B01-7019-48B2-9BE7-3E90F590FD6C}"/>
            </ac:spMkLst>
          </pc:spChg>
          <pc:spChg chg="mod">
            <ac:chgData name="Tony Tom" userId="c14d24fb81e4b911" providerId="LiveId" clId="{FE1E3604-0831-452A-A3C3-2150F4A7693C}" dt="2023-12-06T18:35:55.747" v="3874"/>
            <ac:spMkLst>
              <pc:docMk/>
              <pc:sldMasterMk cId="835060173" sldId="2147483799"/>
              <pc:sldLayoutMk cId="4229122312" sldId="2147483672"/>
              <ac:spMk id="31" creationId="{5C186E4B-7559-4E95-9BDD-7DA75E0873BC}"/>
            </ac:spMkLst>
          </pc:spChg>
          <pc:spChg chg="mod">
            <ac:chgData name="Tony Tom" userId="c14d24fb81e4b911" providerId="LiveId" clId="{FE1E3604-0831-452A-A3C3-2150F4A7693C}" dt="2023-12-06T18:35:55.747" v="3874"/>
            <ac:spMkLst>
              <pc:docMk/>
              <pc:sldMasterMk cId="835060173" sldId="2147483799"/>
              <pc:sldLayoutMk cId="4229122312" sldId="2147483672"/>
              <ac:spMk id="32" creationId="{4FFE117A-211E-4BD5-AB76-05026DEC6B57}"/>
            </ac:spMkLst>
          </pc:spChg>
          <pc:spChg chg="mod">
            <ac:chgData name="Tony Tom" userId="c14d24fb81e4b911" providerId="LiveId" clId="{FE1E3604-0831-452A-A3C3-2150F4A7693C}" dt="2023-12-06T18:35:55.747" v="3874"/>
            <ac:spMkLst>
              <pc:docMk/>
              <pc:sldMasterMk cId="835060173" sldId="2147483799"/>
              <pc:sldLayoutMk cId="4229122312" sldId="2147483672"/>
              <ac:spMk id="33" creationId="{5CC0C412-2859-4E97-924F-291318E6ADF2}"/>
            </ac:spMkLst>
          </pc:spChg>
          <pc:spChg chg="mod">
            <ac:chgData name="Tony Tom" userId="c14d24fb81e4b911" providerId="LiveId" clId="{FE1E3604-0831-452A-A3C3-2150F4A7693C}" dt="2023-12-06T18:35:55.747" v="3874"/>
            <ac:spMkLst>
              <pc:docMk/>
              <pc:sldMasterMk cId="835060173" sldId="2147483799"/>
              <pc:sldLayoutMk cId="4229122312" sldId="2147483672"/>
              <ac:spMk id="34" creationId="{AECE441C-0FBF-4F02-9781-35F2487E3C05}"/>
            </ac:spMkLst>
          </pc:spChg>
          <pc:spChg chg="mod">
            <ac:chgData name="Tony Tom" userId="c14d24fb81e4b911" providerId="LiveId" clId="{FE1E3604-0831-452A-A3C3-2150F4A7693C}" dt="2023-12-06T18:35:55.747" v="3874"/>
            <ac:spMkLst>
              <pc:docMk/>
              <pc:sldMasterMk cId="835060173" sldId="2147483799"/>
              <pc:sldLayoutMk cId="4229122312" sldId="2147483672"/>
              <ac:spMk id="35" creationId="{951A4317-3E34-41B4-BCD9-E6E0627C188B}"/>
            </ac:spMkLst>
          </pc:spChg>
          <pc:spChg chg="mod">
            <ac:chgData name="Tony Tom" userId="c14d24fb81e4b911" providerId="LiveId" clId="{FE1E3604-0831-452A-A3C3-2150F4A7693C}" dt="2023-12-06T18:35:55.747" v="3874"/>
            <ac:spMkLst>
              <pc:docMk/>
              <pc:sldMasterMk cId="835060173" sldId="2147483799"/>
              <pc:sldLayoutMk cId="4229122312" sldId="2147483672"/>
              <ac:spMk id="36" creationId="{CE2D40E4-274B-4D43-801B-7B3BAF03E454}"/>
            </ac:spMkLst>
          </pc:spChg>
          <pc:spChg chg="mod">
            <ac:chgData name="Tony Tom" userId="c14d24fb81e4b911" providerId="LiveId" clId="{FE1E3604-0831-452A-A3C3-2150F4A7693C}" dt="2023-12-06T18:35:55.747" v="3874"/>
            <ac:spMkLst>
              <pc:docMk/>
              <pc:sldMasterMk cId="835060173" sldId="2147483799"/>
              <pc:sldLayoutMk cId="4229122312" sldId="2147483672"/>
              <ac:spMk id="37" creationId="{2D939FC8-6395-4DCB-B28C-2342BFB72F2C}"/>
            </ac:spMkLst>
          </pc:spChg>
          <pc:spChg chg="mod">
            <ac:chgData name="Tony Tom" userId="c14d24fb81e4b911" providerId="LiveId" clId="{FE1E3604-0831-452A-A3C3-2150F4A7693C}" dt="2023-12-06T18:35:55.747" v="3874"/>
            <ac:spMkLst>
              <pc:docMk/>
              <pc:sldMasterMk cId="835060173" sldId="2147483799"/>
              <pc:sldLayoutMk cId="4229122312" sldId="2147483672"/>
              <ac:spMk id="38" creationId="{620FEEF2-AE91-48CA-8FE7-B50F83E1CF29}"/>
            </ac:spMkLst>
          </pc:spChg>
          <pc:spChg chg="mod">
            <ac:chgData name="Tony Tom" userId="c14d24fb81e4b911" providerId="LiveId" clId="{FE1E3604-0831-452A-A3C3-2150F4A7693C}" dt="2023-12-06T18:35:55.747" v="3874"/>
            <ac:spMkLst>
              <pc:docMk/>
              <pc:sldMasterMk cId="835060173" sldId="2147483799"/>
              <pc:sldLayoutMk cId="4229122312" sldId="2147483672"/>
              <ac:spMk id="39" creationId="{27050D75-D26B-4BD3-A4A5-68DF13E9C13B}"/>
            </ac:spMkLst>
          </pc:spChg>
          <pc:spChg chg="mod">
            <ac:chgData name="Tony Tom" userId="c14d24fb81e4b911" providerId="LiveId" clId="{FE1E3604-0831-452A-A3C3-2150F4A7693C}" dt="2023-12-06T18:35:55.747" v="3874"/>
            <ac:spMkLst>
              <pc:docMk/>
              <pc:sldMasterMk cId="835060173" sldId="2147483799"/>
              <pc:sldLayoutMk cId="4229122312" sldId="2147483672"/>
              <ac:spMk id="41" creationId="{E7F90261-4A5A-4C39-B4B3-FEBED04E345F}"/>
            </ac:spMkLst>
          </pc:spChg>
          <pc:spChg chg="mod">
            <ac:chgData name="Tony Tom" userId="c14d24fb81e4b911" providerId="LiveId" clId="{FE1E3604-0831-452A-A3C3-2150F4A7693C}" dt="2023-12-06T18:35:55.747" v="3874"/>
            <ac:spMkLst>
              <pc:docMk/>
              <pc:sldMasterMk cId="835060173" sldId="2147483799"/>
              <pc:sldLayoutMk cId="4229122312" sldId="2147483672"/>
              <ac:spMk id="42" creationId="{71681E7C-A7E8-4F01-9001-3FD1105E1B46}"/>
            </ac:spMkLst>
          </pc:spChg>
          <pc:spChg chg="mod">
            <ac:chgData name="Tony Tom" userId="c14d24fb81e4b911" providerId="LiveId" clId="{FE1E3604-0831-452A-A3C3-2150F4A7693C}" dt="2023-12-06T18:35:55.747" v="3874"/>
            <ac:spMkLst>
              <pc:docMk/>
              <pc:sldMasterMk cId="835060173" sldId="2147483799"/>
              <pc:sldLayoutMk cId="4229122312" sldId="2147483672"/>
              <ac:spMk id="43" creationId="{901B0597-C838-4481-A49D-E8D85B631C7B}"/>
            </ac:spMkLst>
          </pc:spChg>
          <pc:spChg chg="mod">
            <ac:chgData name="Tony Tom" userId="c14d24fb81e4b911" providerId="LiveId" clId="{FE1E3604-0831-452A-A3C3-2150F4A7693C}" dt="2023-12-06T18:35:55.747" v="3874"/>
            <ac:spMkLst>
              <pc:docMk/>
              <pc:sldMasterMk cId="835060173" sldId="2147483799"/>
              <pc:sldLayoutMk cId="4229122312" sldId="2147483672"/>
              <ac:spMk id="44" creationId="{23C2B0BF-A329-4A97-B3D5-545BC6813E2F}"/>
            </ac:spMkLst>
          </pc:spChg>
          <pc:spChg chg="mod">
            <ac:chgData name="Tony Tom" userId="c14d24fb81e4b911" providerId="LiveId" clId="{FE1E3604-0831-452A-A3C3-2150F4A7693C}" dt="2023-12-06T18:35:55.747" v="3874"/>
            <ac:spMkLst>
              <pc:docMk/>
              <pc:sldMasterMk cId="835060173" sldId="2147483799"/>
              <pc:sldLayoutMk cId="4229122312" sldId="2147483672"/>
              <ac:spMk id="45" creationId="{DBCCCA80-4FEE-4C79-8AF3-66B97054C84B}"/>
            </ac:spMkLst>
          </pc:spChg>
          <pc:spChg chg="mod">
            <ac:chgData name="Tony Tom" userId="c14d24fb81e4b911" providerId="LiveId" clId="{FE1E3604-0831-452A-A3C3-2150F4A7693C}" dt="2023-12-06T18:35:55.747" v="3874"/>
            <ac:spMkLst>
              <pc:docMk/>
              <pc:sldMasterMk cId="835060173" sldId="2147483799"/>
              <pc:sldLayoutMk cId="4229122312" sldId="2147483672"/>
              <ac:spMk id="46" creationId="{4B9AD13F-808D-4464-989B-F40B3E77B746}"/>
            </ac:spMkLst>
          </pc:spChg>
          <pc:spChg chg="mod">
            <ac:chgData name="Tony Tom" userId="c14d24fb81e4b911" providerId="LiveId" clId="{FE1E3604-0831-452A-A3C3-2150F4A7693C}" dt="2023-12-06T18:35:55.747" v="3874"/>
            <ac:spMkLst>
              <pc:docMk/>
              <pc:sldMasterMk cId="835060173" sldId="2147483799"/>
              <pc:sldLayoutMk cId="4229122312" sldId="2147483672"/>
              <ac:spMk id="47" creationId="{076473B5-E30F-4635-8789-51368A971BDF}"/>
            </ac:spMkLst>
          </pc:spChg>
          <pc:spChg chg="mod">
            <ac:chgData name="Tony Tom" userId="c14d24fb81e4b911" providerId="LiveId" clId="{FE1E3604-0831-452A-A3C3-2150F4A7693C}" dt="2023-12-06T18:35:55.747" v="3874"/>
            <ac:spMkLst>
              <pc:docMk/>
              <pc:sldMasterMk cId="835060173" sldId="2147483799"/>
              <pc:sldLayoutMk cId="4229122312" sldId="2147483672"/>
              <ac:spMk id="48" creationId="{3D7F8A9A-8A53-4FD3-855C-C49B035CE878}"/>
            </ac:spMkLst>
          </pc:spChg>
          <pc:spChg chg="mod">
            <ac:chgData name="Tony Tom" userId="c14d24fb81e4b911" providerId="LiveId" clId="{FE1E3604-0831-452A-A3C3-2150F4A7693C}" dt="2023-12-06T18:35:55.747" v="3874"/>
            <ac:spMkLst>
              <pc:docMk/>
              <pc:sldMasterMk cId="835060173" sldId="2147483799"/>
              <pc:sldLayoutMk cId="4229122312" sldId="2147483672"/>
              <ac:spMk id="53" creationId="{1C343C91-0F9E-4530-939D-2D9F15DF4A78}"/>
            </ac:spMkLst>
          </pc:spChg>
          <pc:spChg chg="mod">
            <ac:chgData name="Tony Tom" userId="c14d24fb81e4b911" providerId="LiveId" clId="{FE1E3604-0831-452A-A3C3-2150F4A7693C}" dt="2023-12-06T18:35:55.747" v="3874"/>
            <ac:spMkLst>
              <pc:docMk/>
              <pc:sldMasterMk cId="835060173" sldId="2147483799"/>
              <pc:sldLayoutMk cId="4229122312" sldId="2147483672"/>
              <ac:spMk id="54" creationId="{6B93639B-DE1C-4A46-A4B5-B88FD6FC2016}"/>
            </ac:spMkLst>
          </pc:spChg>
          <pc:spChg chg="mod">
            <ac:chgData name="Tony Tom" userId="c14d24fb81e4b911" providerId="LiveId" clId="{FE1E3604-0831-452A-A3C3-2150F4A7693C}" dt="2023-12-06T18:35:55.747" v="3874"/>
            <ac:spMkLst>
              <pc:docMk/>
              <pc:sldMasterMk cId="835060173" sldId="2147483799"/>
              <pc:sldLayoutMk cId="4229122312" sldId="2147483672"/>
              <ac:spMk id="55" creationId="{A6C5D17F-13E7-4861-A839-3C56ABD56C49}"/>
            </ac:spMkLst>
          </pc:spChg>
          <pc:spChg chg="mod">
            <ac:chgData name="Tony Tom" userId="c14d24fb81e4b911" providerId="LiveId" clId="{FE1E3604-0831-452A-A3C3-2150F4A7693C}" dt="2023-12-06T18:35:55.747" v="3874"/>
            <ac:spMkLst>
              <pc:docMk/>
              <pc:sldMasterMk cId="835060173" sldId="2147483799"/>
              <pc:sldLayoutMk cId="4229122312" sldId="2147483672"/>
              <ac:spMk id="58" creationId="{A93316DB-546B-41BA-AD1B-94D5C467023D}"/>
            </ac:spMkLst>
          </pc:spChg>
          <pc:spChg chg="mod">
            <ac:chgData name="Tony Tom" userId="c14d24fb81e4b911" providerId="LiveId" clId="{FE1E3604-0831-452A-A3C3-2150F4A7693C}" dt="2023-12-06T18:35:55.747" v="3874"/>
            <ac:spMkLst>
              <pc:docMk/>
              <pc:sldMasterMk cId="835060173" sldId="2147483799"/>
              <pc:sldLayoutMk cId="4229122312" sldId="2147483672"/>
              <ac:spMk id="59" creationId="{35105C82-44C4-41C2-96AE-ADE6DD1D7125}"/>
            </ac:spMkLst>
          </pc:spChg>
          <pc:spChg chg="mod">
            <ac:chgData name="Tony Tom" userId="c14d24fb81e4b911" providerId="LiveId" clId="{FE1E3604-0831-452A-A3C3-2150F4A7693C}" dt="2023-12-06T18:35:55.747" v="3874"/>
            <ac:spMkLst>
              <pc:docMk/>
              <pc:sldMasterMk cId="835060173" sldId="2147483799"/>
              <pc:sldLayoutMk cId="4229122312" sldId="2147483672"/>
              <ac:spMk id="62" creationId="{AD80CCBD-3F02-48A0-A24E-5971D2295175}"/>
            </ac:spMkLst>
          </pc:spChg>
          <pc:spChg chg="mod">
            <ac:chgData name="Tony Tom" userId="c14d24fb81e4b911" providerId="LiveId" clId="{FE1E3604-0831-452A-A3C3-2150F4A7693C}" dt="2023-12-06T18:35:55.747" v="3874"/>
            <ac:spMkLst>
              <pc:docMk/>
              <pc:sldMasterMk cId="835060173" sldId="2147483799"/>
              <pc:sldLayoutMk cId="4229122312" sldId="2147483672"/>
              <ac:spMk id="63" creationId="{AB5B7D34-5A4E-48DE-8893-0F022E4CC959}"/>
            </ac:spMkLst>
          </pc:spChg>
          <pc:spChg chg="mod">
            <ac:chgData name="Tony Tom" userId="c14d24fb81e4b911" providerId="LiveId" clId="{FE1E3604-0831-452A-A3C3-2150F4A7693C}" dt="2023-12-06T18:35:55.747" v="3874"/>
            <ac:spMkLst>
              <pc:docMk/>
              <pc:sldMasterMk cId="835060173" sldId="2147483799"/>
              <pc:sldLayoutMk cId="4229122312" sldId="2147483672"/>
              <ac:spMk id="64" creationId="{89B06C37-E219-479D-B324-0DC7D0565173}"/>
            </ac:spMkLst>
          </pc:spChg>
          <pc:spChg chg="mod">
            <ac:chgData name="Tony Tom" userId="c14d24fb81e4b911" providerId="LiveId" clId="{FE1E3604-0831-452A-A3C3-2150F4A7693C}" dt="2023-12-06T18:35:55.747" v="3874"/>
            <ac:spMkLst>
              <pc:docMk/>
              <pc:sldMasterMk cId="835060173" sldId="2147483799"/>
              <pc:sldLayoutMk cId="4229122312" sldId="2147483672"/>
              <ac:spMk id="65" creationId="{29A1D878-CEA2-41DC-8638-A8523167266B}"/>
            </ac:spMkLst>
          </pc:spChg>
          <pc:spChg chg="mod">
            <ac:chgData name="Tony Tom" userId="c14d24fb81e4b911" providerId="LiveId" clId="{FE1E3604-0831-452A-A3C3-2150F4A7693C}" dt="2023-12-06T18:35:55.747" v="3874"/>
            <ac:spMkLst>
              <pc:docMk/>
              <pc:sldMasterMk cId="835060173" sldId="2147483799"/>
              <pc:sldLayoutMk cId="4229122312" sldId="2147483672"/>
              <ac:spMk id="66" creationId="{99394209-57ED-4126-A8DC-0862D1FA11EB}"/>
            </ac:spMkLst>
          </pc:spChg>
          <pc:spChg chg="mod">
            <ac:chgData name="Tony Tom" userId="c14d24fb81e4b911" providerId="LiveId" clId="{FE1E3604-0831-452A-A3C3-2150F4A7693C}" dt="2023-12-06T18:35:55.747" v="3874"/>
            <ac:spMkLst>
              <pc:docMk/>
              <pc:sldMasterMk cId="835060173" sldId="2147483799"/>
              <pc:sldLayoutMk cId="4229122312" sldId="2147483672"/>
              <ac:spMk id="67" creationId="{A48B0004-4618-4D71-88D1-A2FEE4F0ADE2}"/>
            </ac:spMkLst>
          </pc:spChg>
          <pc:spChg chg="mod">
            <ac:chgData name="Tony Tom" userId="c14d24fb81e4b911" providerId="LiveId" clId="{FE1E3604-0831-452A-A3C3-2150F4A7693C}" dt="2023-12-06T18:35:55.747" v="3874"/>
            <ac:spMkLst>
              <pc:docMk/>
              <pc:sldMasterMk cId="835060173" sldId="2147483799"/>
              <pc:sldLayoutMk cId="4229122312" sldId="2147483672"/>
              <ac:spMk id="68" creationId="{4D1C172B-2446-428A-A518-FE1B5FCE0D3B}"/>
            </ac:spMkLst>
          </pc:spChg>
          <pc:spChg chg="mod">
            <ac:chgData name="Tony Tom" userId="c14d24fb81e4b911" providerId="LiveId" clId="{FE1E3604-0831-452A-A3C3-2150F4A7693C}" dt="2023-12-06T18:35:55.747" v="3874"/>
            <ac:spMkLst>
              <pc:docMk/>
              <pc:sldMasterMk cId="835060173" sldId="2147483799"/>
              <pc:sldLayoutMk cId="4229122312" sldId="2147483672"/>
              <ac:spMk id="69" creationId="{E359C795-FCC1-401F-B0B6-F722AE632AAF}"/>
            </ac:spMkLst>
          </pc:spChg>
          <pc:spChg chg="mod">
            <ac:chgData name="Tony Tom" userId="c14d24fb81e4b911" providerId="LiveId" clId="{FE1E3604-0831-452A-A3C3-2150F4A7693C}" dt="2023-12-06T18:35:55.747" v="3874"/>
            <ac:spMkLst>
              <pc:docMk/>
              <pc:sldMasterMk cId="835060173" sldId="2147483799"/>
              <pc:sldLayoutMk cId="4229122312" sldId="2147483672"/>
              <ac:spMk id="70" creationId="{8260D102-71BB-497E-A5CF-743FB59874DF}"/>
            </ac:spMkLst>
          </pc:spChg>
          <pc:spChg chg="mod">
            <ac:chgData name="Tony Tom" userId="c14d24fb81e4b911" providerId="LiveId" clId="{FE1E3604-0831-452A-A3C3-2150F4A7693C}" dt="2023-12-06T18:35:55.747" v="3874"/>
            <ac:spMkLst>
              <pc:docMk/>
              <pc:sldMasterMk cId="835060173" sldId="2147483799"/>
              <pc:sldLayoutMk cId="4229122312" sldId="2147483672"/>
              <ac:spMk id="71" creationId="{811E3D98-A5FB-4BDE-A07D-A03EB898C67C}"/>
            </ac:spMkLst>
          </pc:spChg>
          <pc:spChg chg="mod">
            <ac:chgData name="Tony Tom" userId="c14d24fb81e4b911" providerId="LiveId" clId="{FE1E3604-0831-452A-A3C3-2150F4A7693C}" dt="2023-12-06T18:35:55.747" v="3874"/>
            <ac:spMkLst>
              <pc:docMk/>
              <pc:sldMasterMk cId="835060173" sldId="2147483799"/>
              <pc:sldLayoutMk cId="4229122312" sldId="2147483672"/>
              <ac:spMk id="72" creationId="{9E48CE7F-B4EF-4629-8706-6838C171EF0C}"/>
            </ac:spMkLst>
          </pc:spChg>
          <pc:spChg chg="mod">
            <ac:chgData name="Tony Tom" userId="c14d24fb81e4b911" providerId="LiveId" clId="{FE1E3604-0831-452A-A3C3-2150F4A7693C}" dt="2023-12-06T18:35:55.747" v="3874"/>
            <ac:spMkLst>
              <pc:docMk/>
              <pc:sldMasterMk cId="835060173" sldId="2147483799"/>
              <pc:sldLayoutMk cId="4229122312" sldId="2147483672"/>
              <ac:spMk id="73" creationId="{C8EBC77A-0887-4128-A73B-2C0165C6F944}"/>
            </ac:spMkLst>
          </pc:spChg>
          <pc:spChg chg="mod">
            <ac:chgData name="Tony Tom" userId="c14d24fb81e4b911" providerId="LiveId" clId="{FE1E3604-0831-452A-A3C3-2150F4A7693C}" dt="2023-12-06T18:35:55.747" v="3874"/>
            <ac:spMkLst>
              <pc:docMk/>
              <pc:sldMasterMk cId="835060173" sldId="2147483799"/>
              <pc:sldLayoutMk cId="4229122312" sldId="2147483672"/>
              <ac:spMk id="74" creationId="{7AF3D400-AAAA-47BD-922E-AA3A2AFA302C}"/>
            </ac:spMkLst>
          </pc:spChg>
          <pc:spChg chg="mod">
            <ac:chgData name="Tony Tom" userId="c14d24fb81e4b911" providerId="LiveId" clId="{FE1E3604-0831-452A-A3C3-2150F4A7693C}" dt="2023-12-06T18:35:55.747" v="3874"/>
            <ac:spMkLst>
              <pc:docMk/>
              <pc:sldMasterMk cId="835060173" sldId="2147483799"/>
              <pc:sldLayoutMk cId="4229122312" sldId="2147483672"/>
              <ac:spMk id="75" creationId="{B0A3E6A0-609D-427D-9D34-E7CF184B4531}"/>
            </ac:spMkLst>
          </pc:spChg>
          <pc:spChg chg="mod">
            <ac:chgData name="Tony Tom" userId="c14d24fb81e4b911" providerId="LiveId" clId="{FE1E3604-0831-452A-A3C3-2150F4A7693C}" dt="2023-12-06T18:35:55.747" v="3874"/>
            <ac:spMkLst>
              <pc:docMk/>
              <pc:sldMasterMk cId="835060173" sldId="2147483799"/>
              <pc:sldLayoutMk cId="4229122312" sldId="2147483672"/>
              <ac:spMk id="76" creationId="{DDE08965-A3F4-426A-924B-102A6F6FE277}"/>
            </ac:spMkLst>
          </pc:spChg>
          <pc:spChg chg="mod">
            <ac:chgData name="Tony Tom" userId="c14d24fb81e4b911" providerId="LiveId" clId="{FE1E3604-0831-452A-A3C3-2150F4A7693C}" dt="2023-12-06T18:35:55.747" v="3874"/>
            <ac:spMkLst>
              <pc:docMk/>
              <pc:sldMasterMk cId="835060173" sldId="2147483799"/>
              <pc:sldLayoutMk cId="4229122312" sldId="2147483672"/>
              <ac:spMk id="77" creationId="{13FA8E6E-7F53-47E9-9BF8-1CD3130F42B3}"/>
            </ac:spMkLst>
          </pc:spChg>
          <pc:spChg chg="mod">
            <ac:chgData name="Tony Tom" userId="c14d24fb81e4b911" providerId="LiveId" clId="{FE1E3604-0831-452A-A3C3-2150F4A7693C}" dt="2023-12-06T18:35:55.747" v="3874"/>
            <ac:spMkLst>
              <pc:docMk/>
              <pc:sldMasterMk cId="835060173" sldId="2147483799"/>
              <pc:sldLayoutMk cId="4229122312" sldId="2147483672"/>
              <ac:spMk id="79" creationId="{41E966B6-186E-4D17-B570-969B6951AC0B}"/>
            </ac:spMkLst>
          </pc:spChg>
          <pc:spChg chg="mod">
            <ac:chgData name="Tony Tom" userId="c14d24fb81e4b911" providerId="LiveId" clId="{FE1E3604-0831-452A-A3C3-2150F4A7693C}" dt="2023-12-06T18:35:55.747" v="3874"/>
            <ac:spMkLst>
              <pc:docMk/>
              <pc:sldMasterMk cId="835060173" sldId="2147483799"/>
              <pc:sldLayoutMk cId="4229122312" sldId="2147483672"/>
              <ac:spMk id="80" creationId="{918B08AD-5F3C-4FC5-8998-8524763C7504}"/>
            </ac:spMkLst>
          </pc:spChg>
          <pc:spChg chg="mod">
            <ac:chgData name="Tony Tom" userId="c14d24fb81e4b911" providerId="LiveId" clId="{FE1E3604-0831-452A-A3C3-2150F4A7693C}" dt="2023-12-06T18:35:55.747" v="3874"/>
            <ac:spMkLst>
              <pc:docMk/>
              <pc:sldMasterMk cId="835060173" sldId="2147483799"/>
              <pc:sldLayoutMk cId="4229122312" sldId="2147483672"/>
              <ac:spMk id="81" creationId="{EDF72260-B0A1-47A1-9459-FDF4600ACA69}"/>
            </ac:spMkLst>
          </pc:spChg>
          <pc:spChg chg="mod">
            <ac:chgData name="Tony Tom" userId="c14d24fb81e4b911" providerId="LiveId" clId="{FE1E3604-0831-452A-A3C3-2150F4A7693C}" dt="2023-12-06T18:35:55.747" v="3874"/>
            <ac:spMkLst>
              <pc:docMk/>
              <pc:sldMasterMk cId="835060173" sldId="2147483799"/>
              <pc:sldLayoutMk cId="4229122312" sldId="2147483672"/>
              <ac:spMk id="82" creationId="{C6A7FA58-53F7-4C2F-96D5-E97BB3CC6794}"/>
            </ac:spMkLst>
          </pc:spChg>
          <pc:spChg chg="mod">
            <ac:chgData name="Tony Tom" userId="c14d24fb81e4b911" providerId="LiveId" clId="{FE1E3604-0831-452A-A3C3-2150F4A7693C}" dt="2023-12-06T18:35:55.747" v="3874"/>
            <ac:spMkLst>
              <pc:docMk/>
              <pc:sldMasterMk cId="835060173" sldId="2147483799"/>
              <pc:sldLayoutMk cId="4229122312" sldId="2147483672"/>
              <ac:spMk id="83" creationId="{1B986617-481E-450F-8FAD-CA3086A3E042}"/>
            </ac:spMkLst>
          </pc:spChg>
          <pc:spChg chg="mod">
            <ac:chgData name="Tony Tom" userId="c14d24fb81e4b911" providerId="LiveId" clId="{FE1E3604-0831-452A-A3C3-2150F4A7693C}" dt="2023-12-06T18:35:55.747" v="3874"/>
            <ac:spMkLst>
              <pc:docMk/>
              <pc:sldMasterMk cId="835060173" sldId="2147483799"/>
              <pc:sldLayoutMk cId="4229122312" sldId="2147483672"/>
              <ac:spMk id="84" creationId="{4D24CAEB-B2FE-4796-8E6E-DB5148C380F9}"/>
            </ac:spMkLst>
          </pc:spChg>
          <pc:spChg chg="mod">
            <ac:chgData name="Tony Tom" userId="c14d24fb81e4b911" providerId="LiveId" clId="{FE1E3604-0831-452A-A3C3-2150F4A7693C}" dt="2023-12-06T18:35:55.747" v="3874"/>
            <ac:spMkLst>
              <pc:docMk/>
              <pc:sldMasterMk cId="835060173" sldId="2147483799"/>
              <pc:sldLayoutMk cId="4229122312" sldId="2147483672"/>
              <ac:spMk id="85" creationId="{3D577B03-E6D9-4FFA-A799-E504CBF8D716}"/>
            </ac:spMkLst>
          </pc:spChg>
          <pc:spChg chg="mod">
            <ac:chgData name="Tony Tom" userId="c14d24fb81e4b911" providerId="LiveId" clId="{FE1E3604-0831-452A-A3C3-2150F4A7693C}" dt="2023-12-06T18:35:55.747" v="3874"/>
            <ac:spMkLst>
              <pc:docMk/>
              <pc:sldMasterMk cId="835060173" sldId="2147483799"/>
              <pc:sldLayoutMk cId="4229122312" sldId="2147483672"/>
              <ac:spMk id="86" creationId="{84DB1BC2-B158-4DA5-9164-843E6B566CE6}"/>
            </ac:spMkLst>
          </pc:spChg>
          <pc:spChg chg="mod">
            <ac:chgData name="Tony Tom" userId="c14d24fb81e4b911" providerId="LiveId" clId="{FE1E3604-0831-452A-A3C3-2150F4A7693C}" dt="2023-12-06T18:35:55.747" v="3874"/>
            <ac:spMkLst>
              <pc:docMk/>
              <pc:sldMasterMk cId="835060173" sldId="2147483799"/>
              <pc:sldLayoutMk cId="4229122312" sldId="2147483672"/>
              <ac:spMk id="87" creationId="{751FDE2E-D749-401E-B3BA-66B2F5231823}"/>
            </ac:spMkLst>
          </pc:spChg>
          <pc:spChg chg="mod">
            <ac:chgData name="Tony Tom" userId="c14d24fb81e4b911" providerId="LiveId" clId="{FE1E3604-0831-452A-A3C3-2150F4A7693C}" dt="2023-12-06T18:35:55.747" v="3874"/>
            <ac:spMkLst>
              <pc:docMk/>
              <pc:sldMasterMk cId="835060173" sldId="2147483799"/>
              <pc:sldLayoutMk cId="4229122312" sldId="2147483672"/>
              <ac:spMk id="88" creationId="{49546377-E2EE-4854-AA84-5575789BAFD4}"/>
            </ac:spMkLst>
          </pc:spChg>
          <pc:spChg chg="mod">
            <ac:chgData name="Tony Tom" userId="c14d24fb81e4b911" providerId="LiveId" clId="{FE1E3604-0831-452A-A3C3-2150F4A7693C}" dt="2023-12-06T18:35:55.747" v="3874"/>
            <ac:spMkLst>
              <pc:docMk/>
              <pc:sldMasterMk cId="835060173" sldId="2147483799"/>
              <pc:sldLayoutMk cId="4229122312" sldId="2147483672"/>
              <ac:spMk id="175" creationId="{6B5BCC80-B184-4F6C-B3E3-CFC7F4C41C95}"/>
            </ac:spMkLst>
          </pc:spChg>
          <pc:grpChg chg="mod">
            <ac:chgData name="Tony Tom" userId="c14d24fb81e4b911" providerId="LiveId" clId="{FE1E3604-0831-452A-A3C3-2150F4A7693C}" dt="2023-12-06T18:35:55.747" v="3874"/>
            <ac:grpSpMkLst>
              <pc:docMk/>
              <pc:sldMasterMk cId="835060173" sldId="2147483799"/>
              <pc:sldLayoutMk cId="4229122312" sldId="2147483672"/>
              <ac:grpSpMk id="6" creationId="{F44A4473-D4D4-4E24-B542-C5D63C28DA75}"/>
            </ac:grpSpMkLst>
          </pc:grpChg>
          <pc:grpChg chg="mod">
            <ac:chgData name="Tony Tom" userId="c14d24fb81e4b911" providerId="LiveId" clId="{FE1E3604-0831-452A-A3C3-2150F4A7693C}" dt="2023-12-06T18:35:55.747" v="3874"/>
            <ac:grpSpMkLst>
              <pc:docMk/>
              <pc:sldMasterMk cId="835060173" sldId="2147483799"/>
              <pc:sldLayoutMk cId="4229122312" sldId="2147483672"/>
              <ac:grpSpMk id="7" creationId="{14CA4A32-A016-460F-8B99-22A5D265B4B8}"/>
            </ac:grpSpMkLst>
          </pc:grpChg>
          <pc:grpChg chg="mod">
            <ac:chgData name="Tony Tom" userId="c14d24fb81e4b911" providerId="LiveId" clId="{FE1E3604-0831-452A-A3C3-2150F4A7693C}" dt="2023-12-06T18:35:55.747" v="3874"/>
            <ac:grpSpMkLst>
              <pc:docMk/>
              <pc:sldMasterMk cId="835060173" sldId="2147483799"/>
              <pc:sldLayoutMk cId="4229122312" sldId="2147483672"/>
              <ac:grpSpMk id="8" creationId="{04FCC465-42B8-456F-951F-8C51A42F97E4}"/>
            </ac:grpSpMkLst>
          </pc:grpChg>
          <pc:grpChg chg="mod">
            <ac:chgData name="Tony Tom" userId="c14d24fb81e4b911" providerId="LiveId" clId="{FE1E3604-0831-452A-A3C3-2150F4A7693C}" dt="2023-12-06T18:35:55.747" v="3874"/>
            <ac:grpSpMkLst>
              <pc:docMk/>
              <pc:sldMasterMk cId="835060173" sldId="2147483799"/>
              <pc:sldLayoutMk cId="4229122312" sldId="2147483672"/>
              <ac:grpSpMk id="9" creationId="{92109E9F-E572-4202-B7A6-630155DD5BB6}"/>
            </ac:grpSpMkLst>
          </pc:grpChg>
          <pc:grpChg chg="mod">
            <ac:chgData name="Tony Tom" userId="c14d24fb81e4b911" providerId="LiveId" clId="{FE1E3604-0831-452A-A3C3-2150F4A7693C}" dt="2023-12-06T18:35:55.747" v="3874"/>
            <ac:grpSpMkLst>
              <pc:docMk/>
              <pc:sldMasterMk cId="835060173" sldId="2147483799"/>
              <pc:sldLayoutMk cId="4229122312" sldId="2147483672"/>
              <ac:grpSpMk id="11" creationId="{19A2BBF4-4F54-4179-B672-AD4C8D58A30F}"/>
            </ac:grpSpMkLst>
          </pc:grpChg>
          <pc:grpChg chg="mod">
            <ac:chgData name="Tony Tom" userId="c14d24fb81e4b911" providerId="LiveId" clId="{FE1E3604-0831-452A-A3C3-2150F4A7693C}" dt="2023-12-06T18:35:55.747" v="3874"/>
            <ac:grpSpMkLst>
              <pc:docMk/>
              <pc:sldMasterMk cId="835060173" sldId="2147483799"/>
              <pc:sldLayoutMk cId="4229122312" sldId="2147483672"/>
              <ac:grpSpMk id="12" creationId="{EF568995-35CF-4C80-A63C-82B47F1BA1DD}"/>
            </ac:grpSpMkLst>
          </pc:grpChg>
          <pc:grpChg chg="mod">
            <ac:chgData name="Tony Tom" userId="c14d24fb81e4b911" providerId="LiveId" clId="{FE1E3604-0831-452A-A3C3-2150F4A7693C}" dt="2023-12-06T18:35:55.747" v="3874"/>
            <ac:grpSpMkLst>
              <pc:docMk/>
              <pc:sldMasterMk cId="835060173" sldId="2147483799"/>
              <pc:sldLayoutMk cId="4229122312" sldId="2147483672"/>
              <ac:grpSpMk id="13" creationId="{5F5ACA0E-A5DF-4015-8FD4-FA7A53E9D1A3}"/>
            </ac:grpSpMkLst>
          </pc:grpChg>
          <pc:grpChg chg="mod">
            <ac:chgData name="Tony Tom" userId="c14d24fb81e4b911" providerId="LiveId" clId="{FE1E3604-0831-452A-A3C3-2150F4A7693C}" dt="2023-12-06T18:35:55.747" v="3874"/>
            <ac:grpSpMkLst>
              <pc:docMk/>
              <pc:sldMasterMk cId="835060173" sldId="2147483799"/>
              <pc:sldLayoutMk cId="4229122312" sldId="2147483672"/>
              <ac:grpSpMk id="14" creationId="{5A4DCFFD-FD3C-42EA-862E-5B792D9020AF}"/>
            </ac:grpSpMkLst>
          </pc:grpChg>
          <pc:grpChg chg="mod">
            <ac:chgData name="Tony Tom" userId="c14d24fb81e4b911" providerId="LiveId" clId="{FE1E3604-0831-452A-A3C3-2150F4A7693C}" dt="2023-12-06T18:35:55.747" v="3874"/>
            <ac:grpSpMkLst>
              <pc:docMk/>
              <pc:sldMasterMk cId="835060173" sldId="2147483799"/>
              <pc:sldLayoutMk cId="4229122312" sldId="2147483672"/>
              <ac:grpSpMk id="18" creationId="{99432608-19E2-4A3E-A68B-45C8E5DD4713}"/>
            </ac:grpSpMkLst>
          </pc:grpChg>
          <pc:grpChg chg="mod">
            <ac:chgData name="Tony Tom" userId="c14d24fb81e4b911" providerId="LiveId" clId="{FE1E3604-0831-452A-A3C3-2150F4A7693C}" dt="2023-12-06T18:35:55.747" v="3874"/>
            <ac:grpSpMkLst>
              <pc:docMk/>
              <pc:sldMasterMk cId="835060173" sldId="2147483799"/>
              <pc:sldLayoutMk cId="4229122312" sldId="2147483672"/>
              <ac:grpSpMk id="19" creationId="{4CBBC251-E8DD-438C-8733-7D65F461A449}"/>
            </ac:grpSpMkLst>
          </pc:grpChg>
          <pc:grpChg chg="mod">
            <ac:chgData name="Tony Tom" userId="c14d24fb81e4b911" providerId="LiveId" clId="{FE1E3604-0831-452A-A3C3-2150F4A7693C}" dt="2023-12-06T18:35:55.747" v="3874"/>
            <ac:grpSpMkLst>
              <pc:docMk/>
              <pc:sldMasterMk cId="835060173" sldId="2147483799"/>
              <pc:sldLayoutMk cId="4229122312" sldId="2147483672"/>
              <ac:grpSpMk id="40" creationId="{37668160-F5BE-4756-B84F-C68992BC7A57}"/>
            </ac:grpSpMkLst>
          </pc:grpChg>
          <pc:grpChg chg="mod">
            <ac:chgData name="Tony Tom" userId="c14d24fb81e4b911" providerId="LiveId" clId="{FE1E3604-0831-452A-A3C3-2150F4A7693C}" dt="2023-12-06T18:35:55.747" v="3874"/>
            <ac:grpSpMkLst>
              <pc:docMk/>
              <pc:sldMasterMk cId="835060173" sldId="2147483799"/>
              <pc:sldLayoutMk cId="4229122312" sldId="2147483672"/>
              <ac:grpSpMk id="49" creationId="{AC347F99-AC7C-4DB2-8AAF-9E2A7AE629CC}"/>
            </ac:grpSpMkLst>
          </pc:grpChg>
          <pc:grpChg chg="mod">
            <ac:chgData name="Tony Tom" userId="c14d24fb81e4b911" providerId="LiveId" clId="{FE1E3604-0831-452A-A3C3-2150F4A7693C}" dt="2023-12-06T18:35:55.747" v="3874"/>
            <ac:grpSpMkLst>
              <pc:docMk/>
              <pc:sldMasterMk cId="835060173" sldId="2147483799"/>
              <pc:sldLayoutMk cId="4229122312" sldId="2147483672"/>
              <ac:grpSpMk id="50" creationId="{43509C13-FDEE-45B0-B954-D80D6F38F000}"/>
            </ac:grpSpMkLst>
          </pc:grpChg>
          <pc:grpChg chg="mod">
            <ac:chgData name="Tony Tom" userId="c14d24fb81e4b911" providerId="LiveId" clId="{FE1E3604-0831-452A-A3C3-2150F4A7693C}" dt="2023-12-06T18:35:55.747" v="3874"/>
            <ac:grpSpMkLst>
              <pc:docMk/>
              <pc:sldMasterMk cId="835060173" sldId="2147483799"/>
              <pc:sldLayoutMk cId="4229122312" sldId="2147483672"/>
              <ac:grpSpMk id="51" creationId="{A7A634F2-054C-4614-9ECB-96BE809893D6}"/>
            </ac:grpSpMkLst>
          </pc:grpChg>
          <pc:grpChg chg="mod">
            <ac:chgData name="Tony Tom" userId="c14d24fb81e4b911" providerId="LiveId" clId="{FE1E3604-0831-452A-A3C3-2150F4A7693C}" dt="2023-12-06T18:35:55.747" v="3874"/>
            <ac:grpSpMkLst>
              <pc:docMk/>
              <pc:sldMasterMk cId="835060173" sldId="2147483799"/>
              <pc:sldLayoutMk cId="4229122312" sldId="2147483672"/>
              <ac:grpSpMk id="52" creationId="{1764AB7F-1912-4909-A04A-C8D125467E14}"/>
            </ac:grpSpMkLst>
          </pc:grpChg>
          <pc:grpChg chg="mod">
            <ac:chgData name="Tony Tom" userId="c14d24fb81e4b911" providerId="LiveId" clId="{FE1E3604-0831-452A-A3C3-2150F4A7693C}" dt="2023-12-06T18:35:55.747" v="3874"/>
            <ac:grpSpMkLst>
              <pc:docMk/>
              <pc:sldMasterMk cId="835060173" sldId="2147483799"/>
              <pc:sldLayoutMk cId="4229122312" sldId="2147483672"/>
              <ac:grpSpMk id="56" creationId="{21FF647D-8D8A-43E8-A2E2-46D1117839F4}"/>
            </ac:grpSpMkLst>
          </pc:grpChg>
          <pc:grpChg chg="mod">
            <ac:chgData name="Tony Tom" userId="c14d24fb81e4b911" providerId="LiveId" clId="{FE1E3604-0831-452A-A3C3-2150F4A7693C}" dt="2023-12-06T18:35:55.747" v="3874"/>
            <ac:grpSpMkLst>
              <pc:docMk/>
              <pc:sldMasterMk cId="835060173" sldId="2147483799"/>
              <pc:sldLayoutMk cId="4229122312" sldId="2147483672"/>
              <ac:grpSpMk id="57" creationId="{2341ADC6-0CC2-46C0-BA6F-9D9913669805}"/>
            </ac:grpSpMkLst>
          </pc:grpChg>
          <pc:grpChg chg="mod">
            <ac:chgData name="Tony Tom" userId="c14d24fb81e4b911" providerId="LiveId" clId="{FE1E3604-0831-452A-A3C3-2150F4A7693C}" dt="2023-12-06T18:35:55.747" v="3874"/>
            <ac:grpSpMkLst>
              <pc:docMk/>
              <pc:sldMasterMk cId="835060173" sldId="2147483799"/>
              <pc:sldLayoutMk cId="4229122312" sldId="2147483672"/>
              <ac:grpSpMk id="78" creationId="{7A8A9991-EF8F-4128-9DB7-A2FA8CF2F68B}"/>
            </ac:grpSpMkLst>
          </pc:grpChg>
          <pc:cxnChg chg="mod">
            <ac:chgData name="Tony Tom" userId="c14d24fb81e4b911" providerId="LiveId" clId="{FE1E3604-0831-452A-A3C3-2150F4A7693C}" dt="2023-12-06T18:35:55.747" v="3874"/>
            <ac:cxnSpMkLst>
              <pc:docMk/>
              <pc:sldMasterMk cId="835060173" sldId="2147483799"/>
              <pc:sldLayoutMk cId="4229122312" sldId="2147483672"/>
              <ac:cxnSpMk id="22" creationId="{127A2810-84DE-450A-986B-DE8AF8AE6F14}"/>
            </ac:cxnSpMkLst>
          </pc:cxnChg>
          <pc:cxnChg chg="mod">
            <ac:chgData name="Tony Tom" userId="c14d24fb81e4b911" providerId="LiveId" clId="{FE1E3604-0831-452A-A3C3-2150F4A7693C}" dt="2023-12-06T18:35:55.747" v="3874"/>
            <ac:cxnSpMkLst>
              <pc:docMk/>
              <pc:sldMasterMk cId="835060173" sldId="2147483799"/>
              <pc:sldLayoutMk cId="4229122312" sldId="2147483672"/>
              <ac:cxnSpMk id="23" creationId="{1A56ED6A-BBD4-4005-A99D-65BCF8047CCA}"/>
            </ac:cxnSpMkLst>
          </pc:cxnChg>
          <pc:cxnChg chg="mod">
            <ac:chgData name="Tony Tom" userId="c14d24fb81e4b911" providerId="LiveId" clId="{FE1E3604-0831-452A-A3C3-2150F4A7693C}" dt="2023-12-06T18:35:55.747" v="3874"/>
            <ac:cxnSpMkLst>
              <pc:docMk/>
              <pc:sldMasterMk cId="835060173" sldId="2147483799"/>
              <pc:sldLayoutMk cId="4229122312" sldId="2147483672"/>
              <ac:cxnSpMk id="60" creationId="{87B8728B-0A45-4551-99F0-CF33B850DA57}"/>
            </ac:cxnSpMkLst>
          </pc:cxnChg>
          <pc:cxnChg chg="mod">
            <ac:chgData name="Tony Tom" userId="c14d24fb81e4b911" providerId="LiveId" clId="{FE1E3604-0831-452A-A3C3-2150F4A7693C}" dt="2023-12-06T18:35:55.747" v="3874"/>
            <ac:cxnSpMkLst>
              <pc:docMk/>
              <pc:sldMasterMk cId="835060173" sldId="2147483799"/>
              <pc:sldLayoutMk cId="4229122312" sldId="2147483672"/>
              <ac:cxnSpMk id="61" creationId="{CCFAA15D-9EFC-4A70-AC98-CB3EF00C3A4C}"/>
            </ac:cxnSpMkLst>
          </pc:cxnChg>
          <pc:cxnChg chg="mod">
            <ac:chgData name="Tony Tom" userId="c14d24fb81e4b911" providerId="LiveId" clId="{FE1E3604-0831-452A-A3C3-2150F4A7693C}" dt="2023-12-06T18:35:55.747" v="3874"/>
            <ac:cxnSpMkLst>
              <pc:docMk/>
              <pc:sldMasterMk cId="835060173" sldId="2147483799"/>
              <pc:sldLayoutMk cId="4229122312" sldId="2147483672"/>
              <ac:cxnSpMk id="173" creationId="{88D7A558-4107-4032-8E5F-99B445369147}"/>
            </ac:cxnSpMkLst>
          </pc:cxnChg>
        </pc:sldLayoutChg>
        <pc:sldLayoutChg chg="modSp">
          <pc:chgData name="Tony Tom" userId="c14d24fb81e4b911" providerId="LiveId" clId="{FE1E3604-0831-452A-A3C3-2150F4A7693C}" dt="2023-12-06T18:35:55.747" v="3874"/>
          <pc:sldLayoutMkLst>
            <pc:docMk/>
            <pc:sldMasterMk cId="1048641830" sldId="2147483819"/>
            <pc:sldLayoutMk cId="3022514833" sldId="2147483820"/>
          </pc:sldLayoutMkLst>
          <pc:spChg chg="mod">
            <ac:chgData name="Tony Tom" userId="c14d24fb81e4b911" providerId="LiveId" clId="{FE1E3604-0831-452A-A3C3-2150F4A7693C}" dt="2023-12-06T18:35:55.747" v="3874"/>
            <ac:spMkLst>
              <pc:docMk/>
              <pc:sldMasterMk cId="1048641830" sldId="2147483819"/>
              <pc:sldLayoutMk cId="3022514833" sldId="2147483820"/>
              <ac:spMk id="2"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3022514833" sldId="2147483820"/>
              <ac:spMk id="3"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3022514833" sldId="2147483820"/>
              <ac:spMk id="7"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3022514833" sldId="2147483820"/>
              <ac:spMk id="8" creationId="{00000000-0000-0000-0000-000000000000}"/>
            </ac:spMkLst>
          </pc:spChg>
          <pc:cxnChg chg="mod">
            <ac:chgData name="Tony Tom" userId="c14d24fb81e4b911" providerId="LiveId" clId="{FE1E3604-0831-452A-A3C3-2150F4A7693C}" dt="2023-12-06T18:35:55.747" v="3874"/>
            <ac:cxnSpMkLst>
              <pc:docMk/>
              <pc:sldMasterMk cId="1048641830" sldId="2147483819"/>
              <pc:sldLayoutMk cId="3022514833" sldId="2147483820"/>
              <ac:cxnSpMk id="9" creationId="{00000000-0000-0000-0000-000000000000}"/>
            </ac:cxnSpMkLst>
          </pc:cxnChg>
        </pc:sldLayoutChg>
        <pc:sldLayoutChg chg="modSp">
          <pc:chgData name="Tony Tom" userId="c14d24fb81e4b911" providerId="LiveId" clId="{FE1E3604-0831-452A-A3C3-2150F4A7693C}" dt="2023-12-06T18:35:55.747" v="3874"/>
          <pc:sldLayoutMkLst>
            <pc:docMk/>
            <pc:sldMasterMk cId="1048641830" sldId="2147483819"/>
            <pc:sldLayoutMk cId="914546954" sldId="2147483822"/>
          </pc:sldLayoutMkLst>
          <pc:spChg chg="mod">
            <ac:chgData name="Tony Tom" userId="c14d24fb81e4b911" providerId="LiveId" clId="{FE1E3604-0831-452A-A3C3-2150F4A7693C}" dt="2023-12-06T18:35:55.747" v="3874"/>
            <ac:spMkLst>
              <pc:docMk/>
              <pc:sldMasterMk cId="1048641830" sldId="2147483819"/>
              <pc:sldLayoutMk cId="914546954" sldId="2147483822"/>
              <ac:spMk id="2"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914546954" sldId="2147483822"/>
              <ac:spMk id="3"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914546954" sldId="2147483822"/>
              <ac:spMk id="7"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914546954" sldId="2147483822"/>
              <ac:spMk id="8" creationId="{00000000-0000-0000-0000-000000000000}"/>
            </ac:spMkLst>
          </pc:spChg>
          <pc:cxnChg chg="mod">
            <ac:chgData name="Tony Tom" userId="c14d24fb81e4b911" providerId="LiveId" clId="{FE1E3604-0831-452A-A3C3-2150F4A7693C}" dt="2023-12-06T18:35:55.747" v="3874"/>
            <ac:cxnSpMkLst>
              <pc:docMk/>
              <pc:sldMasterMk cId="1048641830" sldId="2147483819"/>
              <pc:sldLayoutMk cId="914546954" sldId="2147483822"/>
              <ac:cxnSpMk id="9" creationId="{00000000-0000-0000-0000-000000000000}"/>
            </ac:cxnSpMkLst>
          </pc:cxnChg>
        </pc:sldLayoutChg>
        <pc:sldLayoutChg chg="modSp">
          <pc:chgData name="Tony Tom" userId="c14d24fb81e4b911" providerId="LiveId" clId="{FE1E3604-0831-452A-A3C3-2150F4A7693C}" dt="2023-12-06T18:35:55.747" v="3874"/>
          <pc:sldLayoutMkLst>
            <pc:docMk/>
            <pc:sldMasterMk cId="1048641830" sldId="2147483819"/>
            <pc:sldLayoutMk cId="1263068307" sldId="2147483823"/>
          </pc:sldLayoutMkLst>
          <pc:spChg chg="mod">
            <ac:chgData name="Tony Tom" userId="c14d24fb81e4b911" providerId="LiveId" clId="{FE1E3604-0831-452A-A3C3-2150F4A7693C}" dt="2023-12-06T18:35:55.747" v="3874"/>
            <ac:spMkLst>
              <pc:docMk/>
              <pc:sldMasterMk cId="1048641830" sldId="2147483819"/>
              <pc:sldLayoutMk cId="1263068307" sldId="2147483823"/>
              <ac:spMk id="3"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1263068307" sldId="2147483823"/>
              <ac:spMk id="4"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1263068307" sldId="2147483823"/>
              <ac:spMk id="8" creationId="{00000000-0000-0000-0000-000000000000}"/>
            </ac:spMkLst>
          </pc:spChg>
        </pc:sldLayoutChg>
        <pc:sldLayoutChg chg="modSp">
          <pc:chgData name="Tony Tom" userId="c14d24fb81e4b911" providerId="LiveId" clId="{FE1E3604-0831-452A-A3C3-2150F4A7693C}" dt="2023-12-06T18:35:55.747" v="3874"/>
          <pc:sldLayoutMkLst>
            <pc:docMk/>
            <pc:sldMasterMk cId="1048641830" sldId="2147483819"/>
            <pc:sldLayoutMk cId="4283072663" sldId="2147483824"/>
          </pc:sldLayoutMkLst>
          <pc:spChg chg="mod">
            <ac:chgData name="Tony Tom" userId="c14d24fb81e4b911" providerId="LiveId" clId="{FE1E3604-0831-452A-A3C3-2150F4A7693C}" dt="2023-12-06T18:35:55.747" v="3874"/>
            <ac:spMkLst>
              <pc:docMk/>
              <pc:sldMasterMk cId="1048641830" sldId="2147483819"/>
              <pc:sldLayoutMk cId="4283072663" sldId="2147483824"/>
              <ac:spMk id="3"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4283072663" sldId="2147483824"/>
              <ac:spMk id="4"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4283072663" sldId="2147483824"/>
              <ac:spMk id="5"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4283072663" sldId="2147483824"/>
              <ac:spMk id="6"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4283072663" sldId="2147483824"/>
              <ac:spMk id="10" creationId="{00000000-0000-0000-0000-000000000000}"/>
            </ac:spMkLst>
          </pc:spChg>
        </pc:sldLayoutChg>
        <pc:sldLayoutChg chg="modSp">
          <pc:chgData name="Tony Tom" userId="c14d24fb81e4b911" providerId="LiveId" clId="{FE1E3604-0831-452A-A3C3-2150F4A7693C}" dt="2023-12-06T18:35:55.747" v="3874"/>
          <pc:sldLayoutMkLst>
            <pc:docMk/>
            <pc:sldMasterMk cId="1048641830" sldId="2147483819"/>
            <pc:sldLayoutMk cId="3807217201" sldId="2147483826"/>
          </pc:sldLayoutMkLst>
          <pc:spChg chg="mod">
            <ac:chgData name="Tony Tom" userId="c14d24fb81e4b911" providerId="LiveId" clId="{FE1E3604-0831-452A-A3C3-2150F4A7693C}" dt="2023-12-06T18:35:55.747" v="3874"/>
            <ac:spMkLst>
              <pc:docMk/>
              <pc:sldMasterMk cId="1048641830" sldId="2147483819"/>
              <pc:sldLayoutMk cId="3807217201" sldId="2147483826"/>
              <ac:spMk id="5"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3807217201" sldId="2147483826"/>
              <ac:spMk id="6" creationId="{00000000-0000-0000-0000-000000000000}"/>
            </ac:spMkLst>
          </pc:spChg>
        </pc:sldLayoutChg>
        <pc:sldLayoutChg chg="modSp">
          <pc:chgData name="Tony Tom" userId="c14d24fb81e4b911" providerId="LiveId" clId="{FE1E3604-0831-452A-A3C3-2150F4A7693C}" dt="2023-12-06T18:35:55.747" v="3874"/>
          <pc:sldLayoutMkLst>
            <pc:docMk/>
            <pc:sldMasterMk cId="1048641830" sldId="2147483819"/>
            <pc:sldLayoutMk cId="3560628709" sldId="2147483827"/>
          </pc:sldLayoutMkLst>
          <pc:spChg chg="mod">
            <ac:chgData name="Tony Tom" userId="c14d24fb81e4b911" providerId="LiveId" clId="{FE1E3604-0831-452A-A3C3-2150F4A7693C}" dt="2023-12-06T18:35:55.747" v="3874"/>
            <ac:spMkLst>
              <pc:docMk/>
              <pc:sldMasterMk cId="1048641830" sldId="2147483819"/>
              <pc:sldLayoutMk cId="3560628709" sldId="2147483827"/>
              <ac:spMk id="2"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3560628709" sldId="2147483827"/>
              <ac:spMk id="3"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3560628709" sldId="2147483827"/>
              <ac:spMk id="4"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3560628709" sldId="2147483827"/>
              <ac:spMk id="5"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3560628709" sldId="2147483827"/>
              <ac:spMk id="6"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3560628709" sldId="2147483827"/>
              <ac:spMk id="8"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3560628709" sldId="2147483827"/>
              <ac:spMk id="9" creationId="{00000000-0000-0000-0000-000000000000}"/>
            </ac:spMkLst>
          </pc:spChg>
        </pc:sldLayoutChg>
        <pc:sldLayoutChg chg="modSp">
          <pc:chgData name="Tony Tom" userId="c14d24fb81e4b911" providerId="LiveId" clId="{FE1E3604-0831-452A-A3C3-2150F4A7693C}" dt="2023-12-06T18:35:55.747" v="3874"/>
          <pc:sldLayoutMkLst>
            <pc:docMk/>
            <pc:sldMasterMk cId="1048641830" sldId="2147483819"/>
            <pc:sldLayoutMk cId="3555445296" sldId="2147483828"/>
          </pc:sldLayoutMkLst>
          <pc:spChg chg="mod">
            <ac:chgData name="Tony Tom" userId="c14d24fb81e4b911" providerId="LiveId" clId="{FE1E3604-0831-452A-A3C3-2150F4A7693C}" dt="2023-12-06T18:35:55.747" v="3874"/>
            <ac:spMkLst>
              <pc:docMk/>
              <pc:sldMasterMk cId="1048641830" sldId="2147483819"/>
              <pc:sldLayoutMk cId="3555445296" sldId="2147483828"/>
              <ac:spMk id="2"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3555445296" sldId="2147483828"/>
              <ac:spMk id="3"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3555445296" sldId="2147483828"/>
              <ac:spMk id="4"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3555445296" sldId="2147483828"/>
              <ac:spMk id="8"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3555445296" sldId="2147483828"/>
              <ac:spMk id="9" creationId="{00000000-0000-0000-0000-000000000000}"/>
            </ac:spMkLst>
          </pc:spChg>
        </pc:sldLayoutChg>
        <pc:sldLayoutChg chg="modSp">
          <pc:chgData name="Tony Tom" userId="c14d24fb81e4b911" providerId="LiveId" clId="{FE1E3604-0831-452A-A3C3-2150F4A7693C}" dt="2023-12-06T18:35:55.747" v="3874"/>
          <pc:sldLayoutMkLst>
            <pc:docMk/>
            <pc:sldMasterMk cId="1048641830" sldId="2147483819"/>
            <pc:sldLayoutMk cId="308194544" sldId="2147483830"/>
          </pc:sldLayoutMkLst>
          <pc:spChg chg="mod">
            <ac:chgData name="Tony Tom" userId="c14d24fb81e4b911" providerId="LiveId" clId="{FE1E3604-0831-452A-A3C3-2150F4A7693C}" dt="2023-12-06T18:35:55.747" v="3874"/>
            <ac:spMkLst>
              <pc:docMk/>
              <pc:sldMasterMk cId="1048641830" sldId="2147483819"/>
              <pc:sldLayoutMk cId="308194544" sldId="2147483830"/>
              <ac:spMk id="2"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308194544" sldId="2147483830"/>
              <ac:spMk id="3"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308194544" sldId="2147483830"/>
              <ac:spMk id="7" creationId="{00000000-0000-0000-0000-000000000000}"/>
            </ac:spMkLst>
          </pc:spChg>
          <pc:spChg chg="mod">
            <ac:chgData name="Tony Tom" userId="c14d24fb81e4b911" providerId="LiveId" clId="{FE1E3604-0831-452A-A3C3-2150F4A7693C}" dt="2023-12-06T18:35:55.747" v="3874"/>
            <ac:spMkLst>
              <pc:docMk/>
              <pc:sldMasterMk cId="1048641830" sldId="2147483819"/>
              <pc:sldLayoutMk cId="308194544" sldId="2147483830"/>
              <ac:spMk id="8" creationId="{00000000-0000-0000-0000-000000000000}"/>
            </ac:spMkLst>
          </pc:spChg>
        </pc:sldLayoutChg>
        <pc:sldLayoutChg chg="modSp">
          <pc:chgData name="Tony Tom" userId="c14d24fb81e4b911" providerId="LiveId" clId="{FE1E3604-0831-452A-A3C3-2150F4A7693C}" dt="2023-12-06T18:35:55.747" v="3874"/>
          <pc:sldLayoutMkLst>
            <pc:docMk/>
            <pc:sldMasterMk cId="1048641830" sldId="2147483819"/>
            <pc:sldLayoutMk cId="3493767664" sldId="2147483831"/>
          </pc:sldLayoutMkLst>
          <pc:spChg chg="mod">
            <ac:chgData name="Tony Tom" userId="c14d24fb81e4b911" providerId="LiveId" clId="{FE1E3604-0831-452A-A3C3-2150F4A7693C}" dt="2023-12-06T18:35:55.747" v="3874"/>
            <ac:spMkLst>
              <pc:docMk/>
              <pc:sldMasterMk cId="1048641830" sldId="2147483819"/>
              <pc:sldLayoutMk cId="3493767664" sldId="2147483831"/>
              <ac:spMk id="2" creationId="{D033B6B0-54DE-4F2D-84DD-D06CD3B117B4}"/>
            </ac:spMkLst>
          </pc:spChg>
          <pc:spChg chg="mod">
            <ac:chgData name="Tony Tom" userId="c14d24fb81e4b911" providerId="LiveId" clId="{FE1E3604-0831-452A-A3C3-2150F4A7693C}" dt="2023-12-06T18:35:55.747" v="3874"/>
            <ac:spMkLst>
              <pc:docMk/>
              <pc:sldMasterMk cId="1048641830" sldId="2147483819"/>
              <pc:sldLayoutMk cId="3493767664" sldId="2147483831"/>
              <ac:spMk id="12" creationId="{9F18055A-6D8B-4373-A010-59AE8C813846}"/>
            </ac:spMkLst>
          </pc:spChg>
          <pc:spChg chg="mod">
            <ac:chgData name="Tony Tom" userId="c14d24fb81e4b911" providerId="LiveId" clId="{FE1E3604-0831-452A-A3C3-2150F4A7693C}" dt="2023-12-06T18:35:55.747" v="3874"/>
            <ac:spMkLst>
              <pc:docMk/>
              <pc:sldMasterMk cId="1048641830" sldId="2147483819"/>
              <pc:sldLayoutMk cId="3493767664" sldId="2147483831"/>
              <ac:spMk id="13" creationId="{2612E838-0F14-4DE7-AD23-6A830785116C}"/>
            </ac:spMkLst>
          </pc:spChg>
          <pc:spChg chg="mod">
            <ac:chgData name="Tony Tom" userId="c14d24fb81e4b911" providerId="LiveId" clId="{FE1E3604-0831-452A-A3C3-2150F4A7693C}" dt="2023-12-06T18:35:55.747" v="3874"/>
            <ac:spMkLst>
              <pc:docMk/>
              <pc:sldMasterMk cId="1048641830" sldId="2147483819"/>
              <pc:sldLayoutMk cId="3493767664" sldId="2147483831"/>
              <ac:spMk id="14" creationId="{AF3F8EED-B567-43E0-8B31-5A5E7AFB2DAE}"/>
            </ac:spMkLst>
          </pc:spChg>
          <pc:spChg chg="mod">
            <ac:chgData name="Tony Tom" userId="c14d24fb81e4b911" providerId="LiveId" clId="{FE1E3604-0831-452A-A3C3-2150F4A7693C}" dt="2023-12-06T18:35:55.747" v="3874"/>
            <ac:spMkLst>
              <pc:docMk/>
              <pc:sldMasterMk cId="1048641830" sldId="2147483819"/>
              <pc:sldLayoutMk cId="3493767664" sldId="2147483831"/>
              <ac:spMk id="15" creationId="{169972B1-6443-4F74-80F9-BB4943CD3023}"/>
            </ac:spMkLst>
          </pc:spChg>
          <pc:spChg chg="mod">
            <ac:chgData name="Tony Tom" userId="c14d24fb81e4b911" providerId="LiveId" clId="{FE1E3604-0831-452A-A3C3-2150F4A7693C}" dt="2023-12-06T18:35:55.747" v="3874"/>
            <ac:spMkLst>
              <pc:docMk/>
              <pc:sldMasterMk cId="1048641830" sldId="2147483819"/>
              <pc:sldLayoutMk cId="3493767664" sldId="2147483831"/>
              <ac:spMk id="16" creationId="{EB69F32F-40CA-458E-B833-E909ADFDD933}"/>
            </ac:spMkLst>
          </pc:spChg>
          <pc:spChg chg="mod">
            <ac:chgData name="Tony Tom" userId="c14d24fb81e4b911" providerId="LiveId" clId="{FE1E3604-0831-452A-A3C3-2150F4A7693C}" dt="2023-12-06T18:35:55.747" v="3874"/>
            <ac:spMkLst>
              <pc:docMk/>
              <pc:sldMasterMk cId="1048641830" sldId="2147483819"/>
              <pc:sldLayoutMk cId="3493767664" sldId="2147483831"/>
              <ac:spMk id="17" creationId="{5B2FEC36-803B-49C9-8313-D558457B25A2}"/>
            </ac:spMkLst>
          </pc:spChg>
          <pc:spChg chg="mod">
            <ac:chgData name="Tony Tom" userId="c14d24fb81e4b911" providerId="LiveId" clId="{FE1E3604-0831-452A-A3C3-2150F4A7693C}" dt="2023-12-06T18:35:55.747" v="3874"/>
            <ac:spMkLst>
              <pc:docMk/>
              <pc:sldMasterMk cId="1048641830" sldId="2147483819"/>
              <pc:sldLayoutMk cId="3493767664" sldId="2147483831"/>
              <ac:spMk id="20" creationId="{969A298F-AA6C-4139-992B-E27C0854615E}"/>
            </ac:spMkLst>
          </pc:spChg>
          <pc:spChg chg="mod">
            <ac:chgData name="Tony Tom" userId="c14d24fb81e4b911" providerId="LiveId" clId="{FE1E3604-0831-452A-A3C3-2150F4A7693C}" dt="2023-12-06T18:35:55.747" v="3874"/>
            <ac:spMkLst>
              <pc:docMk/>
              <pc:sldMasterMk cId="1048641830" sldId="2147483819"/>
              <pc:sldLayoutMk cId="3493767664" sldId="2147483831"/>
              <ac:spMk id="21" creationId="{972AA363-33A2-4979-9DE5-9FA8ACADE005}"/>
            </ac:spMkLst>
          </pc:spChg>
          <pc:spChg chg="mod">
            <ac:chgData name="Tony Tom" userId="c14d24fb81e4b911" providerId="LiveId" clId="{FE1E3604-0831-452A-A3C3-2150F4A7693C}" dt="2023-12-06T18:35:55.747" v="3874"/>
            <ac:spMkLst>
              <pc:docMk/>
              <pc:sldMasterMk cId="1048641830" sldId="2147483819"/>
              <pc:sldLayoutMk cId="3493767664" sldId="2147483831"/>
              <ac:spMk id="24" creationId="{BB27766D-84D5-4D02-AE36-3149427B229D}"/>
            </ac:spMkLst>
          </pc:spChg>
          <pc:spChg chg="mod">
            <ac:chgData name="Tony Tom" userId="c14d24fb81e4b911" providerId="LiveId" clId="{FE1E3604-0831-452A-A3C3-2150F4A7693C}" dt="2023-12-06T18:35:55.747" v="3874"/>
            <ac:spMkLst>
              <pc:docMk/>
              <pc:sldMasterMk cId="1048641830" sldId="2147483819"/>
              <pc:sldLayoutMk cId="3493767664" sldId="2147483831"/>
              <ac:spMk id="25" creationId="{8F1C8A62-8495-422A-9A73-9C59C603F62D}"/>
            </ac:spMkLst>
          </pc:spChg>
          <pc:spChg chg="mod">
            <ac:chgData name="Tony Tom" userId="c14d24fb81e4b911" providerId="LiveId" clId="{FE1E3604-0831-452A-A3C3-2150F4A7693C}" dt="2023-12-06T18:35:55.747" v="3874"/>
            <ac:spMkLst>
              <pc:docMk/>
              <pc:sldMasterMk cId="1048641830" sldId="2147483819"/>
              <pc:sldLayoutMk cId="3493767664" sldId="2147483831"/>
              <ac:spMk id="26" creationId="{5C5EF830-776D-4D9D-B2AD-E2EF27FE2B31}"/>
            </ac:spMkLst>
          </pc:spChg>
          <pc:spChg chg="mod">
            <ac:chgData name="Tony Tom" userId="c14d24fb81e4b911" providerId="LiveId" clId="{FE1E3604-0831-452A-A3C3-2150F4A7693C}" dt="2023-12-06T18:35:55.747" v="3874"/>
            <ac:spMkLst>
              <pc:docMk/>
              <pc:sldMasterMk cId="1048641830" sldId="2147483819"/>
              <pc:sldLayoutMk cId="3493767664" sldId="2147483831"/>
              <ac:spMk id="27" creationId="{24555386-DD07-47B5-8731-6188F0440902}"/>
            </ac:spMkLst>
          </pc:spChg>
          <pc:spChg chg="mod">
            <ac:chgData name="Tony Tom" userId="c14d24fb81e4b911" providerId="LiveId" clId="{FE1E3604-0831-452A-A3C3-2150F4A7693C}" dt="2023-12-06T18:35:55.747" v="3874"/>
            <ac:spMkLst>
              <pc:docMk/>
              <pc:sldMasterMk cId="1048641830" sldId="2147483819"/>
              <pc:sldLayoutMk cId="3493767664" sldId="2147483831"/>
              <ac:spMk id="28" creationId="{98AACD5A-587D-4523-8687-E39554A9EE41}"/>
            </ac:spMkLst>
          </pc:spChg>
          <pc:spChg chg="mod">
            <ac:chgData name="Tony Tom" userId="c14d24fb81e4b911" providerId="LiveId" clId="{FE1E3604-0831-452A-A3C3-2150F4A7693C}" dt="2023-12-06T18:35:55.747" v="3874"/>
            <ac:spMkLst>
              <pc:docMk/>
              <pc:sldMasterMk cId="1048641830" sldId="2147483819"/>
              <pc:sldLayoutMk cId="3493767664" sldId="2147483831"/>
              <ac:spMk id="29" creationId="{056E6FE3-AE0B-4665-BDC4-C43B088EA34F}"/>
            </ac:spMkLst>
          </pc:spChg>
          <pc:spChg chg="mod">
            <ac:chgData name="Tony Tom" userId="c14d24fb81e4b911" providerId="LiveId" clId="{FE1E3604-0831-452A-A3C3-2150F4A7693C}" dt="2023-12-06T18:35:55.747" v="3874"/>
            <ac:spMkLst>
              <pc:docMk/>
              <pc:sldMasterMk cId="1048641830" sldId="2147483819"/>
              <pc:sldLayoutMk cId="3493767664" sldId="2147483831"/>
              <ac:spMk id="30" creationId="{3341E111-158B-46EB-85CF-76ACE2E63E36}"/>
            </ac:spMkLst>
          </pc:spChg>
          <pc:spChg chg="mod">
            <ac:chgData name="Tony Tom" userId="c14d24fb81e4b911" providerId="LiveId" clId="{FE1E3604-0831-452A-A3C3-2150F4A7693C}" dt="2023-12-06T18:35:55.747" v="3874"/>
            <ac:spMkLst>
              <pc:docMk/>
              <pc:sldMasterMk cId="1048641830" sldId="2147483819"/>
              <pc:sldLayoutMk cId="3493767664" sldId="2147483831"/>
              <ac:spMk id="31" creationId="{B6BAC346-F465-42C1-B326-511CDAAFCDAB}"/>
            </ac:spMkLst>
          </pc:spChg>
          <pc:spChg chg="mod">
            <ac:chgData name="Tony Tom" userId="c14d24fb81e4b911" providerId="LiveId" clId="{FE1E3604-0831-452A-A3C3-2150F4A7693C}" dt="2023-12-06T18:35:55.747" v="3874"/>
            <ac:spMkLst>
              <pc:docMk/>
              <pc:sldMasterMk cId="1048641830" sldId="2147483819"/>
              <pc:sldLayoutMk cId="3493767664" sldId="2147483831"/>
              <ac:spMk id="32" creationId="{41EFAE7C-FB00-406B-B543-258ECBA85C9B}"/>
            </ac:spMkLst>
          </pc:spChg>
          <pc:spChg chg="mod">
            <ac:chgData name="Tony Tom" userId="c14d24fb81e4b911" providerId="LiveId" clId="{FE1E3604-0831-452A-A3C3-2150F4A7693C}" dt="2023-12-06T18:35:55.747" v="3874"/>
            <ac:spMkLst>
              <pc:docMk/>
              <pc:sldMasterMk cId="1048641830" sldId="2147483819"/>
              <pc:sldLayoutMk cId="3493767664" sldId="2147483831"/>
              <ac:spMk id="33" creationId="{7B8E44F7-B4B5-407F-8CBF-2EF396585ADD}"/>
            </ac:spMkLst>
          </pc:spChg>
          <pc:spChg chg="mod">
            <ac:chgData name="Tony Tom" userId="c14d24fb81e4b911" providerId="LiveId" clId="{FE1E3604-0831-452A-A3C3-2150F4A7693C}" dt="2023-12-06T18:35:55.747" v="3874"/>
            <ac:spMkLst>
              <pc:docMk/>
              <pc:sldMasterMk cId="1048641830" sldId="2147483819"/>
              <pc:sldLayoutMk cId="3493767664" sldId="2147483831"/>
              <ac:spMk id="34" creationId="{E5CB4BB7-46DD-4D14-AF85-0E13EFBA67AF}"/>
            </ac:spMkLst>
          </pc:spChg>
          <pc:spChg chg="mod">
            <ac:chgData name="Tony Tom" userId="c14d24fb81e4b911" providerId="LiveId" clId="{FE1E3604-0831-452A-A3C3-2150F4A7693C}" dt="2023-12-06T18:35:55.747" v="3874"/>
            <ac:spMkLst>
              <pc:docMk/>
              <pc:sldMasterMk cId="1048641830" sldId="2147483819"/>
              <pc:sldLayoutMk cId="3493767664" sldId="2147483831"/>
              <ac:spMk id="35" creationId="{F7F8EDDC-B124-4CF0-9C0B-036D7E92030C}"/>
            </ac:spMkLst>
          </pc:spChg>
          <pc:spChg chg="mod">
            <ac:chgData name="Tony Tom" userId="c14d24fb81e4b911" providerId="LiveId" clId="{FE1E3604-0831-452A-A3C3-2150F4A7693C}" dt="2023-12-06T18:35:55.747" v="3874"/>
            <ac:spMkLst>
              <pc:docMk/>
              <pc:sldMasterMk cId="1048641830" sldId="2147483819"/>
              <pc:sldLayoutMk cId="3493767664" sldId="2147483831"/>
              <ac:spMk id="36" creationId="{F9979D20-23CA-44BF-94E4-277FAA877C44}"/>
            </ac:spMkLst>
          </pc:spChg>
          <pc:spChg chg="mod">
            <ac:chgData name="Tony Tom" userId="c14d24fb81e4b911" providerId="LiveId" clId="{FE1E3604-0831-452A-A3C3-2150F4A7693C}" dt="2023-12-06T18:35:55.747" v="3874"/>
            <ac:spMkLst>
              <pc:docMk/>
              <pc:sldMasterMk cId="1048641830" sldId="2147483819"/>
              <pc:sldLayoutMk cId="3493767664" sldId="2147483831"/>
              <ac:spMk id="37" creationId="{64DA53E4-1E27-44B2-9EA5-375E3D20A769}"/>
            </ac:spMkLst>
          </pc:spChg>
          <pc:spChg chg="mod">
            <ac:chgData name="Tony Tom" userId="c14d24fb81e4b911" providerId="LiveId" clId="{FE1E3604-0831-452A-A3C3-2150F4A7693C}" dt="2023-12-06T18:35:55.747" v="3874"/>
            <ac:spMkLst>
              <pc:docMk/>
              <pc:sldMasterMk cId="1048641830" sldId="2147483819"/>
              <pc:sldLayoutMk cId="3493767664" sldId="2147483831"/>
              <ac:spMk id="38" creationId="{AF41DBD5-F7CA-43C7-B477-6E93D8DC0661}"/>
            </ac:spMkLst>
          </pc:spChg>
          <pc:spChg chg="mod">
            <ac:chgData name="Tony Tom" userId="c14d24fb81e4b911" providerId="LiveId" clId="{FE1E3604-0831-452A-A3C3-2150F4A7693C}" dt="2023-12-06T18:35:55.747" v="3874"/>
            <ac:spMkLst>
              <pc:docMk/>
              <pc:sldMasterMk cId="1048641830" sldId="2147483819"/>
              <pc:sldLayoutMk cId="3493767664" sldId="2147483831"/>
              <ac:spMk id="39" creationId="{8DE355CC-A733-4109-AC9E-4E5E96E355E3}"/>
            </ac:spMkLst>
          </pc:spChg>
          <pc:spChg chg="mod">
            <ac:chgData name="Tony Tom" userId="c14d24fb81e4b911" providerId="LiveId" clId="{FE1E3604-0831-452A-A3C3-2150F4A7693C}" dt="2023-12-06T18:35:55.747" v="3874"/>
            <ac:spMkLst>
              <pc:docMk/>
              <pc:sldMasterMk cId="1048641830" sldId="2147483819"/>
              <pc:sldLayoutMk cId="3493767664" sldId="2147483831"/>
              <ac:spMk id="41" creationId="{46BA754B-AF8C-4E32-B5D4-BD2CA1341E96}"/>
            </ac:spMkLst>
          </pc:spChg>
          <pc:spChg chg="mod">
            <ac:chgData name="Tony Tom" userId="c14d24fb81e4b911" providerId="LiveId" clId="{FE1E3604-0831-452A-A3C3-2150F4A7693C}" dt="2023-12-06T18:35:55.747" v="3874"/>
            <ac:spMkLst>
              <pc:docMk/>
              <pc:sldMasterMk cId="1048641830" sldId="2147483819"/>
              <pc:sldLayoutMk cId="3493767664" sldId="2147483831"/>
              <ac:spMk id="42" creationId="{AA7154F4-DAA9-42B8-9C79-E7D89EB92688}"/>
            </ac:spMkLst>
          </pc:spChg>
          <pc:spChg chg="mod">
            <ac:chgData name="Tony Tom" userId="c14d24fb81e4b911" providerId="LiveId" clId="{FE1E3604-0831-452A-A3C3-2150F4A7693C}" dt="2023-12-06T18:35:55.747" v="3874"/>
            <ac:spMkLst>
              <pc:docMk/>
              <pc:sldMasterMk cId="1048641830" sldId="2147483819"/>
              <pc:sldLayoutMk cId="3493767664" sldId="2147483831"/>
              <ac:spMk id="43" creationId="{CFCCE002-4181-4663-B8B4-5B5CC711B82F}"/>
            </ac:spMkLst>
          </pc:spChg>
          <pc:spChg chg="mod">
            <ac:chgData name="Tony Tom" userId="c14d24fb81e4b911" providerId="LiveId" clId="{FE1E3604-0831-452A-A3C3-2150F4A7693C}" dt="2023-12-06T18:35:55.747" v="3874"/>
            <ac:spMkLst>
              <pc:docMk/>
              <pc:sldMasterMk cId="1048641830" sldId="2147483819"/>
              <pc:sldLayoutMk cId="3493767664" sldId="2147483831"/>
              <ac:spMk id="44" creationId="{B3C1286A-A92F-45A8-A144-C4EBF3B8BC1E}"/>
            </ac:spMkLst>
          </pc:spChg>
          <pc:spChg chg="mod">
            <ac:chgData name="Tony Tom" userId="c14d24fb81e4b911" providerId="LiveId" clId="{FE1E3604-0831-452A-A3C3-2150F4A7693C}" dt="2023-12-06T18:35:55.747" v="3874"/>
            <ac:spMkLst>
              <pc:docMk/>
              <pc:sldMasterMk cId="1048641830" sldId="2147483819"/>
              <pc:sldLayoutMk cId="3493767664" sldId="2147483831"/>
              <ac:spMk id="45" creationId="{31993490-8FCD-4048-A2E8-0A217FF65616}"/>
            </ac:spMkLst>
          </pc:spChg>
          <pc:spChg chg="mod">
            <ac:chgData name="Tony Tom" userId="c14d24fb81e4b911" providerId="LiveId" clId="{FE1E3604-0831-452A-A3C3-2150F4A7693C}" dt="2023-12-06T18:35:55.747" v="3874"/>
            <ac:spMkLst>
              <pc:docMk/>
              <pc:sldMasterMk cId="1048641830" sldId="2147483819"/>
              <pc:sldLayoutMk cId="3493767664" sldId="2147483831"/>
              <ac:spMk id="46" creationId="{33AF3440-700A-44B0-A0D1-1E6301F187D5}"/>
            </ac:spMkLst>
          </pc:spChg>
          <pc:spChg chg="mod">
            <ac:chgData name="Tony Tom" userId="c14d24fb81e4b911" providerId="LiveId" clId="{FE1E3604-0831-452A-A3C3-2150F4A7693C}" dt="2023-12-06T18:35:55.747" v="3874"/>
            <ac:spMkLst>
              <pc:docMk/>
              <pc:sldMasterMk cId="1048641830" sldId="2147483819"/>
              <pc:sldLayoutMk cId="3493767664" sldId="2147483831"/>
              <ac:spMk id="47" creationId="{F17E7CAB-5E29-47AC-91E8-B488D357FBD2}"/>
            </ac:spMkLst>
          </pc:spChg>
          <pc:spChg chg="mod">
            <ac:chgData name="Tony Tom" userId="c14d24fb81e4b911" providerId="LiveId" clId="{FE1E3604-0831-452A-A3C3-2150F4A7693C}" dt="2023-12-06T18:35:55.747" v="3874"/>
            <ac:spMkLst>
              <pc:docMk/>
              <pc:sldMasterMk cId="1048641830" sldId="2147483819"/>
              <pc:sldLayoutMk cId="3493767664" sldId="2147483831"/>
              <ac:spMk id="54" creationId="{8609BA22-8E70-41AA-BACA-C9F8A789B23E}"/>
            </ac:spMkLst>
          </pc:spChg>
          <pc:spChg chg="mod">
            <ac:chgData name="Tony Tom" userId="c14d24fb81e4b911" providerId="LiveId" clId="{FE1E3604-0831-452A-A3C3-2150F4A7693C}" dt="2023-12-06T18:35:55.747" v="3874"/>
            <ac:spMkLst>
              <pc:docMk/>
              <pc:sldMasterMk cId="1048641830" sldId="2147483819"/>
              <pc:sldLayoutMk cId="3493767664" sldId="2147483831"/>
              <ac:spMk id="55" creationId="{C2F49FC5-EFC3-4A02-9782-EC06564A94A5}"/>
            </ac:spMkLst>
          </pc:spChg>
          <pc:spChg chg="mod">
            <ac:chgData name="Tony Tom" userId="c14d24fb81e4b911" providerId="LiveId" clId="{FE1E3604-0831-452A-A3C3-2150F4A7693C}" dt="2023-12-06T18:35:55.747" v="3874"/>
            <ac:spMkLst>
              <pc:docMk/>
              <pc:sldMasterMk cId="1048641830" sldId="2147483819"/>
              <pc:sldLayoutMk cId="3493767664" sldId="2147483831"/>
              <ac:spMk id="56" creationId="{782187F0-090B-4C65-B604-5DD33B4FF232}"/>
            </ac:spMkLst>
          </pc:spChg>
          <pc:spChg chg="mod">
            <ac:chgData name="Tony Tom" userId="c14d24fb81e4b911" providerId="LiveId" clId="{FE1E3604-0831-452A-A3C3-2150F4A7693C}" dt="2023-12-06T18:35:55.747" v="3874"/>
            <ac:spMkLst>
              <pc:docMk/>
              <pc:sldMasterMk cId="1048641830" sldId="2147483819"/>
              <pc:sldLayoutMk cId="3493767664" sldId="2147483831"/>
              <ac:spMk id="57" creationId="{ABE6BF78-8FF2-4595-9072-48ACEBE20790}"/>
            </ac:spMkLst>
          </pc:spChg>
          <pc:spChg chg="mod">
            <ac:chgData name="Tony Tom" userId="c14d24fb81e4b911" providerId="LiveId" clId="{FE1E3604-0831-452A-A3C3-2150F4A7693C}" dt="2023-12-06T18:35:55.747" v="3874"/>
            <ac:spMkLst>
              <pc:docMk/>
              <pc:sldMasterMk cId="1048641830" sldId="2147483819"/>
              <pc:sldLayoutMk cId="3493767664" sldId="2147483831"/>
              <ac:spMk id="58" creationId="{E182745B-1C12-49AC-97AD-501D806E9F68}"/>
            </ac:spMkLst>
          </pc:spChg>
          <pc:spChg chg="mod">
            <ac:chgData name="Tony Tom" userId="c14d24fb81e4b911" providerId="LiveId" clId="{FE1E3604-0831-452A-A3C3-2150F4A7693C}" dt="2023-12-06T18:35:55.747" v="3874"/>
            <ac:spMkLst>
              <pc:docMk/>
              <pc:sldMasterMk cId="1048641830" sldId="2147483819"/>
              <pc:sldLayoutMk cId="3493767664" sldId="2147483831"/>
              <ac:spMk id="59" creationId="{56B38515-A1C4-46D9-AEC6-E55E1CB73302}"/>
            </ac:spMkLst>
          </pc:spChg>
          <pc:spChg chg="mod">
            <ac:chgData name="Tony Tom" userId="c14d24fb81e4b911" providerId="LiveId" clId="{FE1E3604-0831-452A-A3C3-2150F4A7693C}" dt="2023-12-06T18:35:55.747" v="3874"/>
            <ac:spMkLst>
              <pc:docMk/>
              <pc:sldMasterMk cId="1048641830" sldId="2147483819"/>
              <pc:sldLayoutMk cId="3493767664" sldId="2147483831"/>
              <ac:spMk id="62" creationId="{B56CFFBA-D942-451F-B4E0-133DEA264B04}"/>
            </ac:spMkLst>
          </pc:spChg>
          <pc:spChg chg="mod">
            <ac:chgData name="Tony Tom" userId="c14d24fb81e4b911" providerId="LiveId" clId="{FE1E3604-0831-452A-A3C3-2150F4A7693C}" dt="2023-12-06T18:35:55.747" v="3874"/>
            <ac:spMkLst>
              <pc:docMk/>
              <pc:sldMasterMk cId="1048641830" sldId="2147483819"/>
              <pc:sldLayoutMk cId="3493767664" sldId="2147483831"/>
              <ac:spMk id="63" creationId="{1B25F38B-03B2-435D-82ED-142D2AB4D19E}"/>
            </ac:spMkLst>
          </pc:spChg>
          <pc:spChg chg="mod">
            <ac:chgData name="Tony Tom" userId="c14d24fb81e4b911" providerId="LiveId" clId="{FE1E3604-0831-452A-A3C3-2150F4A7693C}" dt="2023-12-06T18:35:55.747" v="3874"/>
            <ac:spMkLst>
              <pc:docMk/>
              <pc:sldMasterMk cId="1048641830" sldId="2147483819"/>
              <pc:sldLayoutMk cId="3493767664" sldId="2147483831"/>
              <ac:spMk id="66" creationId="{B6F1EDEE-EDB1-4759-9339-8F60B631A31F}"/>
            </ac:spMkLst>
          </pc:spChg>
          <pc:spChg chg="mod">
            <ac:chgData name="Tony Tom" userId="c14d24fb81e4b911" providerId="LiveId" clId="{FE1E3604-0831-452A-A3C3-2150F4A7693C}" dt="2023-12-06T18:35:55.747" v="3874"/>
            <ac:spMkLst>
              <pc:docMk/>
              <pc:sldMasterMk cId="1048641830" sldId="2147483819"/>
              <pc:sldLayoutMk cId="3493767664" sldId="2147483831"/>
              <ac:spMk id="67" creationId="{305D4D3B-BD5E-44BE-BE6A-4C9184593015}"/>
            </ac:spMkLst>
          </pc:spChg>
          <pc:spChg chg="mod">
            <ac:chgData name="Tony Tom" userId="c14d24fb81e4b911" providerId="LiveId" clId="{FE1E3604-0831-452A-A3C3-2150F4A7693C}" dt="2023-12-06T18:35:55.747" v="3874"/>
            <ac:spMkLst>
              <pc:docMk/>
              <pc:sldMasterMk cId="1048641830" sldId="2147483819"/>
              <pc:sldLayoutMk cId="3493767664" sldId="2147483831"/>
              <ac:spMk id="68" creationId="{EA5EA6EB-846A-4897-AE83-5BDD96A4F212}"/>
            </ac:spMkLst>
          </pc:spChg>
          <pc:spChg chg="mod">
            <ac:chgData name="Tony Tom" userId="c14d24fb81e4b911" providerId="LiveId" clId="{FE1E3604-0831-452A-A3C3-2150F4A7693C}" dt="2023-12-06T18:35:55.747" v="3874"/>
            <ac:spMkLst>
              <pc:docMk/>
              <pc:sldMasterMk cId="1048641830" sldId="2147483819"/>
              <pc:sldLayoutMk cId="3493767664" sldId="2147483831"/>
              <ac:spMk id="69" creationId="{185EF0DB-BE87-4CDD-823B-E6651137974F}"/>
            </ac:spMkLst>
          </pc:spChg>
          <pc:spChg chg="mod">
            <ac:chgData name="Tony Tom" userId="c14d24fb81e4b911" providerId="LiveId" clId="{FE1E3604-0831-452A-A3C3-2150F4A7693C}" dt="2023-12-06T18:35:55.747" v="3874"/>
            <ac:spMkLst>
              <pc:docMk/>
              <pc:sldMasterMk cId="1048641830" sldId="2147483819"/>
              <pc:sldLayoutMk cId="3493767664" sldId="2147483831"/>
              <ac:spMk id="70" creationId="{9AC9E234-4400-46EB-92D7-9B53A68B91AF}"/>
            </ac:spMkLst>
          </pc:spChg>
          <pc:spChg chg="mod">
            <ac:chgData name="Tony Tom" userId="c14d24fb81e4b911" providerId="LiveId" clId="{FE1E3604-0831-452A-A3C3-2150F4A7693C}" dt="2023-12-06T18:35:55.747" v="3874"/>
            <ac:spMkLst>
              <pc:docMk/>
              <pc:sldMasterMk cId="1048641830" sldId="2147483819"/>
              <pc:sldLayoutMk cId="3493767664" sldId="2147483831"/>
              <ac:spMk id="71" creationId="{A0C06F74-3085-4BB3-9758-D97415975928}"/>
            </ac:spMkLst>
          </pc:spChg>
          <pc:spChg chg="mod">
            <ac:chgData name="Tony Tom" userId="c14d24fb81e4b911" providerId="LiveId" clId="{FE1E3604-0831-452A-A3C3-2150F4A7693C}" dt="2023-12-06T18:35:55.747" v="3874"/>
            <ac:spMkLst>
              <pc:docMk/>
              <pc:sldMasterMk cId="1048641830" sldId="2147483819"/>
              <pc:sldLayoutMk cId="3493767664" sldId="2147483831"/>
              <ac:spMk id="72" creationId="{9EA54D9F-32B0-4B48-B93A-B5A9E3DC6B86}"/>
            </ac:spMkLst>
          </pc:spChg>
          <pc:spChg chg="mod">
            <ac:chgData name="Tony Tom" userId="c14d24fb81e4b911" providerId="LiveId" clId="{FE1E3604-0831-452A-A3C3-2150F4A7693C}" dt="2023-12-06T18:35:55.747" v="3874"/>
            <ac:spMkLst>
              <pc:docMk/>
              <pc:sldMasterMk cId="1048641830" sldId="2147483819"/>
              <pc:sldLayoutMk cId="3493767664" sldId="2147483831"/>
              <ac:spMk id="73" creationId="{3858A715-B583-4779-A1D2-86822F2CB8FB}"/>
            </ac:spMkLst>
          </pc:spChg>
          <pc:spChg chg="mod">
            <ac:chgData name="Tony Tom" userId="c14d24fb81e4b911" providerId="LiveId" clId="{FE1E3604-0831-452A-A3C3-2150F4A7693C}" dt="2023-12-06T18:35:55.747" v="3874"/>
            <ac:spMkLst>
              <pc:docMk/>
              <pc:sldMasterMk cId="1048641830" sldId="2147483819"/>
              <pc:sldLayoutMk cId="3493767664" sldId="2147483831"/>
              <ac:spMk id="74" creationId="{ECAE61B9-0396-4F89-85E9-EB174D639AFD}"/>
            </ac:spMkLst>
          </pc:spChg>
          <pc:spChg chg="mod">
            <ac:chgData name="Tony Tom" userId="c14d24fb81e4b911" providerId="LiveId" clId="{FE1E3604-0831-452A-A3C3-2150F4A7693C}" dt="2023-12-06T18:35:55.747" v="3874"/>
            <ac:spMkLst>
              <pc:docMk/>
              <pc:sldMasterMk cId="1048641830" sldId="2147483819"/>
              <pc:sldLayoutMk cId="3493767664" sldId="2147483831"/>
              <ac:spMk id="75" creationId="{46E4F030-726A-40ED-810F-C9F237918309}"/>
            </ac:spMkLst>
          </pc:spChg>
          <pc:spChg chg="mod">
            <ac:chgData name="Tony Tom" userId="c14d24fb81e4b911" providerId="LiveId" clId="{FE1E3604-0831-452A-A3C3-2150F4A7693C}" dt="2023-12-06T18:35:55.747" v="3874"/>
            <ac:spMkLst>
              <pc:docMk/>
              <pc:sldMasterMk cId="1048641830" sldId="2147483819"/>
              <pc:sldLayoutMk cId="3493767664" sldId="2147483831"/>
              <ac:spMk id="76" creationId="{B3148C64-AE70-4F9D-B6CE-5C92B9922B90}"/>
            </ac:spMkLst>
          </pc:spChg>
          <pc:spChg chg="mod">
            <ac:chgData name="Tony Tom" userId="c14d24fb81e4b911" providerId="LiveId" clId="{FE1E3604-0831-452A-A3C3-2150F4A7693C}" dt="2023-12-06T18:35:55.747" v="3874"/>
            <ac:spMkLst>
              <pc:docMk/>
              <pc:sldMasterMk cId="1048641830" sldId="2147483819"/>
              <pc:sldLayoutMk cId="3493767664" sldId="2147483831"/>
              <ac:spMk id="77" creationId="{78C97992-BC56-40D7-A639-3D314871C830}"/>
            </ac:spMkLst>
          </pc:spChg>
          <pc:spChg chg="mod">
            <ac:chgData name="Tony Tom" userId="c14d24fb81e4b911" providerId="LiveId" clId="{FE1E3604-0831-452A-A3C3-2150F4A7693C}" dt="2023-12-06T18:35:55.747" v="3874"/>
            <ac:spMkLst>
              <pc:docMk/>
              <pc:sldMasterMk cId="1048641830" sldId="2147483819"/>
              <pc:sldLayoutMk cId="3493767664" sldId="2147483831"/>
              <ac:spMk id="78" creationId="{469CAD99-0EFE-4B8E-922B-0C2BCFFD5D90}"/>
            </ac:spMkLst>
          </pc:spChg>
          <pc:spChg chg="mod">
            <ac:chgData name="Tony Tom" userId="c14d24fb81e4b911" providerId="LiveId" clId="{FE1E3604-0831-452A-A3C3-2150F4A7693C}" dt="2023-12-06T18:35:55.747" v="3874"/>
            <ac:spMkLst>
              <pc:docMk/>
              <pc:sldMasterMk cId="1048641830" sldId="2147483819"/>
              <pc:sldLayoutMk cId="3493767664" sldId="2147483831"/>
              <ac:spMk id="79" creationId="{1D00B441-E5A3-4411-9B05-8E09BFF62D3A}"/>
            </ac:spMkLst>
          </pc:spChg>
          <pc:spChg chg="mod">
            <ac:chgData name="Tony Tom" userId="c14d24fb81e4b911" providerId="LiveId" clId="{FE1E3604-0831-452A-A3C3-2150F4A7693C}" dt="2023-12-06T18:35:55.747" v="3874"/>
            <ac:spMkLst>
              <pc:docMk/>
              <pc:sldMasterMk cId="1048641830" sldId="2147483819"/>
              <pc:sldLayoutMk cId="3493767664" sldId="2147483831"/>
              <ac:spMk id="80" creationId="{3FFE4E0B-A703-4655-B55F-44B3A3902FFC}"/>
            </ac:spMkLst>
          </pc:spChg>
          <pc:spChg chg="mod">
            <ac:chgData name="Tony Tom" userId="c14d24fb81e4b911" providerId="LiveId" clId="{FE1E3604-0831-452A-A3C3-2150F4A7693C}" dt="2023-12-06T18:35:55.747" v="3874"/>
            <ac:spMkLst>
              <pc:docMk/>
              <pc:sldMasterMk cId="1048641830" sldId="2147483819"/>
              <pc:sldLayoutMk cId="3493767664" sldId="2147483831"/>
              <ac:spMk id="81" creationId="{F19632C2-B953-4CD1-9EAA-5C1FEA3EFD81}"/>
            </ac:spMkLst>
          </pc:spChg>
          <pc:spChg chg="mod">
            <ac:chgData name="Tony Tom" userId="c14d24fb81e4b911" providerId="LiveId" clId="{FE1E3604-0831-452A-A3C3-2150F4A7693C}" dt="2023-12-06T18:35:55.747" v="3874"/>
            <ac:spMkLst>
              <pc:docMk/>
              <pc:sldMasterMk cId="1048641830" sldId="2147483819"/>
              <pc:sldLayoutMk cId="3493767664" sldId="2147483831"/>
              <ac:spMk id="83" creationId="{2764EF0E-A104-46C9-B242-778009E49ED7}"/>
            </ac:spMkLst>
          </pc:spChg>
          <pc:spChg chg="mod">
            <ac:chgData name="Tony Tom" userId="c14d24fb81e4b911" providerId="LiveId" clId="{FE1E3604-0831-452A-A3C3-2150F4A7693C}" dt="2023-12-06T18:35:55.747" v="3874"/>
            <ac:spMkLst>
              <pc:docMk/>
              <pc:sldMasterMk cId="1048641830" sldId="2147483819"/>
              <pc:sldLayoutMk cId="3493767664" sldId="2147483831"/>
              <ac:spMk id="84" creationId="{D0A8B652-41E0-456C-9C9F-1F0EC0089143}"/>
            </ac:spMkLst>
          </pc:spChg>
          <pc:spChg chg="mod">
            <ac:chgData name="Tony Tom" userId="c14d24fb81e4b911" providerId="LiveId" clId="{FE1E3604-0831-452A-A3C3-2150F4A7693C}" dt="2023-12-06T18:35:55.747" v="3874"/>
            <ac:spMkLst>
              <pc:docMk/>
              <pc:sldMasterMk cId="1048641830" sldId="2147483819"/>
              <pc:sldLayoutMk cId="3493767664" sldId="2147483831"/>
              <ac:spMk id="85" creationId="{802E547A-C876-460C-B6A4-BCE8D39DA0A3}"/>
            </ac:spMkLst>
          </pc:spChg>
          <pc:spChg chg="mod">
            <ac:chgData name="Tony Tom" userId="c14d24fb81e4b911" providerId="LiveId" clId="{FE1E3604-0831-452A-A3C3-2150F4A7693C}" dt="2023-12-06T18:35:55.747" v="3874"/>
            <ac:spMkLst>
              <pc:docMk/>
              <pc:sldMasterMk cId="1048641830" sldId="2147483819"/>
              <pc:sldLayoutMk cId="3493767664" sldId="2147483831"/>
              <ac:spMk id="86" creationId="{00363E6C-7B8D-4E1D-A93E-E73306E130D2}"/>
            </ac:spMkLst>
          </pc:spChg>
          <pc:spChg chg="mod">
            <ac:chgData name="Tony Tom" userId="c14d24fb81e4b911" providerId="LiveId" clId="{FE1E3604-0831-452A-A3C3-2150F4A7693C}" dt="2023-12-06T18:35:55.747" v="3874"/>
            <ac:spMkLst>
              <pc:docMk/>
              <pc:sldMasterMk cId="1048641830" sldId="2147483819"/>
              <pc:sldLayoutMk cId="3493767664" sldId="2147483831"/>
              <ac:spMk id="87" creationId="{206E174F-B8D0-4FFD-A1B5-56BFC5CCE944}"/>
            </ac:spMkLst>
          </pc:spChg>
          <pc:spChg chg="mod">
            <ac:chgData name="Tony Tom" userId="c14d24fb81e4b911" providerId="LiveId" clId="{FE1E3604-0831-452A-A3C3-2150F4A7693C}" dt="2023-12-06T18:35:55.747" v="3874"/>
            <ac:spMkLst>
              <pc:docMk/>
              <pc:sldMasterMk cId="1048641830" sldId="2147483819"/>
              <pc:sldLayoutMk cId="3493767664" sldId="2147483831"/>
              <ac:spMk id="88" creationId="{3A10191E-76B5-4841-B32D-0DF6EAB639B6}"/>
            </ac:spMkLst>
          </pc:spChg>
          <pc:spChg chg="mod">
            <ac:chgData name="Tony Tom" userId="c14d24fb81e4b911" providerId="LiveId" clId="{FE1E3604-0831-452A-A3C3-2150F4A7693C}" dt="2023-12-06T18:35:55.747" v="3874"/>
            <ac:spMkLst>
              <pc:docMk/>
              <pc:sldMasterMk cId="1048641830" sldId="2147483819"/>
              <pc:sldLayoutMk cId="3493767664" sldId="2147483831"/>
              <ac:spMk id="89" creationId="{CF67EF0B-5FE7-4D99-8B38-95B1706F07F8}"/>
            </ac:spMkLst>
          </pc:spChg>
          <pc:spChg chg="mod">
            <ac:chgData name="Tony Tom" userId="c14d24fb81e4b911" providerId="LiveId" clId="{FE1E3604-0831-452A-A3C3-2150F4A7693C}" dt="2023-12-06T18:35:55.747" v="3874"/>
            <ac:spMkLst>
              <pc:docMk/>
              <pc:sldMasterMk cId="1048641830" sldId="2147483819"/>
              <pc:sldLayoutMk cId="3493767664" sldId="2147483831"/>
              <ac:spMk id="95" creationId="{376C93AE-577A-4E39-B37B-F54DD619E8E9}"/>
            </ac:spMkLst>
          </pc:spChg>
          <pc:grpChg chg="mod">
            <ac:chgData name="Tony Tom" userId="c14d24fb81e4b911" providerId="LiveId" clId="{FE1E3604-0831-452A-A3C3-2150F4A7693C}" dt="2023-12-06T18:35:55.747" v="3874"/>
            <ac:grpSpMkLst>
              <pc:docMk/>
              <pc:sldMasterMk cId="1048641830" sldId="2147483819"/>
              <pc:sldLayoutMk cId="3493767664" sldId="2147483831"/>
              <ac:grpSpMk id="6" creationId="{4DF41F26-BFC3-471C-AEBF-8D613043F8A1}"/>
            </ac:grpSpMkLst>
          </pc:grpChg>
          <pc:grpChg chg="mod">
            <ac:chgData name="Tony Tom" userId="c14d24fb81e4b911" providerId="LiveId" clId="{FE1E3604-0831-452A-A3C3-2150F4A7693C}" dt="2023-12-06T18:35:55.747" v="3874"/>
            <ac:grpSpMkLst>
              <pc:docMk/>
              <pc:sldMasterMk cId="1048641830" sldId="2147483819"/>
              <pc:sldLayoutMk cId="3493767664" sldId="2147483831"/>
              <ac:grpSpMk id="7" creationId="{CD3F709F-F0BC-4149-B83C-D6E0B13F9CAE}"/>
            </ac:grpSpMkLst>
          </pc:grpChg>
          <pc:grpChg chg="mod">
            <ac:chgData name="Tony Tom" userId="c14d24fb81e4b911" providerId="LiveId" clId="{FE1E3604-0831-452A-A3C3-2150F4A7693C}" dt="2023-12-06T18:35:55.747" v="3874"/>
            <ac:grpSpMkLst>
              <pc:docMk/>
              <pc:sldMasterMk cId="1048641830" sldId="2147483819"/>
              <pc:sldLayoutMk cId="3493767664" sldId="2147483831"/>
              <ac:grpSpMk id="8" creationId="{D713AE0B-3A03-4CCB-B15E-CAF75D855837}"/>
            </ac:grpSpMkLst>
          </pc:grpChg>
          <pc:grpChg chg="mod">
            <ac:chgData name="Tony Tom" userId="c14d24fb81e4b911" providerId="LiveId" clId="{FE1E3604-0831-452A-A3C3-2150F4A7693C}" dt="2023-12-06T18:35:55.747" v="3874"/>
            <ac:grpSpMkLst>
              <pc:docMk/>
              <pc:sldMasterMk cId="1048641830" sldId="2147483819"/>
              <pc:sldLayoutMk cId="3493767664" sldId="2147483831"/>
              <ac:grpSpMk id="9" creationId="{A3822750-6B8C-4F83-9CAD-F924EF493786}"/>
            </ac:grpSpMkLst>
          </pc:grpChg>
          <pc:grpChg chg="mod">
            <ac:chgData name="Tony Tom" userId="c14d24fb81e4b911" providerId="LiveId" clId="{FE1E3604-0831-452A-A3C3-2150F4A7693C}" dt="2023-12-06T18:35:55.747" v="3874"/>
            <ac:grpSpMkLst>
              <pc:docMk/>
              <pc:sldMasterMk cId="1048641830" sldId="2147483819"/>
              <pc:sldLayoutMk cId="3493767664" sldId="2147483831"/>
              <ac:grpSpMk id="10" creationId="{58523E1A-71CD-4B09-A4F4-07F86003B4AE}"/>
            </ac:grpSpMkLst>
          </pc:grpChg>
          <pc:grpChg chg="mod">
            <ac:chgData name="Tony Tom" userId="c14d24fb81e4b911" providerId="LiveId" clId="{FE1E3604-0831-452A-A3C3-2150F4A7693C}" dt="2023-12-06T18:35:55.747" v="3874"/>
            <ac:grpSpMkLst>
              <pc:docMk/>
              <pc:sldMasterMk cId="1048641830" sldId="2147483819"/>
              <pc:sldLayoutMk cId="3493767664" sldId="2147483831"/>
              <ac:grpSpMk id="11" creationId="{5178F1E3-F49B-4E7A-BA5C-B2BFD9A636EA}"/>
            </ac:grpSpMkLst>
          </pc:grpChg>
          <pc:grpChg chg="mod">
            <ac:chgData name="Tony Tom" userId="c14d24fb81e4b911" providerId="LiveId" clId="{FE1E3604-0831-452A-A3C3-2150F4A7693C}" dt="2023-12-06T18:35:55.747" v="3874"/>
            <ac:grpSpMkLst>
              <pc:docMk/>
              <pc:sldMasterMk cId="1048641830" sldId="2147483819"/>
              <pc:sldLayoutMk cId="3493767664" sldId="2147483831"/>
              <ac:grpSpMk id="18" creationId="{94CC0330-760F-4B4E-BE37-D345B5B2E8E4}"/>
            </ac:grpSpMkLst>
          </pc:grpChg>
          <pc:grpChg chg="mod">
            <ac:chgData name="Tony Tom" userId="c14d24fb81e4b911" providerId="LiveId" clId="{FE1E3604-0831-452A-A3C3-2150F4A7693C}" dt="2023-12-06T18:35:55.747" v="3874"/>
            <ac:grpSpMkLst>
              <pc:docMk/>
              <pc:sldMasterMk cId="1048641830" sldId="2147483819"/>
              <pc:sldLayoutMk cId="3493767664" sldId="2147483831"/>
              <ac:grpSpMk id="19" creationId="{B1CEBFBC-BC6E-4C5F-BEC4-DD2079D8E27C}"/>
            </ac:grpSpMkLst>
          </pc:grpChg>
          <pc:grpChg chg="mod">
            <ac:chgData name="Tony Tom" userId="c14d24fb81e4b911" providerId="LiveId" clId="{FE1E3604-0831-452A-A3C3-2150F4A7693C}" dt="2023-12-06T18:35:55.747" v="3874"/>
            <ac:grpSpMkLst>
              <pc:docMk/>
              <pc:sldMasterMk cId="1048641830" sldId="2147483819"/>
              <pc:sldLayoutMk cId="3493767664" sldId="2147483831"/>
              <ac:grpSpMk id="40" creationId="{C60E99C1-AC1B-4267-A404-07CA28EA1AA9}"/>
            </ac:grpSpMkLst>
          </pc:grpChg>
          <pc:grpChg chg="mod">
            <ac:chgData name="Tony Tom" userId="c14d24fb81e4b911" providerId="LiveId" clId="{FE1E3604-0831-452A-A3C3-2150F4A7693C}" dt="2023-12-06T18:35:55.747" v="3874"/>
            <ac:grpSpMkLst>
              <pc:docMk/>
              <pc:sldMasterMk cId="1048641830" sldId="2147483819"/>
              <pc:sldLayoutMk cId="3493767664" sldId="2147483831"/>
              <ac:grpSpMk id="48" creationId="{952B8C31-9649-4E69-B31C-D77394EE2339}"/>
            </ac:grpSpMkLst>
          </pc:grpChg>
          <pc:grpChg chg="mod">
            <ac:chgData name="Tony Tom" userId="c14d24fb81e4b911" providerId="LiveId" clId="{FE1E3604-0831-452A-A3C3-2150F4A7693C}" dt="2023-12-06T18:35:55.747" v="3874"/>
            <ac:grpSpMkLst>
              <pc:docMk/>
              <pc:sldMasterMk cId="1048641830" sldId="2147483819"/>
              <pc:sldLayoutMk cId="3493767664" sldId="2147483831"/>
              <ac:grpSpMk id="49" creationId="{269D1249-EDCC-41AC-BA08-E670FB4E338A}"/>
            </ac:grpSpMkLst>
          </pc:grpChg>
          <pc:grpChg chg="mod">
            <ac:chgData name="Tony Tom" userId="c14d24fb81e4b911" providerId="LiveId" clId="{FE1E3604-0831-452A-A3C3-2150F4A7693C}" dt="2023-12-06T18:35:55.747" v="3874"/>
            <ac:grpSpMkLst>
              <pc:docMk/>
              <pc:sldMasterMk cId="1048641830" sldId="2147483819"/>
              <pc:sldLayoutMk cId="3493767664" sldId="2147483831"/>
              <ac:grpSpMk id="50" creationId="{0B39CF0F-2997-4D96-8F17-211C97D87DB2}"/>
            </ac:grpSpMkLst>
          </pc:grpChg>
          <pc:grpChg chg="mod">
            <ac:chgData name="Tony Tom" userId="c14d24fb81e4b911" providerId="LiveId" clId="{FE1E3604-0831-452A-A3C3-2150F4A7693C}" dt="2023-12-06T18:35:55.747" v="3874"/>
            <ac:grpSpMkLst>
              <pc:docMk/>
              <pc:sldMasterMk cId="1048641830" sldId="2147483819"/>
              <pc:sldLayoutMk cId="3493767664" sldId="2147483831"/>
              <ac:grpSpMk id="51" creationId="{E1A0A593-F414-4B02-A355-AC7A50A7E08E}"/>
            </ac:grpSpMkLst>
          </pc:grpChg>
          <pc:grpChg chg="mod">
            <ac:chgData name="Tony Tom" userId="c14d24fb81e4b911" providerId="LiveId" clId="{FE1E3604-0831-452A-A3C3-2150F4A7693C}" dt="2023-12-06T18:35:55.747" v="3874"/>
            <ac:grpSpMkLst>
              <pc:docMk/>
              <pc:sldMasterMk cId="1048641830" sldId="2147483819"/>
              <pc:sldLayoutMk cId="3493767664" sldId="2147483831"/>
              <ac:grpSpMk id="52" creationId="{1BA06E81-194E-43F2-B418-BF8101EAAE29}"/>
            </ac:grpSpMkLst>
          </pc:grpChg>
          <pc:grpChg chg="mod">
            <ac:chgData name="Tony Tom" userId="c14d24fb81e4b911" providerId="LiveId" clId="{FE1E3604-0831-452A-A3C3-2150F4A7693C}" dt="2023-12-06T18:35:55.747" v="3874"/>
            <ac:grpSpMkLst>
              <pc:docMk/>
              <pc:sldMasterMk cId="1048641830" sldId="2147483819"/>
              <pc:sldLayoutMk cId="3493767664" sldId="2147483831"/>
              <ac:grpSpMk id="53" creationId="{C9A4424F-2DA0-4E5A-9291-0A5FCE557513}"/>
            </ac:grpSpMkLst>
          </pc:grpChg>
          <pc:grpChg chg="mod">
            <ac:chgData name="Tony Tom" userId="c14d24fb81e4b911" providerId="LiveId" clId="{FE1E3604-0831-452A-A3C3-2150F4A7693C}" dt="2023-12-06T18:35:55.747" v="3874"/>
            <ac:grpSpMkLst>
              <pc:docMk/>
              <pc:sldMasterMk cId="1048641830" sldId="2147483819"/>
              <pc:sldLayoutMk cId="3493767664" sldId="2147483831"/>
              <ac:grpSpMk id="60" creationId="{6408937D-7FFE-4D6C-AF79-1F60035CC7CE}"/>
            </ac:grpSpMkLst>
          </pc:grpChg>
          <pc:grpChg chg="mod">
            <ac:chgData name="Tony Tom" userId="c14d24fb81e4b911" providerId="LiveId" clId="{FE1E3604-0831-452A-A3C3-2150F4A7693C}" dt="2023-12-06T18:35:55.747" v="3874"/>
            <ac:grpSpMkLst>
              <pc:docMk/>
              <pc:sldMasterMk cId="1048641830" sldId="2147483819"/>
              <pc:sldLayoutMk cId="3493767664" sldId="2147483831"/>
              <ac:grpSpMk id="61" creationId="{30748E9E-1F8D-4FB9-89D6-F5B35B5049F8}"/>
            </ac:grpSpMkLst>
          </pc:grpChg>
          <pc:grpChg chg="mod">
            <ac:chgData name="Tony Tom" userId="c14d24fb81e4b911" providerId="LiveId" clId="{FE1E3604-0831-452A-A3C3-2150F4A7693C}" dt="2023-12-06T18:35:55.747" v="3874"/>
            <ac:grpSpMkLst>
              <pc:docMk/>
              <pc:sldMasterMk cId="1048641830" sldId="2147483819"/>
              <pc:sldLayoutMk cId="3493767664" sldId="2147483831"/>
              <ac:grpSpMk id="82" creationId="{DBDC3951-9E4C-4062-9B43-3038D9058A66}"/>
            </ac:grpSpMkLst>
          </pc:grpChg>
          <pc:cxnChg chg="mod">
            <ac:chgData name="Tony Tom" userId="c14d24fb81e4b911" providerId="LiveId" clId="{FE1E3604-0831-452A-A3C3-2150F4A7693C}" dt="2023-12-06T18:35:55.747" v="3874"/>
            <ac:cxnSpMkLst>
              <pc:docMk/>
              <pc:sldMasterMk cId="1048641830" sldId="2147483819"/>
              <pc:sldLayoutMk cId="3493767664" sldId="2147483831"/>
              <ac:cxnSpMk id="22" creationId="{8B6C8306-3715-4107-BA99-68EB308CA198}"/>
            </ac:cxnSpMkLst>
          </pc:cxnChg>
          <pc:cxnChg chg="mod">
            <ac:chgData name="Tony Tom" userId="c14d24fb81e4b911" providerId="LiveId" clId="{FE1E3604-0831-452A-A3C3-2150F4A7693C}" dt="2023-12-06T18:35:55.747" v="3874"/>
            <ac:cxnSpMkLst>
              <pc:docMk/>
              <pc:sldMasterMk cId="1048641830" sldId="2147483819"/>
              <pc:sldLayoutMk cId="3493767664" sldId="2147483831"/>
              <ac:cxnSpMk id="23" creationId="{5A4B3797-F2A4-43E3-B8F8-8BC4B0FBDE97}"/>
            </ac:cxnSpMkLst>
          </pc:cxnChg>
          <pc:cxnChg chg="mod">
            <ac:chgData name="Tony Tom" userId="c14d24fb81e4b911" providerId="LiveId" clId="{FE1E3604-0831-452A-A3C3-2150F4A7693C}" dt="2023-12-06T18:35:55.747" v="3874"/>
            <ac:cxnSpMkLst>
              <pc:docMk/>
              <pc:sldMasterMk cId="1048641830" sldId="2147483819"/>
              <pc:sldLayoutMk cId="3493767664" sldId="2147483831"/>
              <ac:cxnSpMk id="64" creationId="{749AA60A-BD5D-4647-AE8A-DF411C654BDF}"/>
            </ac:cxnSpMkLst>
          </pc:cxnChg>
          <pc:cxnChg chg="mod">
            <ac:chgData name="Tony Tom" userId="c14d24fb81e4b911" providerId="LiveId" clId="{FE1E3604-0831-452A-A3C3-2150F4A7693C}" dt="2023-12-06T18:35:55.747" v="3874"/>
            <ac:cxnSpMkLst>
              <pc:docMk/>
              <pc:sldMasterMk cId="1048641830" sldId="2147483819"/>
              <pc:sldLayoutMk cId="3493767664" sldId="2147483831"/>
              <ac:cxnSpMk id="65" creationId="{3F335D2B-768D-4700-A35C-F54A7BD35250}"/>
            </ac:cxnSpMkLst>
          </pc:cxnChg>
          <pc:cxnChg chg="mod">
            <ac:chgData name="Tony Tom" userId="c14d24fb81e4b911" providerId="LiveId" clId="{FE1E3604-0831-452A-A3C3-2150F4A7693C}" dt="2023-12-06T18:35:55.747" v="3874"/>
            <ac:cxnSpMkLst>
              <pc:docMk/>
              <pc:sldMasterMk cId="1048641830" sldId="2147483819"/>
              <pc:sldLayoutMk cId="3493767664" sldId="2147483831"/>
              <ac:cxnSpMk id="91" creationId="{A3805DED-0C97-4EF7-B1E1-0E016E053719}"/>
            </ac:cxnSpMkLst>
          </pc:cxnChg>
        </pc:sldLayoutChg>
        <pc:sldLayoutChg chg="modSp">
          <pc:chgData name="Tony Tom" userId="c14d24fb81e4b911" providerId="LiveId" clId="{FE1E3604-0831-452A-A3C3-2150F4A7693C}" dt="2023-12-06T18:35:55.747" v="3874"/>
          <pc:sldLayoutMkLst>
            <pc:docMk/>
            <pc:sldMasterMk cId="1048641830" sldId="2147483819"/>
            <pc:sldLayoutMk cId="3383549762" sldId="2147483832"/>
          </pc:sldLayoutMkLst>
          <pc:spChg chg="mod">
            <ac:chgData name="Tony Tom" userId="c14d24fb81e4b911" providerId="LiveId" clId="{FE1E3604-0831-452A-A3C3-2150F4A7693C}" dt="2023-12-06T18:35:55.747" v="3874"/>
            <ac:spMkLst>
              <pc:docMk/>
              <pc:sldMasterMk cId="1048641830" sldId="2147483819"/>
              <pc:sldLayoutMk cId="3383549762" sldId="2147483832"/>
              <ac:spMk id="2" creationId="{D033B6B0-54DE-4F2D-84DD-D06CD3B117B4}"/>
            </ac:spMkLst>
          </pc:spChg>
          <pc:spChg chg="mod">
            <ac:chgData name="Tony Tom" userId="c14d24fb81e4b911" providerId="LiveId" clId="{FE1E3604-0831-452A-A3C3-2150F4A7693C}" dt="2023-12-06T18:35:55.747" v="3874"/>
            <ac:spMkLst>
              <pc:docMk/>
              <pc:sldMasterMk cId="1048641830" sldId="2147483819"/>
              <pc:sldLayoutMk cId="3383549762" sldId="2147483832"/>
              <ac:spMk id="3" creationId="{AEFFE053-BB16-4940-B248-2D496BB29975}"/>
            </ac:spMkLst>
          </pc:spChg>
          <pc:spChg chg="mod">
            <ac:chgData name="Tony Tom" userId="c14d24fb81e4b911" providerId="LiveId" clId="{FE1E3604-0831-452A-A3C3-2150F4A7693C}" dt="2023-12-06T18:35:55.747" v="3874"/>
            <ac:spMkLst>
              <pc:docMk/>
              <pc:sldMasterMk cId="1048641830" sldId="2147483819"/>
              <pc:sldLayoutMk cId="3383549762" sldId="2147483832"/>
              <ac:spMk id="4" creationId="{31FBD80C-6CA1-42DB-B732-4807A27DA8C7}"/>
            </ac:spMkLst>
          </pc:spChg>
          <pc:spChg chg="mod">
            <ac:chgData name="Tony Tom" userId="c14d24fb81e4b911" providerId="LiveId" clId="{FE1E3604-0831-452A-A3C3-2150F4A7693C}" dt="2023-12-06T18:35:55.747" v="3874"/>
            <ac:spMkLst>
              <pc:docMk/>
              <pc:sldMasterMk cId="1048641830" sldId="2147483819"/>
              <pc:sldLayoutMk cId="3383549762" sldId="2147483832"/>
              <ac:spMk id="9" creationId="{EF1A84F6-2D30-446A-9D91-44FBCB825679}"/>
            </ac:spMkLst>
          </pc:spChg>
          <pc:spChg chg="mod">
            <ac:chgData name="Tony Tom" userId="c14d24fb81e4b911" providerId="LiveId" clId="{FE1E3604-0831-452A-A3C3-2150F4A7693C}" dt="2023-12-06T18:35:55.747" v="3874"/>
            <ac:spMkLst>
              <pc:docMk/>
              <pc:sldMasterMk cId="1048641830" sldId="2147483819"/>
              <pc:sldLayoutMk cId="3383549762" sldId="2147483832"/>
              <ac:spMk id="203" creationId="{E4838519-F7BD-42C9-BDE6-B4D6DF7E1175}"/>
            </ac:spMkLst>
          </pc:spChg>
          <pc:cxnChg chg="mod">
            <ac:chgData name="Tony Tom" userId="c14d24fb81e4b911" providerId="LiveId" clId="{FE1E3604-0831-452A-A3C3-2150F4A7693C}" dt="2023-12-06T18:35:55.747" v="3874"/>
            <ac:cxnSpMkLst>
              <pc:docMk/>
              <pc:sldMasterMk cId="1048641830" sldId="2147483819"/>
              <pc:sldLayoutMk cId="3383549762" sldId="2147483832"/>
              <ac:cxnSpMk id="91" creationId="{A3805DED-0C97-4EF7-B1E1-0E016E053719}"/>
            </ac:cxnSpMkLst>
          </pc:cxnChg>
        </pc:sldLayoutChg>
        <pc:sldLayoutChg chg="modSp">
          <pc:chgData name="Tony Tom" userId="c14d24fb81e4b911" providerId="LiveId" clId="{FE1E3604-0831-452A-A3C3-2150F4A7693C}" dt="2023-12-06T18:35:55.747" v="3874"/>
          <pc:sldLayoutMkLst>
            <pc:docMk/>
            <pc:sldMasterMk cId="1048641830" sldId="2147483819"/>
            <pc:sldLayoutMk cId="11010279" sldId="2147483833"/>
          </pc:sldLayoutMkLst>
          <pc:spChg chg="mod">
            <ac:chgData name="Tony Tom" userId="c14d24fb81e4b911" providerId="LiveId" clId="{FE1E3604-0831-452A-A3C3-2150F4A7693C}" dt="2023-12-06T18:35:55.747" v="3874"/>
            <ac:spMkLst>
              <pc:docMk/>
              <pc:sldMasterMk cId="1048641830" sldId="2147483819"/>
              <pc:sldLayoutMk cId="11010279" sldId="2147483833"/>
              <ac:spMk id="2" creationId="{D033B6B0-54DE-4F2D-84DD-D06CD3B117B4}"/>
            </ac:spMkLst>
          </pc:spChg>
          <pc:spChg chg="mod">
            <ac:chgData name="Tony Tom" userId="c14d24fb81e4b911" providerId="LiveId" clId="{FE1E3604-0831-452A-A3C3-2150F4A7693C}" dt="2023-12-06T18:35:55.747" v="3874"/>
            <ac:spMkLst>
              <pc:docMk/>
              <pc:sldMasterMk cId="1048641830" sldId="2147483819"/>
              <pc:sldLayoutMk cId="11010279" sldId="2147483833"/>
              <ac:spMk id="7" creationId="{C5C2A03C-F372-4C6D-929D-FD97AD439693}"/>
            </ac:spMkLst>
          </pc:spChg>
          <pc:spChg chg="mod">
            <ac:chgData name="Tony Tom" userId="c14d24fb81e4b911" providerId="LiveId" clId="{FE1E3604-0831-452A-A3C3-2150F4A7693C}" dt="2023-12-06T18:35:55.747" v="3874"/>
            <ac:spMkLst>
              <pc:docMk/>
              <pc:sldMasterMk cId="1048641830" sldId="2147483819"/>
              <pc:sldLayoutMk cId="11010279" sldId="2147483833"/>
              <ac:spMk id="11" creationId="{259762E8-7432-4501-9FE5-92B04D37C76D}"/>
            </ac:spMkLst>
          </pc:spChg>
          <pc:spChg chg="mod">
            <ac:chgData name="Tony Tom" userId="c14d24fb81e4b911" providerId="LiveId" clId="{FE1E3604-0831-452A-A3C3-2150F4A7693C}" dt="2023-12-06T18:35:55.747" v="3874"/>
            <ac:spMkLst>
              <pc:docMk/>
              <pc:sldMasterMk cId="1048641830" sldId="2147483819"/>
              <pc:sldLayoutMk cId="11010279" sldId="2147483833"/>
              <ac:spMk id="12" creationId="{FF91FD3E-0148-4B50-8906-7D9CD382A35B}"/>
            </ac:spMkLst>
          </pc:spChg>
          <pc:spChg chg="mod">
            <ac:chgData name="Tony Tom" userId="c14d24fb81e4b911" providerId="LiveId" clId="{FE1E3604-0831-452A-A3C3-2150F4A7693C}" dt="2023-12-06T18:35:55.747" v="3874"/>
            <ac:spMkLst>
              <pc:docMk/>
              <pc:sldMasterMk cId="1048641830" sldId="2147483819"/>
              <pc:sldLayoutMk cId="11010279" sldId="2147483833"/>
              <ac:spMk id="13" creationId="{506FA1AD-488A-4FD4-A79F-4343698EA734}"/>
            </ac:spMkLst>
          </pc:spChg>
          <pc:spChg chg="mod">
            <ac:chgData name="Tony Tom" userId="c14d24fb81e4b911" providerId="LiveId" clId="{FE1E3604-0831-452A-A3C3-2150F4A7693C}" dt="2023-12-06T18:35:55.747" v="3874"/>
            <ac:spMkLst>
              <pc:docMk/>
              <pc:sldMasterMk cId="1048641830" sldId="2147483819"/>
              <pc:sldLayoutMk cId="11010279" sldId="2147483833"/>
              <ac:spMk id="14" creationId="{EA11E57D-88DD-4899-907A-2A5772002FEA}"/>
            </ac:spMkLst>
          </pc:spChg>
          <pc:spChg chg="mod">
            <ac:chgData name="Tony Tom" userId="c14d24fb81e4b911" providerId="LiveId" clId="{FE1E3604-0831-452A-A3C3-2150F4A7693C}" dt="2023-12-06T18:35:55.747" v="3874"/>
            <ac:spMkLst>
              <pc:docMk/>
              <pc:sldMasterMk cId="1048641830" sldId="2147483819"/>
              <pc:sldLayoutMk cId="11010279" sldId="2147483833"/>
              <ac:spMk id="15" creationId="{7A5AEE18-30A4-4777-975F-02D107A171B2}"/>
            </ac:spMkLst>
          </pc:spChg>
          <pc:spChg chg="mod">
            <ac:chgData name="Tony Tom" userId="c14d24fb81e4b911" providerId="LiveId" clId="{FE1E3604-0831-452A-A3C3-2150F4A7693C}" dt="2023-12-06T18:35:55.747" v="3874"/>
            <ac:spMkLst>
              <pc:docMk/>
              <pc:sldMasterMk cId="1048641830" sldId="2147483819"/>
              <pc:sldLayoutMk cId="11010279" sldId="2147483833"/>
              <ac:spMk id="16" creationId="{39EA21FB-AE36-478E-9770-CB8428143903}"/>
            </ac:spMkLst>
          </pc:spChg>
          <pc:spChg chg="mod">
            <ac:chgData name="Tony Tom" userId="c14d24fb81e4b911" providerId="LiveId" clId="{FE1E3604-0831-452A-A3C3-2150F4A7693C}" dt="2023-12-06T18:35:55.747" v="3874"/>
            <ac:spMkLst>
              <pc:docMk/>
              <pc:sldMasterMk cId="1048641830" sldId="2147483819"/>
              <pc:sldLayoutMk cId="11010279" sldId="2147483833"/>
              <ac:spMk id="18" creationId="{07C0FA93-7C0D-4CC0-BB42-DF569688ED82}"/>
            </ac:spMkLst>
          </pc:spChg>
          <pc:spChg chg="mod">
            <ac:chgData name="Tony Tom" userId="c14d24fb81e4b911" providerId="LiveId" clId="{FE1E3604-0831-452A-A3C3-2150F4A7693C}" dt="2023-12-06T18:35:55.747" v="3874"/>
            <ac:spMkLst>
              <pc:docMk/>
              <pc:sldMasterMk cId="1048641830" sldId="2147483819"/>
              <pc:sldLayoutMk cId="11010279" sldId="2147483833"/>
              <ac:spMk id="20" creationId="{C2777538-58E6-494C-A27B-B70346B0F395}"/>
            </ac:spMkLst>
          </pc:spChg>
          <pc:spChg chg="mod">
            <ac:chgData name="Tony Tom" userId="c14d24fb81e4b911" providerId="LiveId" clId="{FE1E3604-0831-452A-A3C3-2150F4A7693C}" dt="2023-12-06T18:35:55.747" v="3874"/>
            <ac:spMkLst>
              <pc:docMk/>
              <pc:sldMasterMk cId="1048641830" sldId="2147483819"/>
              <pc:sldLayoutMk cId="11010279" sldId="2147483833"/>
              <ac:spMk id="24" creationId="{C9D32952-2D0C-4A3E-9354-E014C717894E}"/>
            </ac:spMkLst>
          </pc:spChg>
          <pc:spChg chg="mod">
            <ac:chgData name="Tony Tom" userId="c14d24fb81e4b911" providerId="LiveId" clId="{FE1E3604-0831-452A-A3C3-2150F4A7693C}" dt="2023-12-06T18:35:55.747" v="3874"/>
            <ac:spMkLst>
              <pc:docMk/>
              <pc:sldMasterMk cId="1048641830" sldId="2147483819"/>
              <pc:sldLayoutMk cId="11010279" sldId="2147483833"/>
              <ac:spMk id="26" creationId="{92FA415D-7F98-4C81-A18F-A114BF021CC5}"/>
            </ac:spMkLst>
          </pc:spChg>
          <pc:grpChg chg="mod">
            <ac:chgData name="Tony Tom" userId="c14d24fb81e4b911" providerId="LiveId" clId="{FE1E3604-0831-452A-A3C3-2150F4A7693C}" dt="2023-12-06T18:35:55.747" v="3874"/>
            <ac:grpSpMkLst>
              <pc:docMk/>
              <pc:sldMasterMk cId="1048641830" sldId="2147483819"/>
              <pc:sldLayoutMk cId="11010279" sldId="2147483833"/>
              <ac:grpSpMk id="6" creationId="{36D3DA45-FD99-405B-8BF9-260DD97C0D4F}"/>
            </ac:grpSpMkLst>
          </pc:grpChg>
          <pc:grpChg chg="mod">
            <ac:chgData name="Tony Tom" userId="c14d24fb81e4b911" providerId="LiveId" clId="{FE1E3604-0831-452A-A3C3-2150F4A7693C}" dt="2023-12-06T18:35:55.747" v="3874"/>
            <ac:grpSpMkLst>
              <pc:docMk/>
              <pc:sldMasterMk cId="1048641830" sldId="2147483819"/>
              <pc:sldLayoutMk cId="11010279" sldId="2147483833"/>
              <ac:grpSpMk id="8" creationId="{E8FEDBB3-0BD6-41BC-BB57-9FEC2E96C0F3}"/>
            </ac:grpSpMkLst>
          </pc:grpChg>
          <pc:grpChg chg="mod">
            <ac:chgData name="Tony Tom" userId="c14d24fb81e4b911" providerId="LiveId" clId="{FE1E3604-0831-452A-A3C3-2150F4A7693C}" dt="2023-12-06T18:35:55.747" v="3874"/>
            <ac:grpSpMkLst>
              <pc:docMk/>
              <pc:sldMasterMk cId="1048641830" sldId="2147483819"/>
              <pc:sldLayoutMk cId="11010279" sldId="2147483833"/>
              <ac:grpSpMk id="9" creationId="{7D12B81D-3F14-4DA1-BECA-669824832A04}"/>
            </ac:grpSpMkLst>
          </pc:grpChg>
          <pc:grpChg chg="mod">
            <ac:chgData name="Tony Tom" userId="c14d24fb81e4b911" providerId="LiveId" clId="{FE1E3604-0831-452A-A3C3-2150F4A7693C}" dt="2023-12-06T18:35:55.747" v="3874"/>
            <ac:grpSpMkLst>
              <pc:docMk/>
              <pc:sldMasterMk cId="1048641830" sldId="2147483819"/>
              <pc:sldLayoutMk cId="11010279" sldId="2147483833"/>
              <ac:grpSpMk id="10" creationId="{BC45D5C4-2D3A-4F84-BED1-D9B75234B075}"/>
            </ac:grpSpMkLst>
          </pc:grpChg>
        </pc:sldLayoutChg>
        <pc:sldLayoutChg chg="modSp">
          <pc:chgData name="Tony Tom" userId="c14d24fb81e4b911" providerId="LiveId" clId="{FE1E3604-0831-452A-A3C3-2150F4A7693C}" dt="2023-12-06T18:35:55.747" v="3874"/>
          <pc:sldLayoutMkLst>
            <pc:docMk/>
            <pc:sldMasterMk cId="1048641830" sldId="2147483819"/>
            <pc:sldLayoutMk cId="4048269622" sldId="2147483834"/>
          </pc:sldLayoutMkLst>
          <pc:spChg chg="mod">
            <ac:chgData name="Tony Tom" userId="c14d24fb81e4b911" providerId="LiveId" clId="{FE1E3604-0831-452A-A3C3-2150F4A7693C}" dt="2023-12-06T18:35:55.747" v="3874"/>
            <ac:spMkLst>
              <pc:docMk/>
              <pc:sldMasterMk cId="1048641830" sldId="2147483819"/>
              <pc:sldLayoutMk cId="4048269622" sldId="2147483834"/>
              <ac:spMk id="2" creationId="{BCBA1826-1B3E-4E2E-8D6C-93BCEAA3D6C6}"/>
            </ac:spMkLst>
          </pc:spChg>
          <pc:spChg chg="mod">
            <ac:chgData name="Tony Tom" userId="c14d24fb81e4b911" providerId="LiveId" clId="{FE1E3604-0831-452A-A3C3-2150F4A7693C}" dt="2023-12-06T18:35:55.747" v="3874"/>
            <ac:spMkLst>
              <pc:docMk/>
              <pc:sldMasterMk cId="1048641830" sldId="2147483819"/>
              <pc:sldLayoutMk cId="4048269622" sldId="2147483834"/>
              <ac:spMk id="3" creationId="{AAB5F0CE-1714-4650-9690-5676C06349A0}"/>
            </ac:spMkLst>
          </pc:spChg>
          <pc:spChg chg="mod">
            <ac:chgData name="Tony Tom" userId="c14d24fb81e4b911" providerId="LiveId" clId="{FE1E3604-0831-452A-A3C3-2150F4A7693C}" dt="2023-12-06T18:35:55.747" v="3874"/>
            <ac:spMkLst>
              <pc:docMk/>
              <pc:sldMasterMk cId="1048641830" sldId="2147483819"/>
              <pc:sldLayoutMk cId="4048269622" sldId="2147483834"/>
              <ac:spMk id="22" creationId="{A84DD506-3B91-4CE4-AE62-8E2FCA17D931}"/>
            </ac:spMkLst>
          </pc:spChg>
          <pc:spChg chg="mod">
            <ac:chgData name="Tony Tom" userId="c14d24fb81e4b911" providerId="LiveId" clId="{FE1E3604-0831-452A-A3C3-2150F4A7693C}" dt="2023-12-06T18:35:55.747" v="3874"/>
            <ac:spMkLst>
              <pc:docMk/>
              <pc:sldMasterMk cId="1048641830" sldId="2147483819"/>
              <pc:sldLayoutMk cId="4048269622" sldId="2147483834"/>
              <ac:spMk id="23" creationId="{18C6659C-7CBF-419E-B2AB-53A6FBB4FFEA}"/>
            </ac:spMkLst>
          </pc:spChg>
          <pc:spChg chg="mod">
            <ac:chgData name="Tony Tom" userId="c14d24fb81e4b911" providerId="LiveId" clId="{FE1E3604-0831-452A-A3C3-2150F4A7693C}" dt="2023-12-06T18:35:55.747" v="3874"/>
            <ac:spMkLst>
              <pc:docMk/>
              <pc:sldMasterMk cId="1048641830" sldId="2147483819"/>
              <pc:sldLayoutMk cId="4048269622" sldId="2147483834"/>
              <ac:spMk id="24" creationId="{C7B1B371-3EFF-4F0E-8B44-1A397B69DDFB}"/>
            </ac:spMkLst>
          </pc:spChg>
          <pc:spChg chg="mod">
            <ac:chgData name="Tony Tom" userId="c14d24fb81e4b911" providerId="LiveId" clId="{FE1E3604-0831-452A-A3C3-2150F4A7693C}" dt="2023-12-06T18:35:55.747" v="3874"/>
            <ac:spMkLst>
              <pc:docMk/>
              <pc:sldMasterMk cId="1048641830" sldId="2147483819"/>
              <pc:sldLayoutMk cId="4048269622" sldId="2147483834"/>
              <ac:spMk id="25" creationId="{734AFAA3-AA68-425A-834B-00F9D3690BA0}"/>
            </ac:spMkLst>
          </pc:spChg>
          <pc:spChg chg="mod">
            <ac:chgData name="Tony Tom" userId="c14d24fb81e4b911" providerId="LiveId" clId="{FE1E3604-0831-452A-A3C3-2150F4A7693C}" dt="2023-12-06T18:35:55.747" v="3874"/>
            <ac:spMkLst>
              <pc:docMk/>
              <pc:sldMasterMk cId="1048641830" sldId="2147483819"/>
              <pc:sldLayoutMk cId="4048269622" sldId="2147483834"/>
              <ac:spMk id="26" creationId="{36ED0F24-8619-4AED-A07A-D075DF2AF24B}"/>
            </ac:spMkLst>
          </pc:spChg>
          <pc:spChg chg="mod">
            <ac:chgData name="Tony Tom" userId="c14d24fb81e4b911" providerId="LiveId" clId="{FE1E3604-0831-452A-A3C3-2150F4A7693C}" dt="2023-12-06T18:35:55.747" v="3874"/>
            <ac:spMkLst>
              <pc:docMk/>
              <pc:sldMasterMk cId="1048641830" sldId="2147483819"/>
              <pc:sldLayoutMk cId="4048269622" sldId="2147483834"/>
              <ac:spMk id="27" creationId="{21E04150-0D06-4DFB-A73B-66DED0A5CFCB}"/>
            </ac:spMkLst>
          </pc:spChg>
          <pc:spChg chg="mod">
            <ac:chgData name="Tony Tom" userId="c14d24fb81e4b911" providerId="LiveId" clId="{FE1E3604-0831-452A-A3C3-2150F4A7693C}" dt="2023-12-06T18:35:55.747" v="3874"/>
            <ac:spMkLst>
              <pc:docMk/>
              <pc:sldMasterMk cId="1048641830" sldId="2147483819"/>
              <pc:sldLayoutMk cId="4048269622" sldId="2147483834"/>
              <ac:spMk id="28" creationId="{5B51C357-082C-45A5-80C8-69FD4B94D329}"/>
            </ac:spMkLst>
          </pc:spChg>
          <pc:spChg chg="mod">
            <ac:chgData name="Tony Tom" userId="c14d24fb81e4b911" providerId="LiveId" clId="{FE1E3604-0831-452A-A3C3-2150F4A7693C}" dt="2023-12-06T18:35:55.747" v="3874"/>
            <ac:spMkLst>
              <pc:docMk/>
              <pc:sldMasterMk cId="1048641830" sldId="2147483819"/>
              <pc:sldLayoutMk cId="4048269622" sldId="2147483834"/>
              <ac:spMk id="29" creationId="{B217CCF8-D1B0-4B96-AF9D-78BFAEE6D77D}"/>
            </ac:spMkLst>
          </pc:spChg>
          <pc:spChg chg="mod">
            <ac:chgData name="Tony Tom" userId="c14d24fb81e4b911" providerId="LiveId" clId="{FE1E3604-0831-452A-A3C3-2150F4A7693C}" dt="2023-12-06T18:35:55.747" v="3874"/>
            <ac:spMkLst>
              <pc:docMk/>
              <pc:sldMasterMk cId="1048641830" sldId="2147483819"/>
              <pc:sldLayoutMk cId="4048269622" sldId="2147483834"/>
              <ac:spMk id="33" creationId="{0CD7B047-B489-4D5B-9C32-1BA667136A12}"/>
            </ac:spMkLst>
          </pc:spChg>
          <pc:spChg chg="mod">
            <ac:chgData name="Tony Tom" userId="c14d24fb81e4b911" providerId="LiveId" clId="{FE1E3604-0831-452A-A3C3-2150F4A7693C}" dt="2023-12-06T18:35:55.747" v="3874"/>
            <ac:spMkLst>
              <pc:docMk/>
              <pc:sldMasterMk cId="1048641830" sldId="2147483819"/>
              <pc:sldLayoutMk cId="4048269622" sldId="2147483834"/>
              <ac:spMk id="34" creationId="{2B703141-C1B3-4AFF-991F-D77B298AE8B4}"/>
            </ac:spMkLst>
          </pc:spChg>
          <pc:spChg chg="mod">
            <ac:chgData name="Tony Tom" userId="c14d24fb81e4b911" providerId="LiveId" clId="{FE1E3604-0831-452A-A3C3-2150F4A7693C}" dt="2023-12-06T18:35:55.747" v="3874"/>
            <ac:spMkLst>
              <pc:docMk/>
              <pc:sldMasterMk cId="1048641830" sldId="2147483819"/>
              <pc:sldLayoutMk cId="4048269622" sldId="2147483834"/>
              <ac:spMk id="35" creationId="{FEEBB32D-FA5C-432C-B55F-1F74A4D13F17}"/>
            </ac:spMkLst>
          </pc:spChg>
          <pc:spChg chg="mod">
            <ac:chgData name="Tony Tom" userId="c14d24fb81e4b911" providerId="LiveId" clId="{FE1E3604-0831-452A-A3C3-2150F4A7693C}" dt="2023-12-06T18:35:55.747" v="3874"/>
            <ac:spMkLst>
              <pc:docMk/>
              <pc:sldMasterMk cId="1048641830" sldId="2147483819"/>
              <pc:sldLayoutMk cId="4048269622" sldId="2147483834"/>
              <ac:spMk id="36" creationId="{B764F2D9-1B19-42EA-9AF0-6050DDABAA0D}"/>
            </ac:spMkLst>
          </pc:spChg>
          <pc:spChg chg="mod">
            <ac:chgData name="Tony Tom" userId="c14d24fb81e4b911" providerId="LiveId" clId="{FE1E3604-0831-452A-A3C3-2150F4A7693C}" dt="2023-12-06T18:35:55.747" v="3874"/>
            <ac:spMkLst>
              <pc:docMk/>
              <pc:sldMasterMk cId="1048641830" sldId="2147483819"/>
              <pc:sldLayoutMk cId="4048269622" sldId="2147483834"/>
              <ac:spMk id="37" creationId="{557F4B3F-3926-4C1D-ABBF-B23809871796}"/>
            </ac:spMkLst>
          </pc:spChg>
          <pc:spChg chg="mod">
            <ac:chgData name="Tony Tom" userId="c14d24fb81e4b911" providerId="LiveId" clId="{FE1E3604-0831-452A-A3C3-2150F4A7693C}" dt="2023-12-06T18:35:55.747" v="3874"/>
            <ac:spMkLst>
              <pc:docMk/>
              <pc:sldMasterMk cId="1048641830" sldId="2147483819"/>
              <pc:sldLayoutMk cId="4048269622" sldId="2147483834"/>
              <ac:spMk id="38" creationId="{81E74331-4EEB-49F8-912F-1DF74636E772}"/>
            </ac:spMkLst>
          </pc:spChg>
          <pc:spChg chg="mod">
            <ac:chgData name="Tony Tom" userId="c14d24fb81e4b911" providerId="LiveId" clId="{FE1E3604-0831-452A-A3C3-2150F4A7693C}" dt="2023-12-06T18:35:55.747" v="3874"/>
            <ac:spMkLst>
              <pc:docMk/>
              <pc:sldMasterMk cId="1048641830" sldId="2147483819"/>
              <pc:sldLayoutMk cId="4048269622" sldId="2147483834"/>
              <ac:spMk id="39" creationId="{FAE9A1BE-DDB9-4362-A4F6-BE1A07DBF6F1}"/>
            </ac:spMkLst>
          </pc:spChg>
          <pc:spChg chg="mod">
            <ac:chgData name="Tony Tom" userId="c14d24fb81e4b911" providerId="LiveId" clId="{FE1E3604-0831-452A-A3C3-2150F4A7693C}" dt="2023-12-06T18:35:55.747" v="3874"/>
            <ac:spMkLst>
              <pc:docMk/>
              <pc:sldMasterMk cId="1048641830" sldId="2147483819"/>
              <pc:sldLayoutMk cId="4048269622" sldId="2147483834"/>
              <ac:spMk id="43" creationId="{E0B6C055-B48A-412B-88B0-737289AC0BDB}"/>
            </ac:spMkLst>
          </pc:spChg>
          <pc:spChg chg="mod">
            <ac:chgData name="Tony Tom" userId="c14d24fb81e4b911" providerId="LiveId" clId="{FE1E3604-0831-452A-A3C3-2150F4A7693C}" dt="2023-12-06T18:35:55.747" v="3874"/>
            <ac:spMkLst>
              <pc:docMk/>
              <pc:sldMasterMk cId="1048641830" sldId="2147483819"/>
              <pc:sldLayoutMk cId="4048269622" sldId="2147483834"/>
              <ac:spMk id="44" creationId="{AE13F241-D0A7-491D-81D3-CB6450291490}"/>
            </ac:spMkLst>
          </pc:spChg>
          <pc:spChg chg="mod">
            <ac:chgData name="Tony Tom" userId="c14d24fb81e4b911" providerId="LiveId" clId="{FE1E3604-0831-452A-A3C3-2150F4A7693C}" dt="2023-12-06T18:35:55.747" v="3874"/>
            <ac:spMkLst>
              <pc:docMk/>
              <pc:sldMasterMk cId="1048641830" sldId="2147483819"/>
              <pc:sldLayoutMk cId="4048269622" sldId="2147483834"/>
              <ac:spMk id="46" creationId="{DC189B8E-5A5B-400F-8F5F-63F61759E081}"/>
            </ac:spMkLst>
          </pc:spChg>
          <pc:spChg chg="mod">
            <ac:chgData name="Tony Tom" userId="c14d24fb81e4b911" providerId="LiveId" clId="{FE1E3604-0831-452A-A3C3-2150F4A7693C}" dt="2023-12-06T18:35:55.747" v="3874"/>
            <ac:spMkLst>
              <pc:docMk/>
              <pc:sldMasterMk cId="1048641830" sldId="2147483819"/>
              <pc:sldLayoutMk cId="4048269622" sldId="2147483834"/>
              <ac:spMk id="47" creationId="{07055732-D9B3-42AF-9ADA-0D1F8DC2D5FB}"/>
            </ac:spMkLst>
          </pc:spChg>
          <pc:grpChg chg="mod">
            <ac:chgData name="Tony Tom" userId="c14d24fb81e4b911" providerId="LiveId" clId="{FE1E3604-0831-452A-A3C3-2150F4A7693C}" dt="2023-12-06T18:35:55.747" v="3874"/>
            <ac:grpSpMkLst>
              <pc:docMk/>
              <pc:sldMasterMk cId="1048641830" sldId="2147483819"/>
              <pc:sldLayoutMk cId="4048269622" sldId="2147483834"/>
              <ac:grpSpMk id="19" creationId="{E1EC9E08-1228-4409-88CC-9D1927E83943}"/>
            </ac:grpSpMkLst>
          </pc:grpChg>
          <pc:grpChg chg="mod">
            <ac:chgData name="Tony Tom" userId="c14d24fb81e4b911" providerId="LiveId" clId="{FE1E3604-0831-452A-A3C3-2150F4A7693C}" dt="2023-12-06T18:35:55.747" v="3874"/>
            <ac:grpSpMkLst>
              <pc:docMk/>
              <pc:sldMasterMk cId="1048641830" sldId="2147483819"/>
              <pc:sldLayoutMk cId="4048269622" sldId="2147483834"/>
              <ac:grpSpMk id="20" creationId="{0A892AB7-AE89-4F73-AE0D-3503473E251A}"/>
            </ac:grpSpMkLst>
          </pc:grpChg>
          <pc:grpChg chg="mod">
            <ac:chgData name="Tony Tom" userId="c14d24fb81e4b911" providerId="LiveId" clId="{FE1E3604-0831-452A-A3C3-2150F4A7693C}" dt="2023-12-06T18:35:55.747" v="3874"/>
            <ac:grpSpMkLst>
              <pc:docMk/>
              <pc:sldMasterMk cId="1048641830" sldId="2147483819"/>
              <pc:sldLayoutMk cId="4048269622" sldId="2147483834"/>
              <ac:grpSpMk id="21" creationId="{EA3C053E-6843-4D44-A64D-A37FD38410B0}"/>
            </ac:grpSpMkLst>
          </pc:grpChg>
          <pc:grpChg chg="mod">
            <ac:chgData name="Tony Tom" userId="c14d24fb81e4b911" providerId="LiveId" clId="{FE1E3604-0831-452A-A3C3-2150F4A7693C}" dt="2023-12-06T18:35:55.747" v="3874"/>
            <ac:grpSpMkLst>
              <pc:docMk/>
              <pc:sldMasterMk cId="1048641830" sldId="2147483819"/>
              <pc:sldLayoutMk cId="4048269622" sldId="2147483834"/>
              <ac:grpSpMk id="30" creationId="{615108B9-F897-467F-809F-6A4A2AE7EA20}"/>
            </ac:grpSpMkLst>
          </pc:grpChg>
          <pc:grpChg chg="mod">
            <ac:chgData name="Tony Tom" userId="c14d24fb81e4b911" providerId="LiveId" clId="{FE1E3604-0831-452A-A3C3-2150F4A7693C}" dt="2023-12-06T18:35:55.747" v="3874"/>
            <ac:grpSpMkLst>
              <pc:docMk/>
              <pc:sldMasterMk cId="1048641830" sldId="2147483819"/>
              <pc:sldLayoutMk cId="4048269622" sldId="2147483834"/>
              <ac:grpSpMk id="31" creationId="{86413051-FD79-4060-A702-60F38BF4A35C}"/>
            </ac:grpSpMkLst>
          </pc:grpChg>
          <pc:grpChg chg="mod">
            <ac:chgData name="Tony Tom" userId="c14d24fb81e4b911" providerId="LiveId" clId="{FE1E3604-0831-452A-A3C3-2150F4A7693C}" dt="2023-12-06T18:35:55.747" v="3874"/>
            <ac:grpSpMkLst>
              <pc:docMk/>
              <pc:sldMasterMk cId="1048641830" sldId="2147483819"/>
              <pc:sldLayoutMk cId="4048269622" sldId="2147483834"/>
              <ac:grpSpMk id="32" creationId="{E88BEEF7-57D3-43D4-9EBA-6948ED40B433}"/>
            </ac:grpSpMkLst>
          </pc:grpChg>
          <pc:cxnChg chg="mod">
            <ac:chgData name="Tony Tom" userId="c14d24fb81e4b911" providerId="LiveId" clId="{FE1E3604-0831-452A-A3C3-2150F4A7693C}" dt="2023-12-06T18:35:55.747" v="3874"/>
            <ac:cxnSpMkLst>
              <pc:docMk/>
              <pc:sldMasterMk cId="1048641830" sldId="2147483819"/>
              <pc:sldLayoutMk cId="4048269622" sldId="2147483834"/>
              <ac:cxnSpMk id="18" creationId="{D7ED9792-4CB9-419E-9961-050A9E00E2FA}"/>
            </ac:cxnSpMkLst>
          </pc:cxnChg>
        </pc:sldLayoutChg>
        <pc:sldLayoutChg chg="modSp">
          <pc:chgData name="Tony Tom" userId="c14d24fb81e4b911" providerId="LiveId" clId="{FE1E3604-0831-452A-A3C3-2150F4A7693C}" dt="2023-12-06T18:35:55.747" v="3874"/>
          <pc:sldLayoutMkLst>
            <pc:docMk/>
            <pc:sldMasterMk cId="1048641830" sldId="2147483819"/>
            <pc:sldLayoutMk cId="2447513026" sldId="2147483835"/>
          </pc:sldLayoutMkLst>
          <pc:spChg chg="mod">
            <ac:chgData name="Tony Tom" userId="c14d24fb81e4b911" providerId="LiveId" clId="{FE1E3604-0831-452A-A3C3-2150F4A7693C}" dt="2023-12-06T18:35:55.747" v="3874"/>
            <ac:spMkLst>
              <pc:docMk/>
              <pc:sldMasterMk cId="1048641830" sldId="2147483819"/>
              <pc:sldLayoutMk cId="2447513026" sldId="2147483835"/>
              <ac:spMk id="14" creationId="{BC50FC60-9736-40BD-8EF0-51BD04771675}"/>
            </ac:spMkLst>
          </pc:spChg>
          <pc:spChg chg="mod">
            <ac:chgData name="Tony Tom" userId="c14d24fb81e4b911" providerId="LiveId" clId="{FE1E3604-0831-452A-A3C3-2150F4A7693C}" dt="2023-12-06T18:35:55.747" v="3874"/>
            <ac:spMkLst>
              <pc:docMk/>
              <pc:sldMasterMk cId="1048641830" sldId="2147483819"/>
              <pc:sldLayoutMk cId="2447513026" sldId="2147483835"/>
              <ac:spMk id="15" creationId="{7D564077-E600-44C8-B691-00C1C3ECC1C6}"/>
            </ac:spMkLst>
          </pc:spChg>
          <pc:spChg chg="mod">
            <ac:chgData name="Tony Tom" userId="c14d24fb81e4b911" providerId="LiveId" clId="{FE1E3604-0831-452A-A3C3-2150F4A7693C}" dt="2023-12-06T18:35:55.747" v="3874"/>
            <ac:spMkLst>
              <pc:docMk/>
              <pc:sldMasterMk cId="1048641830" sldId="2147483819"/>
              <pc:sldLayoutMk cId="2447513026" sldId="2147483835"/>
              <ac:spMk id="16" creationId="{5EF6670B-24A6-4EC1-AB19-83414A6BFC81}"/>
            </ac:spMkLst>
          </pc:spChg>
          <pc:spChg chg="mod">
            <ac:chgData name="Tony Tom" userId="c14d24fb81e4b911" providerId="LiveId" clId="{FE1E3604-0831-452A-A3C3-2150F4A7693C}" dt="2023-12-06T18:35:55.747" v="3874"/>
            <ac:spMkLst>
              <pc:docMk/>
              <pc:sldMasterMk cId="1048641830" sldId="2147483819"/>
              <pc:sldLayoutMk cId="2447513026" sldId="2147483835"/>
              <ac:spMk id="17" creationId="{DCE770BA-A562-4780-AEC9-94BC0C7C53FA}"/>
            </ac:spMkLst>
          </pc:spChg>
          <pc:spChg chg="mod">
            <ac:chgData name="Tony Tom" userId="c14d24fb81e4b911" providerId="LiveId" clId="{FE1E3604-0831-452A-A3C3-2150F4A7693C}" dt="2023-12-06T18:35:55.747" v="3874"/>
            <ac:spMkLst>
              <pc:docMk/>
              <pc:sldMasterMk cId="1048641830" sldId="2147483819"/>
              <pc:sldLayoutMk cId="2447513026" sldId="2147483835"/>
              <ac:spMk id="18" creationId="{C627DB31-AE80-40F1-A5C7-E1FBE1521BD4}"/>
            </ac:spMkLst>
          </pc:spChg>
          <pc:spChg chg="mod">
            <ac:chgData name="Tony Tom" userId="c14d24fb81e4b911" providerId="LiveId" clId="{FE1E3604-0831-452A-A3C3-2150F4A7693C}" dt="2023-12-06T18:35:55.747" v="3874"/>
            <ac:spMkLst>
              <pc:docMk/>
              <pc:sldMasterMk cId="1048641830" sldId="2147483819"/>
              <pc:sldLayoutMk cId="2447513026" sldId="2147483835"/>
              <ac:spMk id="19" creationId="{325542BB-A1DE-421A-898F-007CCBCC1040}"/>
            </ac:spMkLst>
          </pc:spChg>
          <pc:spChg chg="mod">
            <ac:chgData name="Tony Tom" userId="c14d24fb81e4b911" providerId="LiveId" clId="{FE1E3604-0831-452A-A3C3-2150F4A7693C}" dt="2023-12-06T18:35:55.747" v="3874"/>
            <ac:spMkLst>
              <pc:docMk/>
              <pc:sldMasterMk cId="1048641830" sldId="2147483819"/>
              <pc:sldLayoutMk cId="2447513026" sldId="2147483835"/>
              <ac:spMk id="20" creationId="{95E87339-255E-4557-9768-A292ED25DBA8}"/>
            </ac:spMkLst>
          </pc:spChg>
          <pc:spChg chg="mod">
            <ac:chgData name="Tony Tom" userId="c14d24fb81e4b911" providerId="LiveId" clId="{FE1E3604-0831-452A-A3C3-2150F4A7693C}" dt="2023-12-06T18:35:55.747" v="3874"/>
            <ac:spMkLst>
              <pc:docMk/>
              <pc:sldMasterMk cId="1048641830" sldId="2147483819"/>
              <pc:sldLayoutMk cId="2447513026" sldId="2147483835"/>
              <ac:spMk id="21" creationId="{969EC781-370F-41FC-AD76-0728B465E512}"/>
            </ac:spMkLst>
          </pc:spChg>
          <pc:spChg chg="mod">
            <ac:chgData name="Tony Tom" userId="c14d24fb81e4b911" providerId="LiveId" clId="{FE1E3604-0831-452A-A3C3-2150F4A7693C}" dt="2023-12-06T18:35:55.747" v="3874"/>
            <ac:spMkLst>
              <pc:docMk/>
              <pc:sldMasterMk cId="1048641830" sldId="2147483819"/>
              <pc:sldLayoutMk cId="2447513026" sldId="2147483835"/>
              <ac:spMk id="22" creationId="{50C960BB-D9A3-417D-87D9-E93363FB5850}"/>
            </ac:spMkLst>
          </pc:spChg>
          <pc:spChg chg="mod">
            <ac:chgData name="Tony Tom" userId="c14d24fb81e4b911" providerId="LiveId" clId="{FE1E3604-0831-452A-A3C3-2150F4A7693C}" dt="2023-12-06T18:35:55.747" v="3874"/>
            <ac:spMkLst>
              <pc:docMk/>
              <pc:sldMasterMk cId="1048641830" sldId="2147483819"/>
              <pc:sldLayoutMk cId="2447513026" sldId="2147483835"/>
              <ac:spMk id="23" creationId="{714B566C-453D-4E47-8BE0-2EF7145AD3AF}"/>
            </ac:spMkLst>
          </pc:spChg>
          <pc:spChg chg="mod">
            <ac:chgData name="Tony Tom" userId="c14d24fb81e4b911" providerId="LiveId" clId="{FE1E3604-0831-452A-A3C3-2150F4A7693C}" dt="2023-12-06T18:35:55.747" v="3874"/>
            <ac:spMkLst>
              <pc:docMk/>
              <pc:sldMasterMk cId="1048641830" sldId="2147483819"/>
              <pc:sldLayoutMk cId="2447513026" sldId="2147483835"/>
              <ac:spMk id="24" creationId="{8C9D423F-AE1B-476A-AC7E-F34CE6ABFA31}"/>
            </ac:spMkLst>
          </pc:spChg>
          <pc:spChg chg="mod">
            <ac:chgData name="Tony Tom" userId="c14d24fb81e4b911" providerId="LiveId" clId="{FE1E3604-0831-452A-A3C3-2150F4A7693C}" dt="2023-12-06T18:35:55.747" v="3874"/>
            <ac:spMkLst>
              <pc:docMk/>
              <pc:sldMasterMk cId="1048641830" sldId="2147483819"/>
              <pc:sldLayoutMk cId="2447513026" sldId="2147483835"/>
              <ac:spMk id="25" creationId="{F25DCDC4-ECAE-47AB-8ED3-07D8D33BF181}"/>
            </ac:spMkLst>
          </pc:spChg>
          <pc:spChg chg="mod">
            <ac:chgData name="Tony Tom" userId="c14d24fb81e4b911" providerId="LiveId" clId="{FE1E3604-0831-452A-A3C3-2150F4A7693C}" dt="2023-12-06T18:35:55.747" v="3874"/>
            <ac:spMkLst>
              <pc:docMk/>
              <pc:sldMasterMk cId="1048641830" sldId="2147483819"/>
              <pc:sldLayoutMk cId="2447513026" sldId="2147483835"/>
              <ac:spMk id="26" creationId="{1A7D8398-681A-475F-9624-02EFB0099D50}"/>
            </ac:spMkLst>
          </pc:spChg>
          <pc:spChg chg="mod">
            <ac:chgData name="Tony Tom" userId="c14d24fb81e4b911" providerId="LiveId" clId="{FE1E3604-0831-452A-A3C3-2150F4A7693C}" dt="2023-12-06T18:35:55.747" v="3874"/>
            <ac:spMkLst>
              <pc:docMk/>
              <pc:sldMasterMk cId="1048641830" sldId="2147483819"/>
              <pc:sldLayoutMk cId="2447513026" sldId="2147483835"/>
              <ac:spMk id="27" creationId="{9692C358-06E1-468E-90F8-9F5F3918233E}"/>
            </ac:spMkLst>
          </pc:spChg>
          <pc:spChg chg="mod">
            <ac:chgData name="Tony Tom" userId="c14d24fb81e4b911" providerId="LiveId" clId="{FE1E3604-0831-452A-A3C3-2150F4A7693C}" dt="2023-12-06T18:35:55.747" v="3874"/>
            <ac:spMkLst>
              <pc:docMk/>
              <pc:sldMasterMk cId="1048641830" sldId="2147483819"/>
              <pc:sldLayoutMk cId="2447513026" sldId="2147483835"/>
              <ac:spMk id="28" creationId="{2167CC03-B865-47EB-83C3-CA5CDC584C0F}"/>
            </ac:spMkLst>
          </pc:spChg>
          <pc:cxnChg chg="mod">
            <ac:chgData name="Tony Tom" userId="c14d24fb81e4b911" providerId="LiveId" clId="{FE1E3604-0831-452A-A3C3-2150F4A7693C}" dt="2023-12-06T18:35:55.747" v="3874"/>
            <ac:cxnSpMkLst>
              <pc:docMk/>
              <pc:sldMasterMk cId="1048641830" sldId="2147483819"/>
              <pc:sldLayoutMk cId="2447513026" sldId="2147483835"/>
              <ac:cxnSpMk id="11" creationId="{CDA79604-04BA-44C3-8188-694F8E9C2360}"/>
            </ac:cxnSpMkLst>
          </pc:cxnChg>
        </pc:sldLayoutChg>
        <pc:sldLayoutChg chg="modSp">
          <pc:chgData name="Tony Tom" userId="c14d24fb81e4b911" providerId="LiveId" clId="{FE1E3604-0831-452A-A3C3-2150F4A7693C}" dt="2023-12-06T18:35:55.747" v="3874"/>
          <pc:sldLayoutMkLst>
            <pc:docMk/>
            <pc:sldMasterMk cId="1048641830" sldId="2147483819"/>
            <pc:sldLayoutMk cId="384301506" sldId="2147483836"/>
          </pc:sldLayoutMkLst>
          <pc:spChg chg="mod">
            <ac:chgData name="Tony Tom" userId="c14d24fb81e4b911" providerId="LiveId" clId="{FE1E3604-0831-452A-A3C3-2150F4A7693C}" dt="2023-12-06T18:35:55.747" v="3874"/>
            <ac:spMkLst>
              <pc:docMk/>
              <pc:sldMasterMk cId="1048641830" sldId="2147483819"/>
              <pc:sldLayoutMk cId="384301506" sldId="2147483836"/>
              <ac:spMk id="2" creationId="{97A42251-8A4B-463E-982B-C657C3810F36}"/>
            </ac:spMkLst>
          </pc:spChg>
          <pc:spChg chg="mod">
            <ac:chgData name="Tony Tom" userId="c14d24fb81e4b911" providerId="LiveId" clId="{FE1E3604-0831-452A-A3C3-2150F4A7693C}" dt="2023-12-06T18:35:55.747" v="3874"/>
            <ac:spMkLst>
              <pc:docMk/>
              <pc:sldMasterMk cId="1048641830" sldId="2147483819"/>
              <pc:sldLayoutMk cId="384301506" sldId="2147483836"/>
              <ac:spMk id="3" creationId="{61C74D5E-AC0B-46BF-8840-61CC89C3B6BE}"/>
            </ac:spMkLst>
          </pc:spChg>
          <pc:spChg chg="mod">
            <ac:chgData name="Tony Tom" userId="c14d24fb81e4b911" providerId="LiveId" clId="{FE1E3604-0831-452A-A3C3-2150F4A7693C}" dt="2023-12-06T18:35:55.747" v="3874"/>
            <ac:spMkLst>
              <pc:docMk/>
              <pc:sldMasterMk cId="1048641830" sldId="2147483819"/>
              <pc:sldLayoutMk cId="384301506" sldId="2147483836"/>
              <ac:spMk id="4" creationId="{901A0738-7A90-4A35-AB98-9656D6187286}"/>
            </ac:spMkLst>
          </pc:spChg>
          <pc:spChg chg="mod">
            <ac:chgData name="Tony Tom" userId="c14d24fb81e4b911" providerId="LiveId" clId="{FE1E3604-0831-452A-A3C3-2150F4A7693C}" dt="2023-12-06T18:35:55.747" v="3874"/>
            <ac:spMkLst>
              <pc:docMk/>
              <pc:sldMasterMk cId="1048641830" sldId="2147483819"/>
              <pc:sldLayoutMk cId="384301506" sldId="2147483836"/>
              <ac:spMk id="5" creationId="{5DADFE01-1BA7-4288-9355-8B2B508BE582}"/>
            </ac:spMkLst>
          </pc:spChg>
          <pc:spChg chg="mod">
            <ac:chgData name="Tony Tom" userId="c14d24fb81e4b911" providerId="LiveId" clId="{FE1E3604-0831-452A-A3C3-2150F4A7693C}" dt="2023-12-06T18:35:55.747" v="3874"/>
            <ac:spMkLst>
              <pc:docMk/>
              <pc:sldMasterMk cId="1048641830" sldId="2147483819"/>
              <pc:sldLayoutMk cId="384301506" sldId="2147483836"/>
              <ac:spMk id="6" creationId="{F7D49F77-6C55-47AC-B1AE-5D9906DBD7F6}"/>
            </ac:spMkLst>
          </pc:spChg>
          <pc:spChg chg="mod">
            <ac:chgData name="Tony Tom" userId="c14d24fb81e4b911" providerId="LiveId" clId="{FE1E3604-0831-452A-A3C3-2150F4A7693C}" dt="2023-12-06T18:35:55.747" v="3874"/>
            <ac:spMkLst>
              <pc:docMk/>
              <pc:sldMasterMk cId="1048641830" sldId="2147483819"/>
              <pc:sldLayoutMk cId="384301506" sldId="2147483836"/>
              <ac:spMk id="10" creationId="{65563541-7DAA-4F84-BBAB-31C12F6AE981}"/>
            </ac:spMkLst>
          </pc:spChg>
          <pc:spChg chg="mod">
            <ac:chgData name="Tony Tom" userId="c14d24fb81e4b911" providerId="LiveId" clId="{FE1E3604-0831-452A-A3C3-2150F4A7693C}" dt="2023-12-06T18:35:55.747" v="3874"/>
            <ac:spMkLst>
              <pc:docMk/>
              <pc:sldMasterMk cId="1048641830" sldId="2147483819"/>
              <pc:sldLayoutMk cId="384301506" sldId="2147483836"/>
              <ac:spMk id="11" creationId="{AE3321C3-E759-4DD7-BFA1-2E724B8DDBF0}"/>
            </ac:spMkLst>
          </pc:spChg>
        </pc:sldLayoutChg>
        <pc:sldLayoutChg chg="modSp">
          <pc:chgData name="Tony Tom" userId="c14d24fb81e4b911" providerId="LiveId" clId="{FE1E3604-0831-452A-A3C3-2150F4A7693C}" dt="2023-12-06T18:35:55.747" v="3874"/>
          <pc:sldLayoutMkLst>
            <pc:docMk/>
            <pc:sldMasterMk cId="1048641830" sldId="2147483819"/>
            <pc:sldLayoutMk cId="2956873845" sldId="2147483837"/>
          </pc:sldLayoutMkLst>
          <pc:spChg chg="mod">
            <ac:chgData name="Tony Tom" userId="c14d24fb81e4b911" providerId="LiveId" clId="{FE1E3604-0831-452A-A3C3-2150F4A7693C}" dt="2023-12-06T18:35:55.747" v="3874"/>
            <ac:spMkLst>
              <pc:docMk/>
              <pc:sldMasterMk cId="1048641830" sldId="2147483819"/>
              <pc:sldLayoutMk cId="2956873845" sldId="2147483837"/>
              <ac:spMk id="2" creationId="{D033B6B0-54DE-4F2D-84DD-D06CD3B117B4}"/>
            </ac:spMkLst>
          </pc:spChg>
          <pc:spChg chg="mod">
            <ac:chgData name="Tony Tom" userId="c14d24fb81e4b911" providerId="LiveId" clId="{FE1E3604-0831-452A-A3C3-2150F4A7693C}" dt="2023-12-06T18:35:55.747" v="3874"/>
            <ac:spMkLst>
              <pc:docMk/>
              <pc:sldMasterMk cId="1048641830" sldId="2147483819"/>
              <pc:sldLayoutMk cId="2956873845" sldId="2147483837"/>
              <ac:spMk id="3" creationId="{AEFFE053-BB16-4940-B248-2D496BB29975}"/>
            </ac:spMkLst>
          </pc:spChg>
          <pc:spChg chg="mod">
            <ac:chgData name="Tony Tom" userId="c14d24fb81e4b911" providerId="LiveId" clId="{FE1E3604-0831-452A-A3C3-2150F4A7693C}" dt="2023-12-06T18:35:55.747" v="3874"/>
            <ac:spMkLst>
              <pc:docMk/>
              <pc:sldMasterMk cId="1048641830" sldId="2147483819"/>
              <pc:sldLayoutMk cId="2956873845" sldId="2147483837"/>
              <ac:spMk id="4" creationId="{31FBD80C-6CA1-42DB-B732-4807A27DA8C7}"/>
            </ac:spMkLst>
          </pc:spChg>
          <pc:spChg chg="mod">
            <ac:chgData name="Tony Tom" userId="c14d24fb81e4b911" providerId="LiveId" clId="{FE1E3604-0831-452A-A3C3-2150F4A7693C}" dt="2023-12-06T18:35:55.747" v="3874"/>
            <ac:spMkLst>
              <pc:docMk/>
              <pc:sldMasterMk cId="1048641830" sldId="2147483819"/>
              <pc:sldLayoutMk cId="2956873845" sldId="2147483837"/>
              <ac:spMk id="7" creationId="{92523157-52E2-4F89-B3C9-EA9FE7914BAB}"/>
            </ac:spMkLst>
          </pc:spChg>
          <pc:spChg chg="mod">
            <ac:chgData name="Tony Tom" userId="c14d24fb81e4b911" providerId="LiveId" clId="{FE1E3604-0831-452A-A3C3-2150F4A7693C}" dt="2023-12-06T18:35:55.747" v="3874"/>
            <ac:spMkLst>
              <pc:docMk/>
              <pc:sldMasterMk cId="1048641830" sldId="2147483819"/>
              <pc:sldLayoutMk cId="2956873845" sldId="2147483837"/>
              <ac:spMk id="9" creationId="{B4910FDC-FCA3-4F39-AC3F-821172639127}"/>
            </ac:spMkLst>
          </pc:spChg>
          <pc:spChg chg="mod">
            <ac:chgData name="Tony Tom" userId="c14d24fb81e4b911" providerId="LiveId" clId="{FE1E3604-0831-452A-A3C3-2150F4A7693C}" dt="2023-12-06T18:35:55.747" v="3874"/>
            <ac:spMkLst>
              <pc:docMk/>
              <pc:sldMasterMk cId="1048641830" sldId="2147483819"/>
              <pc:sldLayoutMk cId="2956873845" sldId="2147483837"/>
              <ac:spMk id="11" creationId="{6F0F278F-99B1-49C2-968B-C983DF8121A9}"/>
            </ac:spMkLst>
          </pc:spChg>
          <pc:spChg chg="mod">
            <ac:chgData name="Tony Tom" userId="c14d24fb81e4b911" providerId="LiveId" clId="{FE1E3604-0831-452A-A3C3-2150F4A7693C}" dt="2023-12-06T18:35:55.747" v="3874"/>
            <ac:spMkLst>
              <pc:docMk/>
              <pc:sldMasterMk cId="1048641830" sldId="2147483819"/>
              <pc:sldLayoutMk cId="2956873845" sldId="2147483837"/>
              <ac:spMk id="207" creationId="{524BD50E-995A-4DB3-8E0A-E7F1FC636936}"/>
            </ac:spMkLst>
          </pc:spChg>
          <pc:spChg chg="mod">
            <ac:chgData name="Tony Tom" userId="c14d24fb81e4b911" providerId="LiveId" clId="{FE1E3604-0831-452A-A3C3-2150F4A7693C}" dt="2023-12-06T18:35:55.747" v="3874"/>
            <ac:spMkLst>
              <pc:docMk/>
              <pc:sldMasterMk cId="1048641830" sldId="2147483819"/>
              <pc:sldLayoutMk cId="2956873845" sldId="2147483837"/>
              <ac:spMk id="208" creationId="{ABAB6489-3F37-4A20-8777-093046E5C82D}"/>
            </ac:spMkLst>
          </pc:spChg>
          <pc:cxnChg chg="mod">
            <ac:chgData name="Tony Tom" userId="c14d24fb81e4b911" providerId="LiveId" clId="{FE1E3604-0831-452A-A3C3-2150F4A7693C}" dt="2023-12-06T18:35:55.747" v="3874"/>
            <ac:cxnSpMkLst>
              <pc:docMk/>
              <pc:sldMasterMk cId="1048641830" sldId="2147483819"/>
              <pc:sldLayoutMk cId="2956873845" sldId="2147483837"/>
              <ac:cxnSpMk id="91" creationId="{A3805DED-0C97-4EF7-B1E1-0E016E053719}"/>
            </ac:cxnSpMkLst>
          </pc:cxnChg>
        </pc:sldLayoutChg>
        <pc:sldLayoutChg chg="modSp">
          <pc:chgData name="Tony Tom" userId="c14d24fb81e4b911" providerId="LiveId" clId="{FE1E3604-0831-452A-A3C3-2150F4A7693C}" dt="2023-12-06T18:35:55.747" v="3874"/>
          <pc:sldLayoutMkLst>
            <pc:docMk/>
            <pc:sldMasterMk cId="1048641830" sldId="2147483819"/>
            <pc:sldLayoutMk cId="567261538" sldId="2147483838"/>
          </pc:sldLayoutMkLst>
          <pc:spChg chg="mod">
            <ac:chgData name="Tony Tom" userId="c14d24fb81e4b911" providerId="LiveId" clId="{FE1E3604-0831-452A-A3C3-2150F4A7693C}" dt="2023-12-06T18:35:55.747" v="3874"/>
            <ac:spMkLst>
              <pc:docMk/>
              <pc:sldMasterMk cId="1048641830" sldId="2147483819"/>
              <pc:sldLayoutMk cId="567261538" sldId="2147483838"/>
              <ac:spMk id="2" creationId="{D033B6B0-54DE-4F2D-84DD-D06CD3B117B4}"/>
            </ac:spMkLst>
          </pc:spChg>
          <pc:spChg chg="mod">
            <ac:chgData name="Tony Tom" userId="c14d24fb81e4b911" providerId="LiveId" clId="{FE1E3604-0831-452A-A3C3-2150F4A7693C}" dt="2023-12-06T18:35:55.747" v="3874"/>
            <ac:spMkLst>
              <pc:docMk/>
              <pc:sldMasterMk cId="1048641830" sldId="2147483819"/>
              <pc:sldLayoutMk cId="567261538" sldId="2147483838"/>
              <ac:spMk id="7" creationId="{9CF2D931-86F8-40B1-B2C0-BE477572ECCA}"/>
            </ac:spMkLst>
          </pc:spChg>
          <pc:spChg chg="mod">
            <ac:chgData name="Tony Tom" userId="c14d24fb81e4b911" providerId="LiveId" clId="{FE1E3604-0831-452A-A3C3-2150F4A7693C}" dt="2023-12-06T18:35:55.747" v="3874"/>
            <ac:spMkLst>
              <pc:docMk/>
              <pc:sldMasterMk cId="1048641830" sldId="2147483819"/>
              <pc:sldLayoutMk cId="567261538" sldId="2147483838"/>
              <ac:spMk id="105" creationId="{38F7FD7D-E582-4214-B1B3-D289130553F7}"/>
            </ac:spMkLst>
          </pc:spChg>
          <pc:spChg chg="mod">
            <ac:chgData name="Tony Tom" userId="c14d24fb81e4b911" providerId="LiveId" clId="{FE1E3604-0831-452A-A3C3-2150F4A7693C}" dt="2023-12-06T18:35:55.747" v="3874"/>
            <ac:spMkLst>
              <pc:docMk/>
              <pc:sldMasterMk cId="1048641830" sldId="2147483819"/>
              <pc:sldLayoutMk cId="567261538" sldId="2147483838"/>
              <ac:spMk id="106" creationId="{B74D1DAC-C0D4-447E-8665-EAFF34F4E325}"/>
            </ac:spMkLst>
          </pc:spChg>
          <pc:spChg chg="mod">
            <ac:chgData name="Tony Tom" userId="c14d24fb81e4b911" providerId="LiveId" clId="{FE1E3604-0831-452A-A3C3-2150F4A7693C}" dt="2023-12-06T18:35:55.747" v="3874"/>
            <ac:spMkLst>
              <pc:docMk/>
              <pc:sldMasterMk cId="1048641830" sldId="2147483819"/>
              <pc:sldLayoutMk cId="567261538" sldId="2147483838"/>
              <ac:spMk id="107" creationId="{03B51AAC-6B1D-43D1-8885-402653BA90F8}"/>
            </ac:spMkLst>
          </pc:spChg>
          <pc:spChg chg="mod">
            <ac:chgData name="Tony Tom" userId="c14d24fb81e4b911" providerId="LiveId" clId="{FE1E3604-0831-452A-A3C3-2150F4A7693C}" dt="2023-12-06T18:35:55.747" v="3874"/>
            <ac:spMkLst>
              <pc:docMk/>
              <pc:sldMasterMk cId="1048641830" sldId="2147483819"/>
              <pc:sldLayoutMk cId="567261538" sldId="2147483838"/>
              <ac:spMk id="108" creationId="{CF4180FB-7FBD-421F-A284-4C2CC61B3845}"/>
            </ac:spMkLst>
          </pc:spChg>
          <pc:spChg chg="mod">
            <ac:chgData name="Tony Tom" userId="c14d24fb81e4b911" providerId="LiveId" clId="{FE1E3604-0831-452A-A3C3-2150F4A7693C}" dt="2023-12-06T18:35:55.747" v="3874"/>
            <ac:spMkLst>
              <pc:docMk/>
              <pc:sldMasterMk cId="1048641830" sldId="2147483819"/>
              <pc:sldLayoutMk cId="567261538" sldId="2147483838"/>
              <ac:spMk id="109" creationId="{FAC3DEAD-5797-4CA1-A8F2-3F487AAC6B10}"/>
            </ac:spMkLst>
          </pc:spChg>
          <pc:spChg chg="mod">
            <ac:chgData name="Tony Tom" userId="c14d24fb81e4b911" providerId="LiveId" clId="{FE1E3604-0831-452A-A3C3-2150F4A7693C}" dt="2023-12-06T18:35:55.747" v="3874"/>
            <ac:spMkLst>
              <pc:docMk/>
              <pc:sldMasterMk cId="1048641830" sldId="2147483819"/>
              <pc:sldLayoutMk cId="567261538" sldId="2147483838"/>
              <ac:spMk id="110" creationId="{F9AF9D64-C9FB-4D32-993D-3423A2E55EEC}"/>
            </ac:spMkLst>
          </pc:spChg>
          <pc:spChg chg="mod">
            <ac:chgData name="Tony Tom" userId="c14d24fb81e4b911" providerId="LiveId" clId="{FE1E3604-0831-452A-A3C3-2150F4A7693C}" dt="2023-12-06T18:35:55.747" v="3874"/>
            <ac:spMkLst>
              <pc:docMk/>
              <pc:sldMasterMk cId="1048641830" sldId="2147483819"/>
              <pc:sldLayoutMk cId="567261538" sldId="2147483838"/>
              <ac:spMk id="111" creationId="{9097AC72-422F-4CE0-A772-A63E2294ACD1}"/>
            </ac:spMkLst>
          </pc:spChg>
          <pc:spChg chg="mod">
            <ac:chgData name="Tony Tom" userId="c14d24fb81e4b911" providerId="LiveId" clId="{FE1E3604-0831-452A-A3C3-2150F4A7693C}" dt="2023-12-06T18:35:55.747" v="3874"/>
            <ac:spMkLst>
              <pc:docMk/>
              <pc:sldMasterMk cId="1048641830" sldId="2147483819"/>
              <pc:sldLayoutMk cId="567261538" sldId="2147483838"/>
              <ac:spMk id="113" creationId="{4F82A945-38F0-45AF-A28A-C6A0E6A2E7F5}"/>
            </ac:spMkLst>
          </pc:spChg>
          <pc:spChg chg="mod">
            <ac:chgData name="Tony Tom" userId="c14d24fb81e4b911" providerId="LiveId" clId="{FE1E3604-0831-452A-A3C3-2150F4A7693C}" dt="2023-12-06T18:35:55.747" v="3874"/>
            <ac:spMkLst>
              <pc:docMk/>
              <pc:sldMasterMk cId="1048641830" sldId="2147483819"/>
              <pc:sldLayoutMk cId="567261538" sldId="2147483838"/>
              <ac:spMk id="114" creationId="{DA2788BF-64AD-4328-8CB9-8C2C98CF54EC}"/>
            </ac:spMkLst>
          </pc:spChg>
          <pc:spChg chg="mod">
            <ac:chgData name="Tony Tom" userId="c14d24fb81e4b911" providerId="LiveId" clId="{FE1E3604-0831-452A-A3C3-2150F4A7693C}" dt="2023-12-06T18:35:55.747" v="3874"/>
            <ac:spMkLst>
              <pc:docMk/>
              <pc:sldMasterMk cId="1048641830" sldId="2147483819"/>
              <pc:sldLayoutMk cId="567261538" sldId="2147483838"/>
              <ac:spMk id="115" creationId="{D9591CB5-16C9-44FC-B125-529D33F91BF0}"/>
            </ac:spMkLst>
          </pc:spChg>
          <pc:spChg chg="mod">
            <ac:chgData name="Tony Tom" userId="c14d24fb81e4b911" providerId="LiveId" clId="{FE1E3604-0831-452A-A3C3-2150F4A7693C}" dt="2023-12-06T18:35:55.747" v="3874"/>
            <ac:spMkLst>
              <pc:docMk/>
              <pc:sldMasterMk cId="1048641830" sldId="2147483819"/>
              <pc:sldLayoutMk cId="567261538" sldId="2147483838"/>
              <ac:spMk id="118" creationId="{263BBD78-504D-435B-8933-2C460DC38E75}"/>
            </ac:spMkLst>
          </pc:spChg>
          <pc:spChg chg="mod">
            <ac:chgData name="Tony Tom" userId="c14d24fb81e4b911" providerId="LiveId" clId="{FE1E3604-0831-452A-A3C3-2150F4A7693C}" dt="2023-12-06T18:35:55.747" v="3874"/>
            <ac:spMkLst>
              <pc:docMk/>
              <pc:sldMasterMk cId="1048641830" sldId="2147483819"/>
              <pc:sldLayoutMk cId="567261538" sldId="2147483838"/>
              <ac:spMk id="119" creationId="{1AD78D29-1FCF-4E88-A958-924F701D5E4C}"/>
            </ac:spMkLst>
          </pc:spChg>
          <pc:spChg chg="mod">
            <ac:chgData name="Tony Tom" userId="c14d24fb81e4b911" providerId="LiveId" clId="{FE1E3604-0831-452A-A3C3-2150F4A7693C}" dt="2023-12-06T18:35:55.747" v="3874"/>
            <ac:spMkLst>
              <pc:docMk/>
              <pc:sldMasterMk cId="1048641830" sldId="2147483819"/>
              <pc:sldLayoutMk cId="567261538" sldId="2147483838"/>
              <ac:spMk id="122" creationId="{5691F80E-D2E0-4E78-AA76-8D827AE4101B}"/>
            </ac:spMkLst>
          </pc:spChg>
          <pc:spChg chg="mod">
            <ac:chgData name="Tony Tom" userId="c14d24fb81e4b911" providerId="LiveId" clId="{FE1E3604-0831-452A-A3C3-2150F4A7693C}" dt="2023-12-06T18:35:55.747" v="3874"/>
            <ac:spMkLst>
              <pc:docMk/>
              <pc:sldMasterMk cId="1048641830" sldId="2147483819"/>
              <pc:sldLayoutMk cId="567261538" sldId="2147483838"/>
              <ac:spMk id="123" creationId="{E34C55D1-5C55-44D3-9C26-E1951DA39371}"/>
            </ac:spMkLst>
          </pc:spChg>
          <pc:spChg chg="mod">
            <ac:chgData name="Tony Tom" userId="c14d24fb81e4b911" providerId="LiveId" clId="{FE1E3604-0831-452A-A3C3-2150F4A7693C}" dt="2023-12-06T18:35:55.747" v="3874"/>
            <ac:spMkLst>
              <pc:docMk/>
              <pc:sldMasterMk cId="1048641830" sldId="2147483819"/>
              <pc:sldLayoutMk cId="567261538" sldId="2147483838"/>
              <ac:spMk id="124" creationId="{68CD087B-52FF-4F11-A251-6F6A6B9093A1}"/>
            </ac:spMkLst>
          </pc:spChg>
          <pc:spChg chg="mod">
            <ac:chgData name="Tony Tom" userId="c14d24fb81e4b911" providerId="LiveId" clId="{FE1E3604-0831-452A-A3C3-2150F4A7693C}" dt="2023-12-06T18:35:55.747" v="3874"/>
            <ac:spMkLst>
              <pc:docMk/>
              <pc:sldMasterMk cId="1048641830" sldId="2147483819"/>
              <pc:sldLayoutMk cId="567261538" sldId="2147483838"/>
              <ac:spMk id="125" creationId="{7FD7CD23-A1FC-41E8-A563-0B0A87A8FC80}"/>
            </ac:spMkLst>
          </pc:spChg>
          <pc:spChg chg="mod">
            <ac:chgData name="Tony Tom" userId="c14d24fb81e4b911" providerId="LiveId" clId="{FE1E3604-0831-452A-A3C3-2150F4A7693C}" dt="2023-12-06T18:35:55.747" v="3874"/>
            <ac:spMkLst>
              <pc:docMk/>
              <pc:sldMasterMk cId="1048641830" sldId="2147483819"/>
              <pc:sldLayoutMk cId="567261538" sldId="2147483838"/>
              <ac:spMk id="126" creationId="{A3A34481-695D-470B-9A01-A047EAA615BA}"/>
            </ac:spMkLst>
          </pc:spChg>
          <pc:spChg chg="mod">
            <ac:chgData name="Tony Tom" userId="c14d24fb81e4b911" providerId="LiveId" clId="{FE1E3604-0831-452A-A3C3-2150F4A7693C}" dt="2023-12-06T18:35:55.747" v="3874"/>
            <ac:spMkLst>
              <pc:docMk/>
              <pc:sldMasterMk cId="1048641830" sldId="2147483819"/>
              <pc:sldLayoutMk cId="567261538" sldId="2147483838"/>
              <ac:spMk id="127" creationId="{5B26EEFA-6CAA-4BF6-B4BD-7C083D59BF30}"/>
            </ac:spMkLst>
          </pc:spChg>
          <pc:spChg chg="mod">
            <ac:chgData name="Tony Tom" userId="c14d24fb81e4b911" providerId="LiveId" clId="{FE1E3604-0831-452A-A3C3-2150F4A7693C}" dt="2023-12-06T18:35:55.747" v="3874"/>
            <ac:spMkLst>
              <pc:docMk/>
              <pc:sldMasterMk cId="1048641830" sldId="2147483819"/>
              <pc:sldLayoutMk cId="567261538" sldId="2147483838"/>
              <ac:spMk id="128" creationId="{61976329-310A-4F70-B22C-F032D4BF7E3E}"/>
            </ac:spMkLst>
          </pc:spChg>
          <pc:spChg chg="mod">
            <ac:chgData name="Tony Tom" userId="c14d24fb81e4b911" providerId="LiveId" clId="{FE1E3604-0831-452A-A3C3-2150F4A7693C}" dt="2023-12-06T18:35:55.747" v="3874"/>
            <ac:spMkLst>
              <pc:docMk/>
              <pc:sldMasterMk cId="1048641830" sldId="2147483819"/>
              <pc:sldLayoutMk cId="567261538" sldId="2147483838"/>
              <ac:spMk id="129" creationId="{0A0DA1ED-70C5-4D8F-B61F-F6E9E07D595D}"/>
            </ac:spMkLst>
          </pc:spChg>
          <pc:spChg chg="mod">
            <ac:chgData name="Tony Tom" userId="c14d24fb81e4b911" providerId="LiveId" clId="{FE1E3604-0831-452A-A3C3-2150F4A7693C}" dt="2023-12-06T18:35:55.747" v="3874"/>
            <ac:spMkLst>
              <pc:docMk/>
              <pc:sldMasterMk cId="1048641830" sldId="2147483819"/>
              <pc:sldLayoutMk cId="567261538" sldId="2147483838"/>
              <ac:spMk id="130" creationId="{EDF58541-8ECC-487F-96C7-3267D0F9C8CB}"/>
            </ac:spMkLst>
          </pc:spChg>
          <pc:spChg chg="mod">
            <ac:chgData name="Tony Tom" userId="c14d24fb81e4b911" providerId="LiveId" clId="{FE1E3604-0831-452A-A3C3-2150F4A7693C}" dt="2023-12-06T18:35:55.747" v="3874"/>
            <ac:spMkLst>
              <pc:docMk/>
              <pc:sldMasterMk cId="1048641830" sldId="2147483819"/>
              <pc:sldLayoutMk cId="567261538" sldId="2147483838"/>
              <ac:spMk id="131" creationId="{D1DAAA62-5552-4436-97D9-353F629E8AB8}"/>
            </ac:spMkLst>
          </pc:spChg>
          <pc:spChg chg="mod">
            <ac:chgData name="Tony Tom" userId="c14d24fb81e4b911" providerId="LiveId" clId="{FE1E3604-0831-452A-A3C3-2150F4A7693C}" dt="2023-12-06T18:35:55.747" v="3874"/>
            <ac:spMkLst>
              <pc:docMk/>
              <pc:sldMasterMk cId="1048641830" sldId="2147483819"/>
              <pc:sldLayoutMk cId="567261538" sldId="2147483838"/>
              <ac:spMk id="132" creationId="{EBA1BB6B-72EF-4525-89A1-FC5BE70D71B1}"/>
            </ac:spMkLst>
          </pc:spChg>
          <pc:spChg chg="mod">
            <ac:chgData name="Tony Tom" userId="c14d24fb81e4b911" providerId="LiveId" clId="{FE1E3604-0831-452A-A3C3-2150F4A7693C}" dt="2023-12-06T18:35:55.747" v="3874"/>
            <ac:spMkLst>
              <pc:docMk/>
              <pc:sldMasterMk cId="1048641830" sldId="2147483819"/>
              <pc:sldLayoutMk cId="567261538" sldId="2147483838"/>
              <ac:spMk id="133" creationId="{D3BD4012-93F7-424A-9146-8E7E831D9E77}"/>
            </ac:spMkLst>
          </pc:spChg>
          <pc:spChg chg="mod">
            <ac:chgData name="Tony Tom" userId="c14d24fb81e4b911" providerId="LiveId" clId="{FE1E3604-0831-452A-A3C3-2150F4A7693C}" dt="2023-12-06T18:35:55.747" v="3874"/>
            <ac:spMkLst>
              <pc:docMk/>
              <pc:sldMasterMk cId="1048641830" sldId="2147483819"/>
              <pc:sldLayoutMk cId="567261538" sldId="2147483838"/>
              <ac:spMk id="134" creationId="{A2E36983-6A8E-4C78-AA27-363C0D676C84}"/>
            </ac:spMkLst>
          </pc:spChg>
          <pc:spChg chg="mod">
            <ac:chgData name="Tony Tom" userId="c14d24fb81e4b911" providerId="LiveId" clId="{FE1E3604-0831-452A-A3C3-2150F4A7693C}" dt="2023-12-06T18:35:55.747" v="3874"/>
            <ac:spMkLst>
              <pc:docMk/>
              <pc:sldMasterMk cId="1048641830" sldId="2147483819"/>
              <pc:sldLayoutMk cId="567261538" sldId="2147483838"/>
              <ac:spMk id="135" creationId="{AB2380FC-F201-44F0-A531-1402201E4EBD}"/>
            </ac:spMkLst>
          </pc:spChg>
          <pc:spChg chg="mod">
            <ac:chgData name="Tony Tom" userId="c14d24fb81e4b911" providerId="LiveId" clId="{FE1E3604-0831-452A-A3C3-2150F4A7693C}" dt="2023-12-06T18:35:55.747" v="3874"/>
            <ac:spMkLst>
              <pc:docMk/>
              <pc:sldMasterMk cId="1048641830" sldId="2147483819"/>
              <pc:sldLayoutMk cId="567261538" sldId="2147483838"/>
              <ac:spMk id="136" creationId="{737C3A27-BD47-4E93-A1E3-33B902DD0682}"/>
            </ac:spMkLst>
          </pc:spChg>
          <pc:spChg chg="mod">
            <ac:chgData name="Tony Tom" userId="c14d24fb81e4b911" providerId="LiveId" clId="{FE1E3604-0831-452A-A3C3-2150F4A7693C}" dt="2023-12-06T18:35:55.747" v="3874"/>
            <ac:spMkLst>
              <pc:docMk/>
              <pc:sldMasterMk cId="1048641830" sldId="2147483819"/>
              <pc:sldLayoutMk cId="567261538" sldId="2147483838"/>
              <ac:spMk id="137" creationId="{C257BCC6-B88D-4C3B-BEFD-25D320F39CF2}"/>
            </ac:spMkLst>
          </pc:spChg>
          <pc:spChg chg="mod">
            <ac:chgData name="Tony Tom" userId="c14d24fb81e4b911" providerId="LiveId" clId="{FE1E3604-0831-452A-A3C3-2150F4A7693C}" dt="2023-12-06T18:35:55.747" v="3874"/>
            <ac:spMkLst>
              <pc:docMk/>
              <pc:sldMasterMk cId="1048641830" sldId="2147483819"/>
              <pc:sldLayoutMk cId="567261538" sldId="2147483838"/>
              <ac:spMk id="139" creationId="{A31BADE6-3732-4787-8841-96E8F05C0A9C}"/>
            </ac:spMkLst>
          </pc:spChg>
          <pc:spChg chg="mod">
            <ac:chgData name="Tony Tom" userId="c14d24fb81e4b911" providerId="LiveId" clId="{FE1E3604-0831-452A-A3C3-2150F4A7693C}" dt="2023-12-06T18:35:55.747" v="3874"/>
            <ac:spMkLst>
              <pc:docMk/>
              <pc:sldMasterMk cId="1048641830" sldId="2147483819"/>
              <pc:sldLayoutMk cId="567261538" sldId="2147483838"/>
              <ac:spMk id="140" creationId="{447ED593-61E3-4BD7-8984-7FE5621549D7}"/>
            </ac:spMkLst>
          </pc:spChg>
          <pc:spChg chg="mod">
            <ac:chgData name="Tony Tom" userId="c14d24fb81e4b911" providerId="LiveId" clId="{FE1E3604-0831-452A-A3C3-2150F4A7693C}" dt="2023-12-06T18:35:55.747" v="3874"/>
            <ac:spMkLst>
              <pc:docMk/>
              <pc:sldMasterMk cId="1048641830" sldId="2147483819"/>
              <pc:sldLayoutMk cId="567261538" sldId="2147483838"/>
              <ac:spMk id="141" creationId="{6AD98272-0FC0-49AC-9877-8D2BAA5148BA}"/>
            </ac:spMkLst>
          </pc:spChg>
          <pc:spChg chg="mod">
            <ac:chgData name="Tony Tom" userId="c14d24fb81e4b911" providerId="LiveId" clId="{FE1E3604-0831-452A-A3C3-2150F4A7693C}" dt="2023-12-06T18:35:55.747" v="3874"/>
            <ac:spMkLst>
              <pc:docMk/>
              <pc:sldMasterMk cId="1048641830" sldId="2147483819"/>
              <pc:sldLayoutMk cId="567261538" sldId="2147483838"/>
              <ac:spMk id="142" creationId="{D54770D9-48C7-4C76-9F40-65C9B9C05CE4}"/>
            </ac:spMkLst>
          </pc:spChg>
          <pc:spChg chg="mod">
            <ac:chgData name="Tony Tom" userId="c14d24fb81e4b911" providerId="LiveId" clId="{FE1E3604-0831-452A-A3C3-2150F4A7693C}" dt="2023-12-06T18:35:55.747" v="3874"/>
            <ac:spMkLst>
              <pc:docMk/>
              <pc:sldMasterMk cId="1048641830" sldId="2147483819"/>
              <pc:sldLayoutMk cId="567261538" sldId="2147483838"/>
              <ac:spMk id="143" creationId="{4B9C1A3A-3DED-4CC1-820C-16B358DF9EC2}"/>
            </ac:spMkLst>
          </pc:spChg>
          <pc:spChg chg="mod">
            <ac:chgData name="Tony Tom" userId="c14d24fb81e4b911" providerId="LiveId" clId="{FE1E3604-0831-452A-A3C3-2150F4A7693C}" dt="2023-12-06T18:35:55.747" v="3874"/>
            <ac:spMkLst>
              <pc:docMk/>
              <pc:sldMasterMk cId="1048641830" sldId="2147483819"/>
              <pc:sldLayoutMk cId="567261538" sldId="2147483838"/>
              <ac:spMk id="144" creationId="{2404A56E-8A81-48CB-9AC4-2CB6EA55DD7A}"/>
            </ac:spMkLst>
          </pc:spChg>
          <pc:spChg chg="mod">
            <ac:chgData name="Tony Tom" userId="c14d24fb81e4b911" providerId="LiveId" clId="{FE1E3604-0831-452A-A3C3-2150F4A7693C}" dt="2023-12-06T18:35:55.747" v="3874"/>
            <ac:spMkLst>
              <pc:docMk/>
              <pc:sldMasterMk cId="1048641830" sldId="2147483819"/>
              <pc:sldLayoutMk cId="567261538" sldId="2147483838"/>
              <ac:spMk id="145" creationId="{6D6A743B-85A5-41A8-9664-D654620D25D3}"/>
            </ac:spMkLst>
          </pc:spChg>
          <pc:spChg chg="mod">
            <ac:chgData name="Tony Tom" userId="c14d24fb81e4b911" providerId="LiveId" clId="{FE1E3604-0831-452A-A3C3-2150F4A7693C}" dt="2023-12-06T18:35:55.747" v="3874"/>
            <ac:spMkLst>
              <pc:docMk/>
              <pc:sldMasterMk cId="1048641830" sldId="2147483819"/>
              <pc:sldLayoutMk cId="567261538" sldId="2147483838"/>
              <ac:spMk id="154" creationId="{C4C8C45C-CEB8-4DEA-A7C9-8028747D4C2A}"/>
            </ac:spMkLst>
          </pc:spChg>
          <pc:spChg chg="mod">
            <ac:chgData name="Tony Tom" userId="c14d24fb81e4b911" providerId="LiveId" clId="{FE1E3604-0831-452A-A3C3-2150F4A7693C}" dt="2023-12-06T18:35:55.747" v="3874"/>
            <ac:spMkLst>
              <pc:docMk/>
              <pc:sldMasterMk cId="1048641830" sldId="2147483819"/>
              <pc:sldLayoutMk cId="567261538" sldId="2147483838"/>
              <ac:spMk id="155" creationId="{7FC624AF-D992-41C1-A403-A0A4731BE068}"/>
            </ac:spMkLst>
          </pc:spChg>
          <pc:spChg chg="mod">
            <ac:chgData name="Tony Tom" userId="c14d24fb81e4b911" providerId="LiveId" clId="{FE1E3604-0831-452A-A3C3-2150F4A7693C}" dt="2023-12-06T18:35:55.747" v="3874"/>
            <ac:spMkLst>
              <pc:docMk/>
              <pc:sldMasterMk cId="1048641830" sldId="2147483819"/>
              <pc:sldLayoutMk cId="567261538" sldId="2147483838"/>
              <ac:spMk id="156" creationId="{99B22DCB-54E6-4769-9DD7-3736B4041B2B}"/>
            </ac:spMkLst>
          </pc:spChg>
          <pc:spChg chg="mod">
            <ac:chgData name="Tony Tom" userId="c14d24fb81e4b911" providerId="LiveId" clId="{FE1E3604-0831-452A-A3C3-2150F4A7693C}" dt="2023-12-06T18:35:55.747" v="3874"/>
            <ac:spMkLst>
              <pc:docMk/>
              <pc:sldMasterMk cId="1048641830" sldId="2147483819"/>
              <pc:sldLayoutMk cId="567261538" sldId="2147483838"/>
              <ac:spMk id="157" creationId="{67DA3C33-5733-4571-AD7C-F9D7447D1848}"/>
            </ac:spMkLst>
          </pc:spChg>
          <pc:spChg chg="mod">
            <ac:chgData name="Tony Tom" userId="c14d24fb81e4b911" providerId="LiveId" clId="{FE1E3604-0831-452A-A3C3-2150F4A7693C}" dt="2023-12-06T18:35:55.747" v="3874"/>
            <ac:spMkLst>
              <pc:docMk/>
              <pc:sldMasterMk cId="1048641830" sldId="2147483819"/>
              <pc:sldLayoutMk cId="567261538" sldId="2147483838"/>
              <ac:spMk id="158" creationId="{174F3D5B-9943-4A8B-8699-ABB2B7991B84}"/>
            </ac:spMkLst>
          </pc:spChg>
          <pc:spChg chg="mod">
            <ac:chgData name="Tony Tom" userId="c14d24fb81e4b911" providerId="LiveId" clId="{FE1E3604-0831-452A-A3C3-2150F4A7693C}" dt="2023-12-06T18:35:55.747" v="3874"/>
            <ac:spMkLst>
              <pc:docMk/>
              <pc:sldMasterMk cId="1048641830" sldId="2147483819"/>
              <pc:sldLayoutMk cId="567261538" sldId="2147483838"/>
              <ac:spMk id="159" creationId="{6834DCA2-951C-4A9B-8490-5C7BD0FFBB93}"/>
            </ac:spMkLst>
          </pc:spChg>
          <pc:spChg chg="mod">
            <ac:chgData name="Tony Tom" userId="c14d24fb81e4b911" providerId="LiveId" clId="{FE1E3604-0831-452A-A3C3-2150F4A7693C}" dt="2023-12-06T18:35:55.747" v="3874"/>
            <ac:spMkLst>
              <pc:docMk/>
              <pc:sldMasterMk cId="1048641830" sldId="2147483819"/>
              <pc:sldLayoutMk cId="567261538" sldId="2147483838"/>
              <ac:spMk id="160" creationId="{316B6CF4-BCF3-4765-B744-A1EB5A76D33A}"/>
            </ac:spMkLst>
          </pc:spChg>
          <pc:spChg chg="mod">
            <ac:chgData name="Tony Tom" userId="c14d24fb81e4b911" providerId="LiveId" clId="{FE1E3604-0831-452A-A3C3-2150F4A7693C}" dt="2023-12-06T18:35:55.747" v="3874"/>
            <ac:spMkLst>
              <pc:docMk/>
              <pc:sldMasterMk cId="1048641830" sldId="2147483819"/>
              <pc:sldLayoutMk cId="567261538" sldId="2147483838"/>
              <ac:spMk id="162" creationId="{37D098FA-73CF-44E6-B612-7DE664E5DE06}"/>
            </ac:spMkLst>
          </pc:spChg>
          <pc:spChg chg="mod">
            <ac:chgData name="Tony Tom" userId="c14d24fb81e4b911" providerId="LiveId" clId="{FE1E3604-0831-452A-A3C3-2150F4A7693C}" dt="2023-12-06T18:35:55.747" v="3874"/>
            <ac:spMkLst>
              <pc:docMk/>
              <pc:sldMasterMk cId="1048641830" sldId="2147483819"/>
              <pc:sldLayoutMk cId="567261538" sldId="2147483838"/>
              <ac:spMk id="163" creationId="{AB34FC05-3259-4BE2-8DA9-91435FAFCE7C}"/>
            </ac:spMkLst>
          </pc:spChg>
          <pc:spChg chg="mod">
            <ac:chgData name="Tony Tom" userId="c14d24fb81e4b911" providerId="LiveId" clId="{FE1E3604-0831-452A-A3C3-2150F4A7693C}" dt="2023-12-06T18:35:55.747" v="3874"/>
            <ac:spMkLst>
              <pc:docMk/>
              <pc:sldMasterMk cId="1048641830" sldId="2147483819"/>
              <pc:sldLayoutMk cId="567261538" sldId="2147483838"/>
              <ac:spMk id="164" creationId="{AC11598E-3FD2-47F3-8E57-D5D6130DBC3D}"/>
            </ac:spMkLst>
          </pc:spChg>
          <pc:spChg chg="mod">
            <ac:chgData name="Tony Tom" userId="c14d24fb81e4b911" providerId="LiveId" clId="{FE1E3604-0831-452A-A3C3-2150F4A7693C}" dt="2023-12-06T18:35:55.747" v="3874"/>
            <ac:spMkLst>
              <pc:docMk/>
              <pc:sldMasterMk cId="1048641830" sldId="2147483819"/>
              <pc:sldLayoutMk cId="567261538" sldId="2147483838"/>
              <ac:spMk id="167" creationId="{8A0BC496-427B-4836-B989-97B0673D8F5B}"/>
            </ac:spMkLst>
          </pc:spChg>
          <pc:spChg chg="mod">
            <ac:chgData name="Tony Tom" userId="c14d24fb81e4b911" providerId="LiveId" clId="{FE1E3604-0831-452A-A3C3-2150F4A7693C}" dt="2023-12-06T18:35:55.747" v="3874"/>
            <ac:spMkLst>
              <pc:docMk/>
              <pc:sldMasterMk cId="1048641830" sldId="2147483819"/>
              <pc:sldLayoutMk cId="567261538" sldId="2147483838"/>
              <ac:spMk id="168" creationId="{A0D554E1-33ED-415C-BF15-FC38D2E33C77}"/>
            </ac:spMkLst>
          </pc:spChg>
          <pc:spChg chg="mod">
            <ac:chgData name="Tony Tom" userId="c14d24fb81e4b911" providerId="LiveId" clId="{FE1E3604-0831-452A-A3C3-2150F4A7693C}" dt="2023-12-06T18:35:55.747" v="3874"/>
            <ac:spMkLst>
              <pc:docMk/>
              <pc:sldMasterMk cId="1048641830" sldId="2147483819"/>
              <pc:sldLayoutMk cId="567261538" sldId="2147483838"/>
              <ac:spMk id="171" creationId="{FB18587D-1BDA-4D28-9B48-3C37C764B661}"/>
            </ac:spMkLst>
          </pc:spChg>
          <pc:spChg chg="mod">
            <ac:chgData name="Tony Tom" userId="c14d24fb81e4b911" providerId="LiveId" clId="{FE1E3604-0831-452A-A3C3-2150F4A7693C}" dt="2023-12-06T18:35:55.747" v="3874"/>
            <ac:spMkLst>
              <pc:docMk/>
              <pc:sldMasterMk cId="1048641830" sldId="2147483819"/>
              <pc:sldLayoutMk cId="567261538" sldId="2147483838"/>
              <ac:spMk id="172" creationId="{8CFE033B-F34F-4836-B6F3-93E6C7D9C5C1}"/>
            </ac:spMkLst>
          </pc:spChg>
          <pc:spChg chg="mod">
            <ac:chgData name="Tony Tom" userId="c14d24fb81e4b911" providerId="LiveId" clId="{FE1E3604-0831-452A-A3C3-2150F4A7693C}" dt="2023-12-06T18:35:55.747" v="3874"/>
            <ac:spMkLst>
              <pc:docMk/>
              <pc:sldMasterMk cId="1048641830" sldId="2147483819"/>
              <pc:sldLayoutMk cId="567261538" sldId="2147483838"/>
              <ac:spMk id="173" creationId="{A9677C6B-C435-43E3-BF18-DC35709C9722}"/>
            </ac:spMkLst>
          </pc:spChg>
          <pc:spChg chg="mod">
            <ac:chgData name="Tony Tom" userId="c14d24fb81e4b911" providerId="LiveId" clId="{FE1E3604-0831-452A-A3C3-2150F4A7693C}" dt="2023-12-06T18:35:55.747" v="3874"/>
            <ac:spMkLst>
              <pc:docMk/>
              <pc:sldMasterMk cId="1048641830" sldId="2147483819"/>
              <pc:sldLayoutMk cId="567261538" sldId="2147483838"/>
              <ac:spMk id="174" creationId="{56E374F1-3376-4D82-B66C-A0588A30F02F}"/>
            </ac:spMkLst>
          </pc:spChg>
          <pc:spChg chg="mod">
            <ac:chgData name="Tony Tom" userId="c14d24fb81e4b911" providerId="LiveId" clId="{FE1E3604-0831-452A-A3C3-2150F4A7693C}" dt="2023-12-06T18:35:55.747" v="3874"/>
            <ac:spMkLst>
              <pc:docMk/>
              <pc:sldMasterMk cId="1048641830" sldId="2147483819"/>
              <pc:sldLayoutMk cId="567261538" sldId="2147483838"/>
              <ac:spMk id="175" creationId="{979B4E97-34CE-4034-8523-F1584A034488}"/>
            </ac:spMkLst>
          </pc:spChg>
          <pc:spChg chg="mod">
            <ac:chgData name="Tony Tom" userId="c14d24fb81e4b911" providerId="LiveId" clId="{FE1E3604-0831-452A-A3C3-2150F4A7693C}" dt="2023-12-06T18:35:55.747" v="3874"/>
            <ac:spMkLst>
              <pc:docMk/>
              <pc:sldMasterMk cId="1048641830" sldId="2147483819"/>
              <pc:sldLayoutMk cId="567261538" sldId="2147483838"/>
              <ac:spMk id="176" creationId="{F4C4EFFF-E30B-4F0B-9ED4-FF63047DCBD6}"/>
            </ac:spMkLst>
          </pc:spChg>
          <pc:spChg chg="mod">
            <ac:chgData name="Tony Tom" userId="c14d24fb81e4b911" providerId="LiveId" clId="{FE1E3604-0831-452A-A3C3-2150F4A7693C}" dt="2023-12-06T18:35:55.747" v="3874"/>
            <ac:spMkLst>
              <pc:docMk/>
              <pc:sldMasterMk cId="1048641830" sldId="2147483819"/>
              <pc:sldLayoutMk cId="567261538" sldId="2147483838"/>
              <ac:spMk id="177" creationId="{173FDB7E-F5CA-497D-95CF-7A00D6789CF8}"/>
            </ac:spMkLst>
          </pc:spChg>
          <pc:spChg chg="mod">
            <ac:chgData name="Tony Tom" userId="c14d24fb81e4b911" providerId="LiveId" clId="{FE1E3604-0831-452A-A3C3-2150F4A7693C}" dt="2023-12-06T18:35:55.747" v="3874"/>
            <ac:spMkLst>
              <pc:docMk/>
              <pc:sldMasterMk cId="1048641830" sldId="2147483819"/>
              <pc:sldLayoutMk cId="567261538" sldId="2147483838"/>
              <ac:spMk id="178" creationId="{42266BB1-5605-4F64-B071-80A97BAD9C32}"/>
            </ac:spMkLst>
          </pc:spChg>
          <pc:spChg chg="mod">
            <ac:chgData name="Tony Tom" userId="c14d24fb81e4b911" providerId="LiveId" clId="{FE1E3604-0831-452A-A3C3-2150F4A7693C}" dt="2023-12-06T18:35:55.747" v="3874"/>
            <ac:spMkLst>
              <pc:docMk/>
              <pc:sldMasterMk cId="1048641830" sldId="2147483819"/>
              <pc:sldLayoutMk cId="567261538" sldId="2147483838"/>
              <ac:spMk id="179" creationId="{90D15A2A-0F2D-4AB8-8252-303BA5DB3B07}"/>
            </ac:spMkLst>
          </pc:spChg>
          <pc:spChg chg="mod">
            <ac:chgData name="Tony Tom" userId="c14d24fb81e4b911" providerId="LiveId" clId="{FE1E3604-0831-452A-A3C3-2150F4A7693C}" dt="2023-12-06T18:35:55.747" v="3874"/>
            <ac:spMkLst>
              <pc:docMk/>
              <pc:sldMasterMk cId="1048641830" sldId="2147483819"/>
              <pc:sldLayoutMk cId="567261538" sldId="2147483838"/>
              <ac:spMk id="180" creationId="{E676282C-5FCF-4E29-AE15-2545F1A685E9}"/>
            </ac:spMkLst>
          </pc:spChg>
          <pc:spChg chg="mod">
            <ac:chgData name="Tony Tom" userId="c14d24fb81e4b911" providerId="LiveId" clId="{FE1E3604-0831-452A-A3C3-2150F4A7693C}" dt="2023-12-06T18:35:55.747" v="3874"/>
            <ac:spMkLst>
              <pc:docMk/>
              <pc:sldMasterMk cId="1048641830" sldId="2147483819"/>
              <pc:sldLayoutMk cId="567261538" sldId="2147483838"/>
              <ac:spMk id="181" creationId="{AF7EC2A1-EAFC-4851-A4E3-47811C4456BD}"/>
            </ac:spMkLst>
          </pc:spChg>
          <pc:spChg chg="mod">
            <ac:chgData name="Tony Tom" userId="c14d24fb81e4b911" providerId="LiveId" clId="{FE1E3604-0831-452A-A3C3-2150F4A7693C}" dt="2023-12-06T18:35:55.747" v="3874"/>
            <ac:spMkLst>
              <pc:docMk/>
              <pc:sldMasterMk cId="1048641830" sldId="2147483819"/>
              <pc:sldLayoutMk cId="567261538" sldId="2147483838"/>
              <ac:spMk id="182" creationId="{6F9BD94B-F299-45D3-B66E-F20FBC9246D4}"/>
            </ac:spMkLst>
          </pc:spChg>
          <pc:spChg chg="mod">
            <ac:chgData name="Tony Tom" userId="c14d24fb81e4b911" providerId="LiveId" clId="{FE1E3604-0831-452A-A3C3-2150F4A7693C}" dt="2023-12-06T18:35:55.747" v="3874"/>
            <ac:spMkLst>
              <pc:docMk/>
              <pc:sldMasterMk cId="1048641830" sldId="2147483819"/>
              <pc:sldLayoutMk cId="567261538" sldId="2147483838"/>
              <ac:spMk id="183" creationId="{50E616C9-EAB1-4990-B569-17C6CB088914}"/>
            </ac:spMkLst>
          </pc:spChg>
          <pc:spChg chg="mod">
            <ac:chgData name="Tony Tom" userId="c14d24fb81e4b911" providerId="LiveId" clId="{FE1E3604-0831-452A-A3C3-2150F4A7693C}" dt="2023-12-06T18:35:55.747" v="3874"/>
            <ac:spMkLst>
              <pc:docMk/>
              <pc:sldMasterMk cId="1048641830" sldId="2147483819"/>
              <pc:sldLayoutMk cId="567261538" sldId="2147483838"/>
              <ac:spMk id="184" creationId="{2F983FB0-2CC2-4D5F-A331-4130F138E913}"/>
            </ac:spMkLst>
          </pc:spChg>
          <pc:spChg chg="mod">
            <ac:chgData name="Tony Tom" userId="c14d24fb81e4b911" providerId="LiveId" clId="{FE1E3604-0831-452A-A3C3-2150F4A7693C}" dt="2023-12-06T18:35:55.747" v="3874"/>
            <ac:spMkLst>
              <pc:docMk/>
              <pc:sldMasterMk cId="1048641830" sldId="2147483819"/>
              <pc:sldLayoutMk cId="567261538" sldId="2147483838"/>
              <ac:spMk id="185" creationId="{B1ABC269-0802-4C4A-9E57-6F876F122C8B}"/>
            </ac:spMkLst>
          </pc:spChg>
          <pc:spChg chg="mod">
            <ac:chgData name="Tony Tom" userId="c14d24fb81e4b911" providerId="LiveId" clId="{FE1E3604-0831-452A-A3C3-2150F4A7693C}" dt="2023-12-06T18:35:55.747" v="3874"/>
            <ac:spMkLst>
              <pc:docMk/>
              <pc:sldMasterMk cId="1048641830" sldId="2147483819"/>
              <pc:sldLayoutMk cId="567261538" sldId="2147483838"/>
              <ac:spMk id="186" creationId="{233153AF-C5CF-40DD-9E5E-9B84272F4678}"/>
            </ac:spMkLst>
          </pc:spChg>
          <pc:spChg chg="mod">
            <ac:chgData name="Tony Tom" userId="c14d24fb81e4b911" providerId="LiveId" clId="{FE1E3604-0831-452A-A3C3-2150F4A7693C}" dt="2023-12-06T18:35:55.747" v="3874"/>
            <ac:spMkLst>
              <pc:docMk/>
              <pc:sldMasterMk cId="1048641830" sldId="2147483819"/>
              <pc:sldLayoutMk cId="567261538" sldId="2147483838"/>
              <ac:spMk id="188" creationId="{63DC02CB-E162-45FD-AF68-0A1DB537F408}"/>
            </ac:spMkLst>
          </pc:spChg>
          <pc:spChg chg="mod">
            <ac:chgData name="Tony Tom" userId="c14d24fb81e4b911" providerId="LiveId" clId="{FE1E3604-0831-452A-A3C3-2150F4A7693C}" dt="2023-12-06T18:35:55.747" v="3874"/>
            <ac:spMkLst>
              <pc:docMk/>
              <pc:sldMasterMk cId="1048641830" sldId="2147483819"/>
              <pc:sldLayoutMk cId="567261538" sldId="2147483838"/>
              <ac:spMk id="189" creationId="{4D9CBADA-7016-4987-B723-F7AE8E2E5742}"/>
            </ac:spMkLst>
          </pc:spChg>
          <pc:spChg chg="mod">
            <ac:chgData name="Tony Tom" userId="c14d24fb81e4b911" providerId="LiveId" clId="{FE1E3604-0831-452A-A3C3-2150F4A7693C}" dt="2023-12-06T18:35:55.747" v="3874"/>
            <ac:spMkLst>
              <pc:docMk/>
              <pc:sldMasterMk cId="1048641830" sldId="2147483819"/>
              <pc:sldLayoutMk cId="567261538" sldId="2147483838"/>
              <ac:spMk id="190" creationId="{1DCEDCA0-F979-4B3C-A0CA-F98F2DEE8920}"/>
            </ac:spMkLst>
          </pc:spChg>
          <pc:spChg chg="mod">
            <ac:chgData name="Tony Tom" userId="c14d24fb81e4b911" providerId="LiveId" clId="{FE1E3604-0831-452A-A3C3-2150F4A7693C}" dt="2023-12-06T18:35:55.747" v="3874"/>
            <ac:spMkLst>
              <pc:docMk/>
              <pc:sldMasterMk cId="1048641830" sldId="2147483819"/>
              <pc:sldLayoutMk cId="567261538" sldId="2147483838"/>
              <ac:spMk id="191" creationId="{1B701ADB-B6EB-4BED-8D15-F358A67EC9FC}"/>
            </ac:spMkLst>
          </pc:spChg>
          <pc:spChg chg="mod">
            <ac:chgData name="Tony Tom" userId="c14d24fb81e4b911" providerId="LiveId" clId="{FE1E3604-0831-452A-A3C3-2150F4A7693C}" dt="2023-12-06T18:35:55.747" v="3874"/>
            <ac:spMkLst>
              <pc:docMk/>
              <pc:sldMasterMk cId="1048641830" sldId="2147483819"/>
              <pc:sldLayoutMk cId="567261538" sldId="2147483838"/>
              <ac:spMk id="192" creationId="{239EB39D-EF7A-4284-83B8-904957045D81}"/>
            </ac:spMkLst>
          </pc:spChg>
          <pc:spChg chg="mod">
            <ac:chgData name="Tony Tom" userId="c14d24fb81e4b911" providerId="LiveId" clId="{FE1E3604-0831-452A-A3C3-2150F4A7693C}" dt="2023-12-06T18:35:55.747" v="3874"/>
            <ac:spMkLst>
              <pc:docMk/>
              <pc:sldMasterMk cId="1048641830" sldId="2147483819"/>
              <pc:sldLayoutMk cId="567261538" sldId="2147483838"/>
              <ac:spMk id="193" creationId="{59413AC3-6F9D-431E-8136-F15C0FCA62A4}"/>
            </ac:spMkLst>
          </pc:spChg>
          <pc:spChg chg="mod">
            <ac:chgData name="Tony Tom" userId="c14d24fb81e4b911" providerId="LiveId" clId="{FE1E3604-0831-452A-A3C3-2150F4A7693C}" dt="2023-12-06T18:35:55.747" v="3874"/>
            <ac:spMkLst>
              <pc:docMk/>
              <pc:sldMasterMk cId="1048641830" sldId="2147483819"/>
              <pc:sldLayoutMk cId="567261538" sldId="2147483838"/>
              <ac:spMk id="194" creationId="{987DF8D6-E53D-4C41-B339-1E5094638FAC}"/>
            </ac:spMkLst>
          </pc:spChg>
          <pc:spChg chg="mod">
            <ac:chgData name="Tony Tom" userId="c14d24fb81e4b911" providerId="LiveId" clId="{FE1E3604-0831-452A-A3C3-2150F4A7693C}" dt="2023-12-06T18:35:55.747" v="3874"/>
            <ac:spMkLst>
              <pc:docMk/>
              <pc:sldMasterMk cId="1048641830" sldId="2147483819"/>
              <pc:sldLayoutMk cId="567261538" sldId="2147483838"/>
              <ac:spMk id="195" creationId="{3D21528F-9013-4CD7-9F7C-D3F362488163}"/>
            </ac:spMkLst>
          </pc:spChg>
          <pc:spChg chg="mod">
            <ac:chgData name="Tony Tom" userId="c14d24fb81e4b911" providerId="LiveId" clId="{FE1E3604-0831-452A-A3C3-2150F4A7693C}" dt="2023-12-06T18:35:55.747" v="3874"/>
            <ac:spMkLst>
              <pc:docMk/>
              <pc:sldMasterMk cId="1048641830" sldId="2147483819"/>
              <pc:sldLayoutMk cId="567261538" sldId="2147483838"/>
              <ac:spMk id="196" creationId="{06A8F5A2-62EC-4CDC-945A-E6C50C86CA25}"/>
            </ac:spMkLst>
          </pc:spChg>
          <pc:spChg chg="mod">
            <ac:chgData name="Tony Tom" userId="c14d24fb81e4b911" providerId="LiveId" clId="{FE1E3604-0831-452A-A3C3-2150F4A7693C}" dt="2023-12-06T18:35:55.747" v="3874"/>
            <ac:spMkLst>
              <pc:docMk/>
              <pc:sldMasterMk cId="1048641830" sldId="2147483819"/>
              <pc:sldLayoutMk cId="567261538" sldId="2147483838"/>
              <ac:spMk id="198" creationId="{5DF95B35-23E9-4724-A4F8-8ED718B5DE7D}"/>
            </ac:spMkLst>
          </pc:spChg>
          <pc:spChg chg="mod">
            <ac:chgData name="Tony Tom" userId="c14d24fb81e4b911" providerId="LiveId" clId="{FE1E3604-0831-452A-A3C3-2150F4A7693C}" dt="2023-12-06T18:35:55.747" v="3874"/>
            <ac:spMkLst>
              <pc:docMk/>
              <pc:sldMasterMk cId="1048641830" sldId="2147483819"/>
              <pc:sldLayoutMk cId="567261538" sldId="2147483838"/>
              <ac:spMk id="199" creationId="{26C6754B-5776-451D-95ED-62AA4D0BAEF7}"/>
            </ac:spMkLst>
          </pc:spChg>
          <pc:spChg chg="mod">
            <ac:chgData name="Tony Tom" userId="c14d24fb81e4b911" providerId="LiveId" clId="{FE1E3604-0831-452A-A3C3-2150F4A7693C}" dt="2023-12-06T18:35:55.747" v="3874"/>
            <ac:spMkLst>
              <pc:docMk/>
              <pc:sldMasterMk cId="1048641830" sldId="2147483819"/>
              <pc:sldLayoutMk cId="567261538" sldId="2147483838"/>
              <ac:spMk id="200" creationId="{A345A289-8D6C-4886-B54C-3E0D26D176E6}"/>
            </ac:spMkLst>
          </pc:spChg>
          <pc:spChg chg="mod">
            <ac:chgData name="Tony Tom" userId="c14d24fb81e4b911" providerId="LiveId" clId="{FE1E3604-0831-452A-A3C3-2150F4A7693C}" dt="2023-12-06T18:35:55.747" v="3874"/>
            <ac:spMkLst>
              <pc:docMk/>
              <pc:sldMasterMk cId="1048641830" sldId="2147483819"/>
              <pc:sldLayoutMk cId="567261538" sldId="2147483838"/>
              <ac:spMk id="201" creationId="{5690D981-545B-4A73-A22E-6E701024ACF2}"/>
            </ac:spMkLst>
          </pc:spChg>
          <pc:grpChg chg="mod">
            <ac:chgData name="Tony Tom" userId="c14d24fb81e4b911" providerId="LiveId" clId="{FE1E3604-0831-452A-A3C3-2150F4A7693C}" dt="2023-12-06T18:35:55.747" v="3874"/>
            <ac:grpSpMkLst>
              <pc:docMk/>
              <pc:sldMasterMk cId="1048641830" sldId="2147483819"/>
              <pc:sldLayoutMk cId="567261538" sldId="2147483838"/>
              <ac:grpSpMk id="92" creationId="{6CA9855B-4072-4D45-821E-549FDF548137}"/>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94" creationId="{CD707C0C-4086-4F35-A8FC-A45D727AA61B}"/>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95" creationId="{FCB89D53-605D-4497-A82E-C5CB7B9AB105}"/>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96" creationId="{F63171A4-E846-4A64-8292-3ED3583B6DE9}"/>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97" creationId="{E59C66F3-BAB8-46AB-849B-0BC14A74B8AB}"/>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98" creationId="{23DAD9FD-AF99-4D89-9BC8-E6739BD17ACA}"/>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99" creationId="{EA551A3F-69EF-45CC-87F7-867808A3FAD2}"/>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100" creationId="{80FA6744-F48F-4652-86E5-BA3ABEF32274}"/>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101" creationId="{1A6B3F4D-48A0-4FC2-8720-2606D6AA04C0}"/>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102" creationId="{67E4FA26-563D-4D19-BAEB-A370818E51A5}"/>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103" creationId="{28E615C5-6A2E-4BF3-A3A8-9061C5B1B845}"/>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112" creationId="{12724B09-E74E-49FA-BB5D-583BB89B798C}"/>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116" creationId="{D7170781-0173-4FAB-8358-42C469FC51A3}"/>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117" creationId="{4C9CB0E6-07EF-4140-926D-D380C1A88EB0}"/>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138" creationId="{0519964D-597A-4E0C-B66C-89D30B8582BC}"/>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146" creationId="{4200751B-2483-40F5-8C14-EF64034D4531}"/>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147" creationId="{66036562-1199-405F-B95A-C3A543B5DB4C}"/>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148" creationId="{D1F1EE7D-C5FF-46EA-AB9C-94E1F2D9B730}"/>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149" creationId="{66672930-1A30-4508-A9D2-FA4271C6B1E1}"/>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150" creationId="{BAD99054-FC47-4391-9369-B309A0AA2582}"/>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151" creationId="{1A1CDB94-FE6F-4AAC-94D9-DDCEC703B126}"/>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152" creationId="{DEACDE3F-3571-479B-8545-A0EB157DFB7D}"/>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161" creationId="{2AC2FE37-AED7-4C81-A52E-FD105C1BDA8D}"/>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165" creationId="{C4C4997E-6944-4940-8B33-92DB90BCE3AD}"/>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166" creationId="{07F79761-CFAA-4330-8067-31EC1DC3E16B}"/>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187" creationId="{95E220B7-17F2-4748-A337-3B8D58860387}"/>
            </ac:grpSpMkLst>
          </pc:grpChg>
          <pc:grpChg chg="mod">
            <ac:chgData name="Tony Tom" userId="c14d24fb81e4b911" providerId="LiveId" clId="{FE1E3604-0831-452A-A3C3-2150F4A7693C}" dt="2023-12-06T18:35:55.747" v="3874"/>
            <ac:grpSpMkLst>
              <pc:docMk/>
              <pc:sldMasterMk cId="1048641830" sldId="2147483819"/>
              <pc:sldLayoutMk cId="567261538" sldId="2147483838"/>
              <ac:grpSpMk id="197" creationId="{9625C8AA-1597-4CED-8301-18D382EF0DF5}"/>
            </ac:grpSpMkLst>
          </pc:grpChg>
          <pc:cxnChg chg="mod">
            <ac:chgData name="Tony Tom" userId="c14d24fb81e4b911" providerId="LiveId" clId="{FE1E3604-0831-452A-A3C3-2150F4A7693C}" dt="2023-12-06T18:35:55.747" v="3874"/>
            <ac:cxnSpMkLst>
              <pc:docMk/>
              <pc:sldMasterMk cId="1048641830" sldId="2147483819"/>
              <pc:sldLayoutMk cId="567261538" sldId="2147483838"/>
              <ac:cxnSpMk id="91" creationId="{A3805DED-0C97-4EF7-B1E1-0E016E053719}"/>
            </ac:cxnSpMkLst>
          </pc:cxnChg>
          <pc:cxnChg chg="mod">
            <ac:chgData name="Tony Tom" userId="c14d24fb81e4b911" providerId="LiveId" clId="{FE1E3604-0831-452A-A3C3-2150F4A7693C}" dt="2023-12-06T18:35:55.747" v="3874"/>
            <ac:cxnSpMkLst>
              <pc:docMk/>
              <pc:sldMasterMk cId="1048641830" sldId="2147483819"/>
              <pc:sldLayoutMk cId="567261538" sldId="2147483838"/>
              <ac:cxnSpMk id="104" creationId="{B15A4CEB-6B8D-48C3-8484-3EC282A34A1F}"/>
            </ac:cxnSpMkLst>
          </pc:cxnChg>
          <pc:cxnChg chg="mod">
            <ac:chgData name="Tony Tom" userId="c14d24fb81e4b911" providerId="LiveId" clId="{FE1E3604-0831-452A-A3C3-2150F4A7693C}" dt="2023-12-06T18:35:55.747" v="3874"/>
            <ac:cxnSpMkLst>
              <pc:docMk/>
              <pc:sldMasterMk cId="1048641830" sldId="2147483819"/>
              <pc:sldLayoutMk cId="567261538" sldId="2147483838"/>
              <ac:cxnSpMk id="120" creationId="{03C55E22-B879-4AE0-BC46-BA8A4E950C50}"/>
            </ac:cxnSpMkLst>
          </pc:cxnChg>
          <pc:cxnChg chg="mod">
            <ac:chgData name="Tony Tom" userId="c14d24fb81e4b911" providerId="LiveId" clId="{FE1E3604-0831-452A-A3C3-2150F4A7693C}" dt="2023-12-06T18:35:55.747" v="3874"/>
            <ac:cxnSpMkLst>
              <pc:docMk/>
              <pc:sldMasterMk cId="1048641830" sldId="2147483819"/>
              <pc:sldLayoutMk cId="567261538" sldId="2147483838"/>
              <ac:cxnSpMk id="121" creationId="{AA07E073-1978-4DCC-9E5C-FF89EF524BFA}"/>
            </ac:cxnSpMkLst>
          </pc:cxnChg>
          <pc:cxnChg chg="mod">
            <ac:chgData name="Tony Tom" userId="c14d24fb81e4b911" providerId="LiveId" clId="{FE1E3604-0831-452A-A3C3-2150F4A7693C}" dt="2023-12-06T18:35:55.747" v="3874"/>
            <ac:cxnSpMkLst>
              <pc:docMk/>
              <pc:sldMasterMk cId="1048641830" sldId="2147483819"/>
              <pc:sldLayoutMk cId="567261538" sldId="2147483838"/>
              <ac:cxnSpMk id="153" creationId="{0EBC688C-242B-4AF8-9A28-74C5D3A7DD76}"/>
            </ac:cxnSpMkLst>
          </pc:cxnChg>
          <pc:cxnChg chg="mod">
            <ac:chgData name="Tony Tom" userId="c14d24fb81e4b911" providerId="LiveId" clId="{FE1E3604-0831-452A-A3C3-2150F4A7693C}" dt="2023-12-06T18:35:55.747" v="3874"/>
            <ac:cxnSpMkLst>
              <pc:docMk/>
              <pc:sldMasterMk cId="1048641830" sldId="2147483819"/>
              <pc:sldLayoutMk cId="567261538" sldId="2147483838"/>
              <ac:cxnSpMk id="169" creationId="{0A44DA53-5DA1-44E2-8EB4-F53CC84C9F2A}"/>
            </ac:cxnSpMkLst>
          </pc:cxnChg>
          <pc:cxnChg chg="mod">
            <ac:chgData name="Tony Tom" userId="c14d24fb81e4b911" providerId="LiveId" clId="{FE1E3604-0831-452A-A3C3-2150F4A7693C}" dt="2023-12-06T18:35:55.747" v="3874"/>
            <ac:cxnSpMkLst>
              <pc:docMk/>
              <pc:sldMasterMk cId="1048641830" sldId="2147483819"/>
              <pc:sldLayoutMk cId="567261538" sldId="2147483838"/>
              <ac:cxnSpMk id="170" creationId="{F072B3FF-FEA5-46BC-8627-9B46C5F3967D}"/>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1"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189" indent="0" algn="ctr">
              <a:buNone/>
              <a:defRPr sz="24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12/07/2023</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07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12/07/2023</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518617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12/07/2023</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6874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5"/>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2"/>
            <a:ext cx="4819651" cy="2875321"/>
          </a:xfrm>
        </p:spPr>
        <p:txBody>
          <a:bodyPr>
            <a:normAutofit/>
          </a:bodyPr>
          <a:lstStyle>
            <a:lvl1pPr marL="0" indent="0" algn="ctr">
              <a:buNone/>
              <a:defRPr sz="1600" baseline="0"/>
            </a:lvl1pPr>
            <a:lvl2pPr marL="359991" indent="0" algn="ctr">
              <a:buFont typeface="Arial" panose="020B0604020202020204" pitchFamily="34" charset="0"/>
              <a:buNone/>
              <a:defRPr/>
            </a:lvl2pPr>
            <a:lvl3pPr marL="719982" indent="0" algn="ctr">
              <a:buNone/>
              <a:defRPr/>
            </a:lvl3pPr>
            <a:lvl4pPr marL="1079973" indent="0" algn="ctr">
              <a:buFont typeface="Arial" panose="020B0604020202020204" pitchFamily="34" charset="0"/>
              <a:buNone/>
              <a:defRPr/>
            </a:lvl4pPr>
            <a:lvl5pPr marL="1439964"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12/07/2023</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7" y="716802"/>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1800"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1800"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61" y="716802"/>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1800"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1800"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919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9" y="536575"/>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7" y="2877020"/>
            <a:ext cx="3060000" cy="2938561"/>
          </a:xfrm>
        </p:spPr>
        <p:txBody>
          <a:bodyPr>
            <a:normAutofit/>
          </a:bodyPr>
          <a:lstStyle>
            <a:lvl1pPr marL="0" indent="0" algn="ctr">
              <a:buNone/>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70"/>
            <a:ext cx="1480400" cy="461665"/>
          </a:xfrm>
        </p:spPr>
        <p:txBody>
          <a:bodyPr/>
          <a:lstStyle>
            <a:lvl1pPr>
              <a:defRPr/>
            </a:lvl1pPr>
          </a:lstStyle>
          <a:p>
            <a:r>
              <a:rPr lang="en-US"/>
              <a:t>12/07/2023</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r>
              <a:rPr lang="en-US"/>
              <a:t>Sample Footer Text</a:t>
            </a:r>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8"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256429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4" y="874664"/>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7" y="457964"/>
            <a:ext cx="6009067"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1800"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1800"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1800"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1800"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1800"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1800"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1800"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12/07/2023</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985378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12/07/2023</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2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12/07/2023</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970235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12/07/2023</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95202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12/07/2023</a:t>
            </a:r>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0217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12/07/2023</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147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r>
              <a:rPr lang="en-US"/>
              <a:t>12/07/2023</a:t>
            </a:r>
            <a:endParaRPr lang="en-US" dirty="0"/>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r>
              <a:rPr lang="en-US"/>
              <a:t>Sample Footer Text</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237849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12/07/2023</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33356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12/07/2023</a:t>
            </a:r>
            <a:endParaRPr lang="en-US" dirty="0"/>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1">
                <a:solidFill>
                  <a:srgbClr val="FFFFFF"/>
                </a:solidFill>
              </a:defRPr>
            </a:lvl1pPr>
          </a:lstStyle>
          <a:p>
            <a:fld id="{294A09A9-5501-47C1-A89A-A340965A2BE2}"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060173"/>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672" r:id="rId14"/>
  </p:sldLayoutIdLst>
  <p:hf hdr="0" ftr="0"/>
  <p:txStyles>
    <p:title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www.frontiersin.org/articles/10.3389/fpsyg.2022.886344/full"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rxnach/student-stress-factors-a-comprehensive-analysis"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rxnach/student-stress-factors-a-comprehensive-analysis"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scholarworks.umass.edu/cgi/viewcontent.cgi?article=1265&amp;context=pare"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1276907" y="466531"/>
            <a:ext cx="9887535" cy="1232187"/>
          </a:xfrm>
        </p:spPr>
        <p:txBody>
          <a:bodyPr anchor="b">
            <a:noAutofit/>
          </a:bodyPr>
          <a:lstStyle/>
          <a:p>
            <a:pPr>
              <a:lnSpc>
                <a:spcPct val="90000"/>
              </a:lnSpc>
            </a:pPr>
            <a:r>
              <a:rPr lang="en-US" b="0" i="0" dirty="0">
                <a:effectLst/>
                <a:latin typeface="Times New Roman" panose="02020603050405020304" pitchFamily="18" charset="0"/>
                <a:cs typeface="Times New Roman" panose="02020603050405020304" pitchFamily="18" charset="0"/>
              </a:rPr>
              <a:t>Dive into Student Stress Factors</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body" sz="quarter" idx="13"/>
          </p:nvPr>
        </p:nvSpPr>
        <p:spPr>
          <a:xfrm>
            <a:off x="3686173" y="2625316"/>
            <a:ext cx="4819651" cy="2875321"/>
          </a:xfrm>
        </p:spPr>
        <p:txBody>
          <a:bodyPr>
            <a:normAutofit/>
          </a:bodyPr>
          <a:lstStyle/>
          <a:p>
            <a:r>
              <a:rPr lang="en-US" sz="2000" b="1" dirty="0">
                <a:latin typeface="Times New Roman" panose="02020603050405020304" pitchFamily="18" charset="0"/>
                <a:cs typeface="Times New Roman" panose="02020603050405020304" pitchFamily="18" charset="0"/>
              </a:rPr>
              <a:t>Lu Wei</a:t>
            </a:r>
          </a:p>
          <a:p>
            <a:r>
              <a:rPr lang="en-US" sz="2000" b="1" dirty="0">
                <a:latin typeface="Times New Roman" panose="02020603050405020304" pitchFamily="18" charset="0"/>
                <a:cs typeface="Times New Roman" panose="02020603050405020304" pitchFamily="18" charset="0"/>
              </a:rPr>
              <a:t>Abhishek </a:t>
            </a:r>
            <a:r>
              <a:rPr lang="en-US" sz="2000" b="1" dirty="0" err="1">
                <a:latin typeface="Times New Roman" panose="02020603050405020304" pitchFamily="18" charset="0"/>
                <a:cs typeface="Times New Roman" panose="02020603050405020304" pitchFamily="18" charset="0"/>
              </a:rPr>
              <a:t>Kalugade</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Tony Tom</a:t>
            </a:r>
          </a:p>
          <a:p>
            <a:r>
              <a:rPr lang="en-US" sz="2000" b="1" dirty="0" err="1">
                <a:latin typeface="Times New Roman" panose="02020603050405020304" pitchFamily="18" charset="0"/>
                <a:cs typeface="Times New Roman" panose="02020603050405020304" pitchFamily="18" charset="0"/>
              </a:rPr>
              <a:t>Ruhin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Rakeshkumar</a:t>
            </a:r>
            <a:r>
              <a:rPr lang="en-US" sz="2000" b="1" dirty="0">
                <a:latin typeface="Times New Roman" panose="02020603050405020304" pitchFamily="18" charset="0"/>
                <a:cs typeface="Times New Roman" panose="02020603050405020304" pitchFamily="18" charset="0"/>
              </a:rPr>
              <a:t> Patel</a:t>
            </a:r>
          </a:p>
          <a:p>
            <a:endParaRPr lang="en-US" dirty="0"/>
          </a:p>
          <a:p>
            <a:endParaRPr lang="en-US" dirty="0"/>
          </a:p>
          <a:p>
            <a:endParaRPr lang="en-US" dirty="0"/>
          </a:p>
        </p:txBody>
      </p:sp>
      <p:sp>
        <p:nvSpPr>
          <p:cNvPr id="61" name="Date Placeholder 60">
            <a:extLst>
              <a:ext uri="{FF2B5EF4-FFF2-40B4-BE49-F238E27FC236}">
                <a16:creationId xmlns:a16="http://schemas.microsoft.com/office/drawing/2014/main" id="{BDB14207-7190-4FB5-9B9B-915AA47A707E}"/>
              </a:ext>
            </a:extLst>
          </p:cNvPr>
          <p:cNvSpPr>
            <a:spLocks noGrp="1"/>
          </p:cNvSpPr>
          <p:nvPr>
            <p:ph type="dt" sz="half" idx="10"/>
          </p:nvPr>
        </p:nvSpPr>
        <p:spPr/>
        <p:txBody>
          <a:bodyPr/>
          <a:lstStyle/>
          <a:p>
            <a:r>
              <a:rPr lang="en-US"/>
              <a:t>12/07/2023</a:t>
            </a:r>
            <a:endParaRPr lang="en-US" dirty="0"/>
          </a:p>
        </p:txBody>
      </p:sp>
      <p:sp>
        <p:nvSpPr>
          <p:cNvPr id="54" name="Slide Number Placeholder 4">
            <a:extLst>
              <a:ext uri="{FF2B5EF4-FFF2-40B4-BE49-F238E27FC236}">
                <a16:creationId xmlns:a16="http://schemas.microsoft.com/office/drawing/2014/main" id="{451B7232-8C22-A505-D975-32834CD90803}"/>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1</a:t>
            </a:fld>
            <a:endParaRPr lang="en-US"/>
          </a:p>
        </p:txBody>
      </p:sp>
      <p:pic>
        <p:nvPicPr>
          <p:cNvPr id="58" name="Picture 57" descr="A logo with text on it&#10;&#10;Description automatically generated">
            <a:extLst>
              <a:ext uri="{FF2B5EF4-FFF2-40B4-BE49-F238E27FC236}">
                <a16:creationId xmlns:a16="http://schemas.microsoft.com/office/drawing/2014/main" id="{3E3EB510-2331-26ED-4259-437AE437A59B}"/>
              </a:ext>
            </a:extLst>
          </p:cNvPr>
          <p:cNvPicPr>
            <a:picLocks noChangeAspect="1"/>
          </p:cNvPicPr>
          <p:nvPr/>
        </p:nvPicPr>
        <p:blipFill>
          <a:blip r:embed="rId2"/>
          <a:stretch>
            <a:fillRect/>
          </a:stretch>
        </p:blipFill>
        <p:spPr>
          <a:xfrm>
            <a:off x="5430941" y="4942294"/>
            <a:ext cx="1579459" cy="1304492"/>
          </a:xfrm>
          <a:prstGeom prst="rect">
            <a:avLst/>
          </a:prstGeom>
        </p:spPr>
      </p:pic>
    </p:spTree>
    <p:extLst>
      <p:ext uri="{BB962C8B-B14F-4D97-AF65-F5344CB8AC3E}">
        <p14:creationId xmlns:p14="http://schemas.microsoft.com/office/powerpoint/2010/main" val="3382192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076782" y="975435"/>
            <a:ext cx="6038444" cy="757935"/>
          </a:xfrm>
        </p:spPr>
        <p:txBody>
          <a:bodyPr wrap="square" anchor="b">
            <a:normAutofit/>
          </a:bodyPr>
          <a:lstStyle/>
          <a:p>
            <a:r>
              <a:rPr lang="en-US" sz="3200" b="1" dirty="0">
                <a:latin typeface="Times New Roman" panose="02020603050405020304" pitchFamily="18" charset="0"/>
                <a:cs typeface="Times New Roman" panose="02020603050405020304" pitchFamily="18" charset="0"/>
              </a:rPr>
              <a:t>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450001" y="2671580"/>
                <a:ext cx="11467323" cy="3533281"/>
              </a:xfrm>
            </p:spPr>
            <p:txBody>
              <a:bodyPr>
                <a:noAutofit/>
              </a:bodyPr>
              <a:lstStyle/>
              <a:p>
                <a:pPr algn="l">
                  <a:buClr>
                    <a:schemeClr val="tx1"/>
                  </a:buClr>
                  <a:buSzPct val="9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ANOVA, a statistical tool, compares means among groups by decomposing observed variability using the model, </a:t>
                </a:r>
                <a14:m>
                  <m:oMath xmlns:m="http://schemas.openxmlformats.org/officeDocument/2006/math">
                    <m:sSub>
                      <m:sSubPr>
                        <m:ctrlPr>
                          <a:rPr lang="en-US" b="1" i="1" kern="100" smtClean="0">
                            <a:solidFill>
                              <a:srgbClr val="374151"/>
                            </a:solidFill>
                            <a:effectLst/>
                            <a:latin typeface="Cambria Math" panose="02040503050406030204" pitchFamily="18" charset="0"/>
                            <a:ea typeface="Calibri" panose="020F0502020204030204" pitchFamily="34" charset="0"/>
                            <a:cs typeface="Segoe UI" panose="020B0502040204020203" pitchFamily="34" charset="0"/>
                          </a:rPr>
                        </m:ctrlPr>
                      </m:sSubPr>
                      <m:e>
                        <m:r>
                          <a:rPr lang="en-US" b="1" i="1" kern="100">
                            <a:solidFill>
                              <a:srgbClr val="374151"/>
                            </a:solidFill>
                            <a:effectLst/>
                            <a:latin typeface="Cambria Math" panose="02040503050406030204" pitchFamily="18" charset="0"/>
                            <a:ea typeface="Calibri" panose="020F0502020204030204" pitchFamily="34" charset="0"/>
                            <a:cs typeface="Segoe UI" panose="020B0502040204020203" pitchFamily="34" charset="0"/>
                          </a:rPr>
                          <m:t>𝒚</m:t>
                        </m:r>
                      </m:e>
                      <m:sub>
                        <m:r>
                          <a:rPr lang="en-US" b="1" i="1" kern="100">
                            <a:solidFill>
                              <a:srgbClr val="374151"/>
                            </a:solidFill>
                            <a:effectLst/>
                            <a:latin typeface="Cambria Math" panose="02040503050406030204" pitchFamily="18" charset="0"/>
                            <a:ea typeface="Calibri" panose="020F0502020204030204" pitchFamily="34" charset="0"/>
                            <a:cs typeface="Segoe UI" panose="020B0502040204020203" pitchFamily="34" charset="0"/>
                          </a:rPr>
                          <m:t>𝒊𝒋</m:t>
                        </m:r>
                      </m:sub>
                    </m:sSub>
                    <m:r>
                      <a:rPr lang="en-US" b="1" kern="100">
                        <a:solidFill>
                          <a:srgbClr val="374151"/>
                        </a:solidFill>
                        <a:effectLst/>
                        <a:latin typeface="Cambria Math" panose="02040503050406030204" pitchFamily="18" charset="0"/>
                        <a:ea typeface="Calibri" panose="020F0502020204030204" pitchFamily="34" charset="0"/>
                        <a:cs typeface="Segoe UI" panose="020B0502040204020203" pitchFamily="34" charset="0"/>
                      </a:rPr>
                      <m:t>=</m:t>
                    </m:r>
                    <m:r>
                      <a:rPr lang="en-US" b="1" i="1" kern="100">
                        <a:solidFill>
                          <a:srgbClr val="374151"/>
                        </a:solidFill>
                        <a:effectLst/>
                        <a:latin typeface="Cambria Math" panose="02040503050406030204" pitchFamily="18" charset="0"/>
                        <a:ea typeface="Calibri" panose="020F0502020204030204" pitchFamily="34" charset="0"/>
                        <a:cs typeface="Segoe UI" panose="020B0502040204020203" pitchFamily="34" charset="0"/>
                      </a:rPr>
                      <m:t>𝛍</m:t>
                    </m:r>
                    <m:r>
                      <a:rPr lang="en-US" b="1" kern="100">
                        <a:solidFill>
                          <a:srgbClr val="374151"/>
                        </a:solidFill>
                        <a:effectLst/>
                        <a:latin typeface="Cambria Math" panose="02040503050406030204" pitchFamily="18" charset="0"/>
                        <a:ea typeface="Calibri" panose="020F0502020204030204" pitchFamily="34" charset="0"/>
                        <a:cs typeface="Segoe UI" panose="020B0502040204020203" pitchFamily="34" charset="0"/>
                      </a:rPr>
                      <m:t>+</m:t>
                    </m:r>
                    <m:sSub>
                      <m:sSubPr>
                        <m:ctrlPr>
                          <a:rPr lang="en-US" b="1" i="1" kern="100">
                            <a:solidFill>
                              <a:srgbClr val="374151"/>
                            </a:solidFill>
                            <a:effectLst/>
                            <a:latin typeface="Cambria Math" panose="02040503050406030204" pitchFamily="18" charset="0"/>
                            <a:ea typeface="Calibri" panose="020F0502020204030204" pitchFamily="34" charset="0"/>
                            <a:cs typeface="Segoe UI" panose="020B0502040204020203" pitchFamily="34" charset="0"/>
                          </a:rPr>
                        </m:ctrlPr>
                      </m:sSubPr>
                      <m:e>
                        <m:r>
                          <a:rPr lang="en-US" b="1" i="1" kern="100">
                            <a:solidFill>
                              <a:srgbClr val="374151"/>
                            </a:solidFill>
                            <a:effectLst/>
                            <a:latin typeface="Cambria Math" panose="02040503050406030204" pitchFamily="18" charset="0"/>
                            <a:ea typeface="Calibri" panose="020F0502020204030204" pitchFamily="34" charset="0"/>
                            <a:cs typeface="Segoe UI" panose="020B0502040204020203" pitchFamily="34" charset="0"/>
                          </a:rPr>
                          <m:t>𝑻</m:t>
                        </m:r>
                      </m:e>
                      <m:sub>
                        <m:r>
                          <a:rPr lang="en-US" b="1" i="1" kern="100">
                            <a:solidFill>
                              <a:srgbClr val="374151"/>
                            </a:solidFill>
                            <a:effectLst/>
                            <a:latin typeface="Cambria Math" panose="02040503050406030204" pitchFamily="18" charset="0"/>
                            <a:ea typeface="Calibri" panose="020F0502020204030204" pitchFamily="34" charset="0"/>
                            <a:cs typeface="Segoe UI" panose="020B0502040204020203" pitchFamily="34" charset="0"/>
                          </a:rPr>
                          <m:t>𝒊</m:t>
                        </m:r>
                      </m:sub>
                    </m:sSub>
                    <m:r>
                      <a:rPr lang="en-US" b="1" kern="100">
                        <a:solidFill>
                          <a:srgbClr val="374151"/>
                        </a:solidFill>
                        <a:effectLst/>
                        <a:latin typeface="Cambria Math" panose="02040503050406030204" pitchFamily="18" charset="0"/>
                        <a:ea typeface="Calibri" panose="020F0502020204030204" pitchFamily="34" charset="0"/>
                        <a:cs typeface="Segoe UI" panose="020B0502040204020203" pitchFamily="34" charset="0"/>
                      </a:rPr>
                      <m:t>+</m:t>
                    </m:r>
                    <m:sSub>
                      <m:sSubPr>
                        <m:ctrlPr>
                          <a:rPr lang="en-US" b="1" i="1" kern="100">
                            <a:solidFill>
                              <a:srgbClr val="374151"/>
                            </a:solidFill>
                            <a:effectLst/>
                            <a:latin typeface="Cambria Math" panose="02040503050406030204" pitchFamily="18" charset="0"/>
                            <a:ea typeface="Calibri" panose="020F0502020204030204" pitchFamily="34" charset="0"/>
                            <a:cs typeface="Segoe UI" panose="020B0502040204020203" pitchFamily="34" charset="0"/>
                          </a:rPr>
                        </m:ctrlPr>
                      </m:sSubPr>
                      <m:e>
                        <m:r>
                          <a:rPr lang="en-US" b="1" i="1" kern="100">
                            <a:solidFill>
                              <a:srgbClr val="374151"/>
                            </a:solidFill>
                            <a:effectLst/>
                            <a:latin typeface="Cambria Math" panose="02040503050406030204" pitchFamily="18" charset="0"/>
                            <a:ea typeface="Calibri" panose="020F0502020204030204" pitchFamily="34" charset="0"/>
                            <a:cs typeface="Segoe UI" panose="020B0502040204020203" pitchFamily="34" charset="0"/>
                          </a:rPr>
                          <m:t>𝝐</m:t>
                        </m:r>
                      </m:e>
                      <m:sub>
                        <m:r>
                          <a:rPr lang="en-US" b="1" i="1" kern="100">
                            <a:solidFill>
                              <a:srgbClr val="374151"/>
                            </a:solidFill>
                            <a:effectLst/>
                            <a:latin typeface="Cambria Math" panose="02040503050406030204" pitchFamily="18" charset="0"/>
                            <a:ea typeface="Calibri" panose="020F0502020204030204" pitchFamily="34" charset="0"/>
                            <a:cs typeface="Segoe UI" panose="020B0502040204020203" pitchFamily="34" charset="0"/>
                          </a:rPr>
                          <m:t>𝒊𝒋</m:t>
                        </m:r>
                      </m:sub>
                    </m:sSub>
                    <m:r>
                      <a:rPr lang="en-US" b="1" i="1" kern="100" smtClean="0">
                        <a:solidFill>
                          <a:srgbClr val="374151"/>
                        </a:solidFill>
                        <a:effectLst/>
                        <a:latin typeface="Cambria Math" panose="02040503050406030204" pitchFamily="18" charset="0"/>
                        <a:ea typeface="Calibri" panose="020F0502020204030204" pitchFamily="34" charset="0"/>
                        <a:cs typeface="Segoe UI" panose="020B0502040204020203" pitchFamily="34" charset="0"/>
                      </a:rPr>
                      <m:t>, </m:t>
                    </m:r>
                  </m:oMath>
                </a14:m>
                <a:r>
                  <a:rPr lang="en-US"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b="1" i="1" kern="100">
                            <a:solidFill>
                              <a:srgbClr val="374151"/>
                            </a:solidFill>
                            <a:latin typeface="Cambria Math" panose="02040503050406030204" pitchFamily="18" charset="0"/>
                            <a:ea typeface="Cambria Math" panose="02040503050406030204" pitchFamily="18" charset="0"/>
                            <a:cs typeface="Segoe UI" panose="020B0502040204020203" pitchFamily="34" charset="0"/>
                          </a:rPr>
                        </m:ctrlPr>
                      </m:sSubPr>
                      <m:e>
                        <m:r>
                          <a:rPr lang="en-US" b="1" i="1" kern="100">
                            <a:solidFill>
                              <a:srgbClr val="374151"/>
                            </a:solidFill>
                            <a:latin typeface="Cambria Math" panose="02040503050406030204" pitchFamily="18" charset="0"/>
                            <a:ea typeface="Cambria Math" panose="02040503050406030204" pitchFamily="18" charset="0"/>
                            <a:cs typeface="Segoe UI" panose="020B0502040204020203" pitchFamily="34" charset="0"/>
                          </a:rPr>
                          <m:t>𝒚</m:t>
                        </m:r>
                      </m:e>
                      <m:sub>
                        <m:r>
                          <a:rPr lang="en-US" b="1" i="1" kern="100">
                            <a:solidFill>
                              <a:srgbClr val="374151"/>
                            </a:solidFill>
                            <a:latin typeface="Cambria Math" panose="02040503050406030204" pitchFamily="18" charset="0"/>
                            <a:ea typeface="Cambria Math" panose="02040503050406030204" pitchFamily="18" charset="0"/>
                            <a:cs typeface="Segoe UI" panose="020B0502040204020203" pitchFamily="34" charset="0"/>
                          </a:rPr>
                          <m:t>𝒊𝒋</m:t>
                        </m:r>
                      </m:sub>
                    </m:sSub>
                  </m:oMath>
                </a14:m>
                <a:r>
                  <a:rPr lang="en-US" dirty="0">
                    <a:latin typeface="Times New Roman" panose="02020603050405020304" pitchFamily="18" charset="0"/>
                    <a:cs typeface="Times New Roman" panose="02020603050405020304" pitchFamily="18" charset="0"/>
                  </a:rPr>
                  <a:t>​ is the </a:t>
                </a:r>
                <a:r>
                  <a:rPr lang="en-US" dirty="0" err="1">
                    <a:latin typeface="Times New Roman" panose="02020603050405020304" pitchFamily="18" charset="0"/>
                    <a:cs typeface="Times New Roman" panose="02020603050405020304" pitchFamily="18" charset="0"/>
                  </a:rPr>
                  <a:t>jth</a:t>
                </a:r>
                <a:r>
                  <a:rPr lang="en-US" dirty="0">
                    <a:latin typeface="Times New Roman" panose="02020603050405020304" pitchFamily="18" charset="0"/>
                    <a:cs typeface="Times New Roman" panose="02020603050405020304" pitchFamily="18" charset="0"/>
                  </a:rPr>
                  <a:t> observation from the </a:t>
                </a:r>
                <a:r>
                  <a:rPr lang="en-US" dirty="0" err="1">
                    <a:latin typeface="Times New Roman" panose="02020603050405020304" pitchFamily="18" charset="0"/>
                    <a:cs typeface="Times New Roman" panose="02020603050405020304" pitchFamily="18" charset="0"/>
                  </a:rPr>
                  <a:t>ith</a:t>
                </a:r>
                <a:r>
                  <a:rPr lang="en-US" dirty="0">
                    <a:latin typeface="Times New Roman" panose="02020603050405020304" pitchFamily="18" charset="0"/>
                    <a:cs typeface="Times New Roman" panose="02020603050405020304" pitchFamily="18" charset="0"/>
                  </a:rPr>
                  <a:t> group.</a:t>
                </a:r>
              </a:p>
              <a:p>
                <a:pPr algn="l">
                  <a:buClr>
                    <a:schemeClr val="tx1"/>
                  </a:buClr>
                  <a:buSzPct val="9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tests the null hypothesis (H0) that all group means are equal against the alternative hypothesis (H1) that at least one group mean differs.</a:t>
                </a:r>
              </a:p>
              <a:p>
                <a:pPr algn="l">
                  <a:buClr>
                    <a:schemeClr val="tx1"/>
                  </a:buClr>
                  <a:buSzPct val="9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F-statistic, calculated as the ratio of Mean Square Between Groups (MSB) to Mean Square Within Groups (MSW), is employed for hypothesis testing with assumptions including independence, normality of residuals, and homogeneity of variances.</a:t>
                </a:r>
              </a:p>
              <a:p>
                <a:pPr algn="l">
                  <a:buClr>
                    <a:schemeClr val="tx1"/>
                  </a:buClr>
                  <a:buSzPct val="9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Post hoc analyses, like Tukey's HSD or Bonferroni correction, are applied after rejecting H0, and ANOVA's versatility and systematic analysis of variability make it crucial in fields like agriculture, psychology, marketing, education, and medicine.</a:t>
                </a:r>
              </a:p>
              <a:p>
                <a:pPr algn="l">
                  <a:buClr>
                    <a:schemeClr val="tx1"/>
                  </a:buClr>
                  <a:buSzPct val="90000"/>
                </a:pPr>
                <a:endParaRPr lang="en-US" b="1" i="1" dirty="0">
                  <a:solidFill>
                    <a:srgbClr val="374151"/>
                  </a:solidFill>
                  <a:latin typeface="Times New Roman" panose="02020603050405020304" pitchFamily="18" charset="0"/>
                  <a:cs typeface="Times New Roman" panose="02020603050405020304" pitchFamily="18" charset="0"/>
                </a:endParaRPr>
              </a:p>
              <a:p>
                <a:pPr algn="l">
                  <a:buClr>
                    <a:schemeClr val="tx1"/>
                  </a:buClr>
                  <a:buSzPct val="90000"/>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l">
                  <a:buClr>
                    <a:schemeClr val="tx1"/>
                  </a:buClr>
                  <a:buSzPct val="90000"/>
                </a:pPr>
                <a:r>
                  <a:rPr lang="en-US" b="0" i="0" dirty="0">
                    <a:effectLst/>
                    <a:latin typeface="Times New Roman" panose="02020603050405020304" pitchFamily="18" charset="0"/>
                    <a:cs typeface="Times New Roman" panose="02020603050405020304" pitchFamily="18" charset="0"/>
                  </a:rPr>
                  <a:t>  </a:t>
                </a:r>
              </a:p>
              <a:p>
                <a:pPr algn="l"/>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2788C46-D0BC-4307-AE55-7601A139E7CB}"/>
                  </a:ext>
                </a:extLst>
              </p:cNvPr>
              <p:cNvSpPr>
                <a:spLocks noGrp="1" noRot="1" noChangeAspect="1" noMove="1" noResize="1" noEditPoints="1" noAdjustHandles="1" noChangeArrowheads="1" noChangeShapeType="1" noTextEdit="1"/>
              </p:cNvSpPr>
              <p:nvPr>
                <p:ph idx="13"/>
              </p:nvPr>
            </p:nvSpPr>
            <p:spPr>
              <a:xfrm>
                <a:off x="450001" y="2671580"/>
                <a:ext cx="11467323" cy="3533281"/>
              </a:xfrm>
              <a:blipFill>
                <a:blip r:embed="rId2"/>
                <a:stretch>
                  <a:fillRect l="-1382" t="-1724" r="-117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F4F3F91-72E4-FA96-3ACC-F3E88F0E5032}"/>
              </a:ext>
            </a:extLst>
          </p:cNvPr>
          <p:cNvSpPr>
            <a:spLocks noGrp="1"/>
          </p:cNvSpPr>
          <p:nvPr>
            <p:ph type="dt" sz="half" idx="10"/>
          </p:nvPr>
        </p:nvSpPr>
        <p:spPr/>
        <p:txBody>
          <a:bodyPr/>
          <a:lstStyle/>
          <a:p>
            <a:r>
              <a:rPr lang="en-US"/>
              <a:t>12/07/2023</a:t>
            </a:r>
            <a:endParaRPr lang="en-US" dirty="0"/>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p:txBody>
          <a:bodyPr>
            <a:normAutofit/>
          </a:bodyPr>
          <a:lstStyle/>
          <a:p>
            <a:fld id="{D39607A7-8386-47DB-8578-DDEDD194E5D4}" type="slidenum">
              <a:rPr lang="en-US" smtClean="0"/>
              <a:pPr/>
              <a:t>10</a:t>
            </a:fld>
            <a:endParaRPr lang="en-US" dirty="0"/>
          </a:p>
        </p:txBody>
      </p:sp>
      <p:sp>
        <p:nvSpPr>
          <p:cNvPr id="6" name="TextBox 5">
            <a:extLst>
              <a:ext uri="{FF2B5EF4-FFF2-40B4-BE49-F238E27FC236}">
                <a16:creationId xmlns:a16="http://schemas.microsoft.com/office/drawing/2014/main" id="{07740017-EF3A-66B1-124C-9E278A798E29}"/>
              </a:ext>
            </a:extLst>
          </p:cNvPr>
          <p:cNvSpPr txBox="1"/>
          <p:nvPr/>
        </p:nvSpPr>
        <p:spPr>
          <a:xfrm>
            <a:off x="450000" y="2062705"/>
            <a:ext cx="1336456" cy="707886"/>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2.</a:t>
            </a:r>
            <a:r>
              <a:rPr lang="en-US" sz="2000" b="1" dirty="0">
                <a:solidFill>
                  <a:srgbClr val="374151"/>
                </a:solidFill>
                <a:latin typeface="Times New Roman" panose="02020603050405020304" pitchFamily="18" charset="0"/>
                <a:cs typeface="Times New Roman" panose="02020603050405020304" pitchFamily="18" charset="0"/>
              </a:rPr>
              <a:t> </a:t>
            </a:r>
            <a:r>
              <a:rPr lang="en-US" sz="2000" b="1" u="sng" dirty="0">
                <a:solidFill>
                  <a:srgbClr val="374151"/>
                </a:solidFill>
                <a:latin typeface="Times New Roman" panose="02020603050405020304" pitchFamily="18" charset="0"/>
                <a:cs typeface="Times New Roman" panose="02020603050405020304" pitchFamily="18" charset="0"/>
              </a:rPr>
              <a:t>ANOVA</a:t>
            </a: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03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0429-01B0-49EE-88AD-6D556FBE8BA3}"/>
              </a:ext>
            </a:extLst>
          </p:cNvPr>
          <p:cNvSpPr>
            <a:spLocks noGrp="1"/>
          </p:cNvSpPr>
          <p:nvPr>
            <p:ph type="title"/>
          </p:nvPr>
        </p:nvSpPr>
        <p:spPr>
          <a:xfrm>
            <a:off x="3076782" y="975435"/>
            <a:ext cx="6038444" cy="757935"/>
          </a:xfrm>
        </p:spPr>
        <p:txBody>
          <a:bodyPr wrap="square" anchor="b">
            <a:normAutofit/>
          </a:bodyPr>
          <a:lstStyle/>
          <a:p>
            <a:r>
              <a:rPr lang="en-US" sz="3200" b="1" dirty="0">
                <a:latin typeface="Times New Roman" panose="02020603050405020304" pitchFamily="18" charset="0"/>
                <a:cs typeface="Times New Roman" panose="02020603050405020304" pitchFamily="18" charset="0"/>
              </a:rPr>
              <a:t>Understanding Missing Data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450001" y="2229415"/>
            <a:ext cx="11467323" cy="3910128"/>
          </a:xfrm>
        </p:spPr>
        <p:txBody>
          <a:bodyPr>
            <a:normAutofit/>
          </a:bodyPr>
          <a:lstStyle/>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The challenges of missing data in statistical analysis can be categorized into three mechanisms: MCAR, MAR, and MNAR.</a:t>
            </a:r>
          </a:p>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Mean Imputation for MCAR scenarios, where missing values are replaced with the mean of available cases, and Regression Imputation for MNAR situations, using a regression model to estimate missing values based on other variables. </a:t>
            </a:r>
          </a:p>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While Mean Imputation is suitable for MCAR, Regression Imputation is more appropriate for MNAR but requires careful consideration of model appropriateness and potential bias.</a:t>
            </a:r>
          </a:p>
          <a:p>
            <a:pPr algn="l">
              <a:buClr>
                <a:schemeClr val="tx1"/>
              </a:buClr>
              <a:buSzPct val="90000"/>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Clr>
                <a:schemeClr val="tx1"/>
              </a:buClr>
              <a:buSzPct val="9000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algn="l">
              <a:buClr>
                <a:schemeClr val="tx1"/>
              </a:buClr>
              <a:buSzPct val="90000"/>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Clr>
                <a:schemeClr val="tx1"/>
              </a:buClr>
              <a:buSzPct val="90000"/>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Clr>
                <a:schemeClr val="tx1"/>
              </a:buClr>
              <a:buSzPct val="90000"/>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Clr>
                <a:schemeClr val="tx1"/>
              </a:buClr>
              <a:buSzPct val="90000"/>
              <a:buFont typeface="Arial" panose="020B0604020202020204" pitchFamily="34" charset="0"/>
              <a:buChar char="•"/>
            </a:pPr>
            <a:endParaRPr lang="en-US" b="0" i="0" dirty="0">
              <a:solidFill>
                <a:srgbClr val="374151"/>
              </a:solidFill>
              <a:effectLst/>
              <a:latin typeface="Söhne"/>
            </a:endParaRPr>
          </a:p>
          <a:p>
            <a:pPr algn="l">
              <a:buClr>
                <a:schemeClr val="tx1"/>
              </a:buClr>
              <a:buSzPct val="90000"/>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endParaRPr lang="en-US" b="0" i="0" dirty="0">
              <a:solidFill>
                <a:srgbClr val="34354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89AFAA1-3A21-9B0A-1D68-56D41E27E525}"/>
              </a:ext>
            </a:extLst>
          </p:cNvPr>
          <p:cNvSpPr>
            <a:spLocks noGrp="1"/>
          </p:cNvSpPr>
          <p:nvPr>
            <p:ph type="dt" sz="half" idx="10"/>
          </p:nvPr>
        </p:nvSpPr>
        <p:spPr/>
        <p:txBody>
          <a:bodyPr/>
          <a:lstStyle/>
          <a:p>
            <a:r>
              <a:rPr lang="en-US"/>
              <a:t>12/07/2023</a:t>
            </a:r>
            <a:endParaRPr lang="en-US" dirty="0"/>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p:txBody>
          <a:bodyPr>
            <a:normAutofit/>
          </a:bodyPr>
          <a:lstStyle/>
          <a:p>
            <a:fld id="{D39607A7-8386-47DB-8578-DDEDD194E5D4}" type="slidenum">
              <a:rPr lang="en-US" smtClean="0"/>
              <a:pPr/>
              <a:t>11</a:t>
            </a:fld>
            <a:endParaRPr lang="en-US" dirty="0"/>
          </a:p>
        </p:txBody>
      </p:sp>
    </p:spTree>
    <p:extLst>
      <p:ext uri="{BB962C8B-B14F-4D97-AF65-F5344CB8AC3E}">
        <p14:creationId xmlns:p14="http://schemas.microsoft.com/office/powerpoint/2010/main" val="4050232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450001" y="2201428"/>
            <a:ext cx="11467323" cy="3770169"/>
          </a:xfrm>
        </p:spPr>
        <p:txBody>
          <a:bodyPr>
            <a:normAutofit/>
          </a:bodyPr>
          <a:lstStyle/>
          <a:p>
            <a:pPr algn="l">
              <a:buClr>
                <a:schemeClr val="tx1"/>
              </a:buClr>
              <a:buSzPct val="9000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Conducting</a:t>
            </a:r>
            <a:r>
              <a:rPr lang="en-US" b="0" i="0" dirty="0">
                <a:solidFill>
                  <a:srgbClr val="374151"/>
                </a:solidFill>
                <a:effectLst/>
                <a:latin typeface="Times New Roman" panose="02020603050405020304" pitchFamily="18" charset="0"/>
                <a:cs typeface="Times New Roman" panose="02020603050405020304" pitchFamily="18" charset="0"/>
              </a:rPr>
              <a:t> exploratory data analysis (EDA) of the "Student Stress Factors: A Comprehensive Analysis" dataset, is aimed at understanding its structure and relationships for further hypothesis testing.</a:t>
            </a:r>
          </a:p>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Descriptive statistics reveal key insights, such as the dataset containing </a:t>
            </a:r>
            <a:r>
              <a:rPr lang="en-US" b="1" i="0" dirty="0">
                <a:solidFill>
                  <a:srgbClr val="374151"/>
                </a:solidFill>
                <a:effectLst/>
                <a:latin typeface="Times New Roman" panose="02020603050405020304" pitchFamily="18" charset="0"/>
                <a:cs typeface="Times New Roman" panose="02020603050405020304" pitchFamily="18" charset="0"/>
              </a:rPr>
              <a:t>1100</a:t>
            </a:r>
            <a:r>
              <a:rPr lang="en-US" b="0" i="0" dirty="0">
                <a:solidFill>
                  <a:srgbClr val="374151"/>
                </a:solidFill>
                <a:effectLst/>
                <a:latin typeface="Times New Roman" panose="02020603050405020304" pitchFamily="18" charset="0"/>
                <a:cs typeface="Times New Roman" panose="02020603050405020304" pitchFamily="18" charset="0"/>
              </a:rPr>
              <a:t> students, an average anxiety level of </a:t>
            </a:r>
            <a:r>
              <a:rPr lang="en-US" b="1" i="0" dirty="0">
                <a:solidFill>
                  <a:srgbClr val="374151"/>
                </a:solidFill>
                <a:effectLst/>
                <a:latin typeface="Times New Roman" panose="02020603050405020304" pitchFamily="18" charset="0"/>
                <a:cs typeface="Times New Roman" panose="02020603050405020304" pitchFamily="18" charset="0"/>
              </a:rPr>
              <a:t>11.06</a:t>
            </a:r>
            <a:r>
              <a:rPr lang="en-US" b="0" i="0" dirty="0">
                <a:solidFill>
                  <a:srgbClr val="374151"/>
                </a:solidFill>
                <a:effectLst/>
                <a:latin typeface="Times New Roman" panose="02020603050405020304" pitchFamily="18" charset="0"/>
                <a:cs typeface="Times New Roman" panose="02020603050405020304" pitchFamily="18" charset="0"/>
              </a:rPr>
              <a:t>, and no missing values.</a:t>
            </a:r>
          </a:p>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Univariate analysis highlights variables like sleep quality, academic performance, social support, self-esteem, depression, study load, extracurricular activities, and bullying, providing a comprehensive overview of their distributions and characteristics for a holistic understanding of student stress factors.</a:t>
            </a:r>
          </a:p>
          <a:p>
            <a:pPr algn="l">
              <a:buClr>
                <a:schemeClr val="tx1"/>
              </a:buClr>
              <a:buSzPct val="90000"/>
            </a:pPr>
            <a:endParaRPr lang="en-US" dirty="0">
              <a:solidFill>
                <a:srgbClr val="374151"/>
              </a:solidFill>
              <a:latin typeface="Times New Roman" panose="02020603050405020304" pitchFamily="18" charset="0"/>
              <a:cs typeface="Times New Roman" panose="02020603050405020304" pitchFamily="18" charset="0"/>
            </a:endParaRPr>
          </a:p>
          <a:p>
            <a:pPr algn="l"/>
            <a:endParaRPr lang="en-US" b="0" i="0" dirty="0">
              <a:solidFill>
                <a:srgbClr val="34354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89AFAA1-3A21-9B0A-1D68-56D41E27E525}"/>
              </a:ext>
            </a:extLst>
          </p:cNvPr>
          <p:cNvSpPr>
            <a:spLocks noGrp="1"/>
          </p:cNvSpPr>
          <p:nvPr>
            <p:ph type="dt" sz="half" idx="10"/>
          </p:nvPr>
        </p:nvSpPr>
        <p:spPr/>
        <p:txBody>
          <a:bodyPr/>
          <a:lstStyle/>
          <a:p>
            <a:r>
              <a:rPr lang="en-US"/>
              <a:t>12/07/2023</a:t>
            </a:r>
            <a:endParaRPr lang="en-US" dirty="0"/>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p:txBody>
          <a:bodyPr>
            <a:normAutofit/>
          </a:bodyPr>
          <a:lstStyle/>
          <a:p>
            <a:fld id="{D39607A7-8386-47DB-8578-DDEDD194E5D4}" type="slidenum">
              <a:rPr lang="en-US" smtClean="0"/>
              <a:pPr/>
              <a:t>12</a:t>
            </a:fld>
            <a:endParaRPr lang="en-US" dirty="0"/>
          </a:p>
        </p:txBody>
      </p:sp>
      <p:sp>
        <p:nvSpPr>
          <p:cNvPr id="7" name="Title 1">
            <a:extLst>
              <a:ext uri="{FF2B5EF4-FFF2-40B4-BE49-F238E27FC236}">
                <a16:creationId xmlns:a16="http://schemas.microsoft.com/office/drawing/2014/main" id="{CAA2AB05-5A08-23D4-57F5-89CC00A806D1}"/>
              </a:ext>
            </a:extLst>
          </p:cNvPr>
          <p:cNvSpPr txBox="1">
            <a:spLocks/>
          </p:cNvSpPr>
          <p:nvPr/>
        </p:nvSpPr>
        <p:spPr>
          <a:xfrm>
            <a:off x="2771822" y="911459"/>
            <a:ext cx="6823678" cy="757935"/>
          </a:xfrm>
          <a:prstGeom prst="rect">
            <a:avLst/>
          </a:prstGeom>
        </p:spPr>
        <p:txBody>
          <a:bodyPr vert="horz" wrap="square" lIns="91440" tIns="45720" rIns="91440" bIns="45720" rtlCol="0" anchor="b">
            <a:normAutofit/>
          </a:bodyPr>
          <a:lstStyle>
            <a:lvl1pPr algn="ctr"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Exploratory Data Analysis</a:t>
            </a:r>
          </a:p>
        </p:txBody>
      </p:sp>
    </p:spTree>
    <p:extLst>
      <p:ext uri="{BB962C8B-B14F-4D97-AF65-F5344CB8AC3E}">
        <p14:creationId xmlns:p14="http://schemas.microsoft.com/office/powerpoint/2010/main" val="2873001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450000" y="2753509"/>
            <a:ext cx="11467323" cy="3312967"/>
          </a:xfrm>
        </p:spPr>
        <p:txBody>
          <a:bodyPr>
            <a:normAutofit/>
          </a:bodyPr>
          <a:lstStyle/>
          <a:p>
            <a:pPr algn="l">
              <a:buClr>
                <a:schemeClr val="tx1"/>
              </a:buClr>
              <a:buSzPct val="9000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Exploring correlations between key variables in the dataset, with a focus on 'depression' and 'self-esteem' as well as 'bullying' and 'self-esteem,' aims to analyze the relationships between these variables in detail.</a:t>
            </a:r>
          </a:p>
          <a:p>
            <a:pPr algn="l">
              <a:buClr>
                <a:schemeClr val="tx1"/>
              </a:buClr>
              <a:buSzPct val="9000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The analysis reveals a strong negative correlation of </a:t>
            </a:r>
            <a:r>
              <a:rPr lang="en-US" b="1" dirty="0">
                <a:solidFill>
                  <a:srgbClr val="374151"/>
                </a:solidFill>
                <a:latin typeface="Times New Roman" panose="02020603050405020304" pitchFamily="18" charset="0"/>
                <a:cs typeface="Times New Roman" panose="02020603050405020304" pitchFamily="18" charset="0"/>
              </a:rPr>
              <a:t>-0.7 </a:t>
            </a:r>
            <a:r>
              <a:rPr lang="en-US" dirty="0">
                <a:solidFill>
                  <a:srgbClr val="374151"/>
                </a:solidFill>
                <a:latin typeface="Times New Roman" panose="02020603050405020304" pitchFamily="18" charset="0"/>
                <a:cs typeface="Times New Roman" panose="02020603050405020304" pitchFamily="18" charset="0"/>
              </a:rPr>
              <a:t>between 'depression' and '</a:t>
            </a:r>
            <a:r>
              <a:rPr lang="en-US" dirty="0" err="1">
                <a:solidFill>
                  <a:srgbClr val="374151"/>
                </a:solidFill>
                <a:latin typeface="Times New Roman" panose="02020603050405020304" pitchFamily="18" charset="0"/>
                <a:cs typeface="Times New Roman" panose="02020603050405020304" pitchFamily="18" charset="0"/>
              </a:rPr>
              <a:t>self_esteem</a:t>
            </a:r>
            <a:r>
              <a:rPr lang="en-US" dirty="0">
                <a:solidFill>
                  <a:srgbClr val="374151"/>
                </a:solidFill>
                <a:latin typeface="Times New Roman" panose="02020603050405020304" pitchFamily="18" charset="0"/>
                <a:cs typeface="Times New Roman" panose="02020603050405020304" pitchFamily="18" charset="0"/>
              </a:rPr>
              <a:t>,' indicating that as depression levels increase, self-esteem levels decrease.</a:t>
            </a:r>
          </a:p>
          <a:p>
            <a:pPr algn="l">
              <a:buClr>
                <a:schemeClr val="tx1"/>
              </a:buClr>
              <a:buSzPct val="9000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Similarly, a correlation of </a:t>
            </a:r>
            <a:r>
              <a:rPr lang="en-US" b="1" dirty="0">
                <a:solidFill>
                  <a:srgbClr val="374151"/>
                </a:solidFill>
                <a:latin typeface="Times New Roman" panose="02020603050405020304" pitchFamily="18" charset="0"/>
                <a:cs typeface="Times New Roman" panose="02020603050405020304" pitchFamily="18" charset="0"/>
              </a:rPr>
              <a:t>-0.64 </a:t>
            </a:r>
            <a:r>
              <a:rPr lang="en-US" dirty="0">
                <a:solidFill>
                  <a:srgbClr val="374151"/>
                </a:solidFill>
                <a:latin typeface="Times New Roman" panose="02020603050405020304" pitchFamily="18" charset="0"/>
                <a:cs typeface="Times New Roman" panose="02020603050405020304" pitchFamily="18" charset="0"/>
              </a:rPr>
              <a:t>is found between 'bullying' and '</a:t>
            </a:r>
            <a:r>
              <a:rPr lang="en-US" dirty="0" err="1">
                <a:solidFill>
                  <a:srgbClr val="374151"/>
                </a:solidFill>
                <a:latin typeface="Times New Roman" panose="02020603050405020304" pitchFamily="18" charset="0"/>
                <a:cs typeface="Times New Roman" panose="02020603050405020304" pitchFamily="18" charset="0"/>
              </a:rPr>
              <a:t>self_esteem</a:t>
            </a:r>
            <a:r>
              <a:rPr lang="en-US" dirty="0">
                <a:solidFill>
                  <a:srgbClr val="374151"/>
                </a:solidFill>
                <a:latin typeface="Times New Roman" panose="02020603050405020304" pitchFamily="18" charset="0"/>
                <a:cs typeface="Times New Roman" panose="02020603050405020304" pitchFamily="18" charset="0"/>
              </a:rPr>
              <a:t>,' suggesting that higher levels of bullying correspond to lower self-esteem.</a:t>
            </a:r>
          </a:p>
          <a:p>
            <a:pPr algn="l">
              <a:buClr>
                <a:schemeClr val="tx1"/>
              </a:buClr>
              <a:buSzPct val="9000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The scatter plot visualizations confirm these relationships, providing insights for understanding and addressing factors influencing student self-esteem.</a:t>
            </a:r>
          </a:p>
          <a:p>
            <a:pPr algn="l">
              <a:buClr>
                <a:schemeClr val="tx1"/>
              </a:buClr>
              <a:buSzPct val="9000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algn="l">
              <a:buClr>
                <a:schemeClr val="tx1"/>
              </a:buClr>
              <a:buSzPct val="90000"/>
            </a:pPr>
            <a:endParaRPr lang="en-US" dirty="0">
              <a:solidFill>
                <a:srgbClr val="374151"/>
              </a:solidFill>
              <a:latin typeface="Times New Roman" panose="02020603050405020304" pitchFamily="18" charset="0"/>
              <a:cs typeface="Times New Roman" panose="02020603050405020304" pitchFamily="18" charset="0"/>
            </a:endParaRPr>
          </a:p>
          <a:p>
            <a:pPr algn="l"/>
            <a:endParaRPr lang="en-US" b="0" i="0" dirty="0">
              <a:solidFill>
                <a:srgbClr val="34354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89AFAA1-3A21-9B0A-1D68-56D41E27E525}"/>
              </a:ext>
            </a:extLst>
          </p:cNvPr>
          <p:cNvSpPr>
            <a:spLocks noGrp="1"/>
          </p:cNvSpPr>
          <p:nvPr>
            <p:ph type="dt" sz="half" idx="10"/>
          </p:nvPr>
        </p:nvSpPr>
        <p:spPr/>
        <p:txBody>
          <a:bodyPr/>
          <a:lstStyle/>
          <a:p>
            <a:r>
              <a:rPr lang="en-US"/>
              <a:t>12/07/2023</a:t>
            </a:r>
            <a:endParaRPr lang="en-US" dirty="0"/>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p:txBody>
          <a:bodyPr>
            <a:normAutofit/>
          </a:bodyPr>
          <a:lstStyle/>
          <a:p>
            <a:fld id="{D39607A7-8386-47DB-8578-DDEDD194E5D4}" type="slidenum">
              <a:rPr lang="en-US" smtClean="0"/>
              <a:pPr/>
              <a:t>13</a:t>
            </a:fld>
            <a:endParaRPr lang="en-US" dirty="0"/>
          </a:p>
        </p:txBody>
      </p:sp>
      <p:sp>
        <p:nvSpPr>
          <p:cNvPr id="5" name="TextBox 4">
            <a:extLst>
              <a:ext uri="{FF2B5EF4-FFF2-40B4-BE49-F238E27FC236}">
                <a16:creationId xmlns:a16="http://schemas.microsoft.com/office/drawing/2014/main" id="{AD3F775A-B4DE-8D00-2FE2-E75CEECC4DF5}"/>
              </a:ext>
            </a:extLst>
          </p:cNvPr>
          <p:cNvSpPr txBox="1"/>
          <p:nvPr/>
        </p:nvSpPr>
        <p:spPr>
          <a:xfrm>
            <a:off x="450000" y="2062705"/>
            <a:ext cx="3433312" cy="400110"/>
          </a:xfrm>
          <a:prstGeom prst="rect">
            <a:avLst/>
          </a:prstGeom>
          <a:noFill/>
        </p:spPr>
        <p:txBody>
          <a:bodyPr wrap="none" rtlCol="0">
            <a:spAutoFit/>
          </a:bodyPr>
          <a:lstStyle/>
          <a:p>
            <a:r>
              <a:rPr lang="en-US" sz="2000" b="1" u="sng" dirty="0">
                <a:solidFill>
                  <a:srgbClr val="374151"/>
                </a:solidFill>
                <a:latin typeface="Times New Roman" panose="02020603050405020304" pitchFamily="18" charset="0"/>
                <a:cs typeface="Times New Roman" panose="02020603050405020304" pitchFamily="18" charset="0"/>
              </a:rPr>
              <a:t>CORRELATION ANALYSIS</a:t>
            </a:r>
            <a:endParaRPr lang="en-US" sz="2000" b="1" u="sng"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C085E637-D16B-2F3A-A07D-124A71F2AC11}"/>
              </a:ext>
            </a:extLst>
          </p:cNvPr>
          <p:cNvSpPr txBox="1">
            <a:spLocks/>
          </p:cNvSpPr>
          <p:nvPr/>
        </p:nvSpPr>
        <p:spPr>
          <a:xfrm>
            <a:off x="2771822" y="911459"/>
            <a:ext cx="6823678" cy="757935"/>
          </a:xfrm>
          <a:prstGeom prst="rect">
            <a:avLst/>
          </a:prstGeom>
        </p:spPr>
        <p:txBody>
          <a:bodyPr vert="horz" wrap="square" lIns="91440" tIns="45720" rIns="91440" bIns="45720" rtlCol="0" anchor="b">
            <a:normAutofit/>
          </a:bodyPr>
          <a:lstStyle>
            <a:lvl1pPr algn="ctr"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Exploratory Data Analysis</a:t>
            </a:r>
          </a:p>
        </p:txBody>
      </p:sp>
    </p:spTree>
    <p:extLst>
      <p:ext uri="{BB962C8B-B14F-4D97-AF65-F5344CB8AC3E}">
        <p14:creationId xmlns:p14="http://schemas.microsoft.com/office/powerpoint/2010/main" val="851566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450000" y="2753509"/>
            <a:ext cx="11467323" cy="3312967"/>
          </a:xfrm>
        </p:spPr>
        <p:txBody>
          <a:bodyPr>
            <a:normAutofit/>
          </a:bodyPr>
          <a:lstStyle/>
          <a:p>
            <a:pPr algn="l">
              <a:buClr>
                <a:schemeClr val="tx1"/>
              </a:buClr>
              <a:buSzPct val="9000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Multiple linear regression is employed to examine the factors influencing stress levels, encompassing academic performance, study load, teacher-student relationship, and future career concerns.</a:t>
            </a:r>
          </a:p>
          <a:p>
            <a:pPr algn="l">
              <a:buClr>
                <a:schemeClr val="tx1"/>
              </a:buClr>
              <a:buSzPct val="9000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The model reveals significant coefficients for each variable, with higher academic performance associated with lower stress levels and increased study load, future career concerns contributing to elevated stress.</a:t>
            </a:r>
          </a:p>
          <a:p>
            <a:pPr algn="l">
              <a:buClr>
                <a:schemeClr val="tx1"/>
              </a:buClr>
              <a:buSzPct val="9000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Model diagnostics, including residuals, standard error, and R-squared values, indicate a good fit, explaining </a:t>
            </a:r>
            <a:r>
              <a:rPr lang="en-US" b="1" dirty="0">
                <a:solidFill>
                  <a:srgbClr val="374151"/>
                </a:solidFill>
                <a:latin typeface="Times New Roman" panose="02020603050405020304" pitchFamily="18" charset="0"/>
                <a:cs typeface="Times New Roman" panose="02020603050405020304" pitchFamily="18" charset="0"/>
              </a:rPr>
              <a:t>69.57% </a:t>
            </a:r>
            <a:r>
              <a:rPr lang="en-US" dirty="0">
                <a:solidFill>
                  <a:srgbClr val="374151"/>
                </a:solidFill>
                <a:latin typeface="Times New Roman" panose="02020603050405020304" pitchFamily="18" charset="0"/>
                <a:cs typeface="Times New Roman" panose="02020603050405020304" pitchFamily="18" charset="0"/>
              </a:rPr>
              <a:t>of stress variance.</a:t>
            </a:r>
          </a:p>
          <a:p>
            <a:pPr algn="l">
              <a:buClr>
                <a:schemeClr val="tx1"/>
              </a:buClr>
              <a:buSzPct val="9000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Overall, the analysis underscores the significant impact of these factors on stress levels, providing valuable insights for targeted interventions to manage or reduce stress.</a:t>
            </a:r>
          </a:p>
          <a:p>
            <a:pPr algn="l">
              <a:buClr>
                <a:schemeClr val="tx1"/>
              </a:buClr>
              <a:buSzPct val="9000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algn="l">
              <a:buClr>
                <a:schemeClr val="tx1"/>
              </a:buClr>
              <a:buSzPct val="90000"/>
            </a:pPr>
            <a:endParaRPr lang="en-US" dirty="0">
              <a:solidFill>
                <a:srgbClr val="374151"/>
              </a:solidFill>
              <a:latin typeface="Times New Roman" panose="02020603050405020304" pitchFamily="18" charset="0"/>
              <a:cs typeface="Times New Roman" panose="02020603050405020304" pitchFamily="18" charset="0"/>
            </a:endParaRPr>
          </a:p>
          <a:p>
            <a:pPr algn="l">
              <a:buClr>
                <a:schemeClr val="tx1"/>
              </a:buClr>
              <a:buSzPct val="9000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algn="l">
              <a:buClr>
                <a:schemeClr val="tx1"/>
              </a:buClr>
              <a:buSzPct val="90000"/>
            </a:pPr>
            <a:endParaRPr lang="en-US" dirty="0">
              <a:solidFill>
                <a:srgbClr val="374151"/>
              </a:solidFill>
              <a:latin typeface="Times New Roman" panose="02020603050405020304" pitchFamily="18" charset="0"/>
              <a:cs typeface="Times New Roman" panose="02020603050405020304" pitchFamily="18" charset="0"/>
            </a:endParaRPr>
          </a:p>
          <a:p>
            <a:pPr algn="l"/>
            <a:endParaRPr lang="en-US" b="0" i="0" dirty="0">
              <a:solidFill>
                <a:srgbClr val="34354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89AFAA1-3A21-9B0A-1D68-56D41E27E525}"/>
              </a:ext>
            </a:extLst>
          </p:cNvPr>
          <p:cNvSpPr>
            <a:spLocks noGrp="1"/>
          </p:cNvSpPr>
          <p:nvPr>
            <p:ph type="dt" sz="half" idx="10"/>
          </p:nvPr>
        </p:nvSpPr>
        <p:spPr/>
        <p:txBody>
          <a:bodyPr/>
          <a:lstStyle/>
          <a:p>
            <a:r>
              <a:rPr lang="en-US"/>
              <a:t>12/07/2023</a:t>
            </a:r>
            <a:endParaRPr lang="en-US" dirty="0"/>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p:txBody>
          <a:bodyPr>
            <a:normAutofit/>
          </a:bodyPr>
          <a:lstStyle/>
          <a:p>
            <a:fld id="{D39607A7-8386-47DB-8578-DDEDD194E5D4}" type="slidenum">
              <a:rPr lang="en-US" smtClean="0"/>
              <a:pPr/>
              <a:t>14</a:t>
            </a:fld>
            <a:endParaRPr lang="en-US" dirty="0"/>
          </a:p>
        </p:txBody>
      </p:sp>
      <p:sp>
        <p:nvSpPr>
          <p:cNvPr id="5" name="TextBox 4">
            <a:extLst>
              <a:ext uri="{FF2B5EF4-FFF2-40B4-BE49-F238E27FC236}">
                <a16:creationId xmlns:a16="http://schemas.microsoft.com/office/drawing/2014/main" id="{AD3F775A-B4DE-8D00-2FE2-E75CEECC4DF5}"/>
              </a:ext>
            </a:extLst>
          </p:cNvPr>
          <p:cNvSpPr txBox="1"/>
          <p:nvPr/>
        </p:nvSpPr>
        <p:spPr>
          <a:xfrm>
            <a:off x="450000" y="2062705"/>
            <a:ext cx="7634141"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1.</a:t>
            </a:r>
            <a:r>
              <a:rPr lang="en-US" sz="2000" b="1" dirty="0">
                <a:solidFill>
                  <a:srgbClr val="374151"/>
                </a:solidFill>
                <a:latin typeface="Times New Roman" panose="02020603050405020304" pitchFamily="18" charset="0"/>
                <a:cs typeface="Times New Roman" panose="02020603050405020304" pitchFamily="18" charset="0"/>
              </a:rPr>
              <a:t> </a:t>
            </a:r>
            <a:r>
              <a:rPr lang="en-US" sz="2000" b="1" u="sng" dirty="0">
                <a:solidFill>
                  <a:srgbClr val="374151"/>
                </a:solidFill>
                <a:latin typeface="Times New Roman" panose="02020603050405020304" pitchFamily="18" charset="0"/>
                <a:cs typeface="Times New Roman" panose="02020603050405020304" pitchFamily="18" charset="0"/>
              </a:rPr>
              <a:t>ANALYSIS OF MULTIPLE LINEAR REGRESSION - RESULTS</a:t>
            </a:r>
            <a:endParaRPr lang="en-US" sz="2000" b="1" u="sng"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77C96156-4ACA-1138-80C3-53702BFC42DE}"/>
              </a:ext>
            </a:extLst>
          </p:cNvPr>
          <p:cNvSpPr txBox="1">
            <a:spLocks/>
          </p:cNvSpPr>
          <p:nvPr/>
        </p:nvSpPr>
        <p:spPr>
          <a:xfrm>
            <a:off x="2771822" y="911459"/>
            <a:ext cx="6823678" cy="757935"/>
          </a:xfrm>
          <a:prstGeom prst="rect">
            <a:avLst/>
          </a:prstGeom>
        </p:spPr>
        <p:txBody>
          <a:bodyPr vert="horz" wrap="square" lIns="91440" tIns="45720" rIns="91440" bIns="45720" rtlCol="0" anchor="b">
            <a:normAutofit/>
          </a:bodyPr>
          <a:lstStyle>
            <a:lvl1pPr algn="ctr"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Exploratory Data Analysis</a:t>
            </a:r>
          </a:p>
        </p:txBody>
      </p:sp>
    </p:spTree>
    <p:extLst>
      <p:ext uri="{BB962C8B-B14F-4D97-AF65-F5344CB8AC3E}">
        <p14:creationId xmlns:p14="http://schemas.microsoft.com/office/powerpoint/2010/main" val="1442903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450000" y="2753509"/>
            <a:ext cx="11467323" cy="3312967"/>
          </a:xfrm>
        </p:spPr>
        <p:txBody>
          <a:bodyPr>
            <a:normAutofit/>
          </a:bodyPr>
          <a:lstStyle/>
          <a:p>
            <a:pPr algn="l">
              <a:buClr>
                <a:schemeClr val="tx1"/>
              </a:buClr>
              <a:buSzPct val="9000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ANOVA results, with a significant </a:t>
            </a:r>
            <a:r>
              <a:rPr lang="en-US" b="1" dirty="0">
                <a:solidFill>
                  <a:srgbClr val="374151"/>
                </a:solidFill>
                <a:latin typeface="Times New Roman" panose="02020603050405020304" pitchFamily="18" charset="0"/>
                <a:cs typeface="Times New Roman" panose="02020603050405020304" pitchFamily="18" charset="0"/>
              </a:rPr>
              <a:t>F(3, 1096) = 513.9, p &lt; .00001</a:t>
            </a:r>
            <a:r>
              <a:rPr lang="en-US" dirty="0">
                <a:solidFill>
                  <a:srgbClr val="374151"/>
                </a:solidFill>
                <a:latin typeface="Times New Roman" panose="02020603050405020304" pitchFamily="18" charset="0"/>
                <a:cs typeface="Times New Roman" panose="02020603050405020304" pitchFamily="18" charset="0"/>
              </a:rPr>
              <a:t>, reveal the impact of varying social support levels on self-esteem scores.</a:t>
            </a:r>
          </a:p>
          <a:p>
            <a:pPr algn="l">
              <a:buClr>
                <a:schemeClr val="tx1"/>
              </a:buClr>
              <a:buSzPct val="9000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The Tukey post-hoc test highlights significant differences between groups, indicating that individuals with higher social support report higher self-esteem.</a:t>
            </a:r>
          </a:p>
          <a:p>
            <a:pPr algn="l">
              <a:buClr>
                <a:schemeClr val="tx1"/>
              </a:buClr>
              <a:buSzPct val="9000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The robust findings suggest that social support significantly influences self-esteem levels among participants, warranting further exploration of causal mechanisms and potential interventions.</a:t>
            </a:r>
          </a:p>
          <a:p>
            <a:pPr algn="l">
              <a:buClr>
                <a:schemeClr val="tx1"/>
              </a:buClr>
              <a:buSzPct val="90000"/>
            </a:pPr>
            <a:endParaRPr lang="en-US" dirty="0">
              <a:solidFill>
                <a:srgbClr val="374151"/>
              </a:solidFill>
              <a:latin typeface="Times New Roman" panose="02020603050405020304" pitchFamily="18" charset="0"/>
              <a:cs typeface="Times New Roman" panose="02020603050405020304" pitchFamily="18" charset="0"/>
            </a:endParaRPr>
          </a:p>
          <a:p>
            <a:pPr algn="l">
              <a:buClr>
                <a:schemeClr val="tx1"/>
              </a:buClr>
              <a:buSzPct val="9000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algn="l">
              <a:buClr>
                <a:schemeClr val="tx1"/>
              </a:buClr>
              <a:buSzPct val="90000"/>
            </a:pPr>
            <a:endParaRPr lang="en-US" dirty="0">
              <a:solidFill>
                <a:srgbClr val="374151"/>
              </a:solidFill>
              <a:latin typeface="Times New Roman" panose="02020603050405020304" pitchFamily="18" charset="0"/>
              <a:cs typeface="Times New Roman" panose="02020603050405020304" pitchFamily="18" charset="0"/>
            </a:endParaRPr>
          </a:p>
          <a:p>
            <a:pPr algn="l"/>
            <a:endParaRPr lang="en-US" b="0" i="0" dirty="0">
              <a:solidFill>
                <a:srgbClr val="34354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89AFAA1-3A21-9B0A-1D68-56D41E27E525}"/>
              </a:ext>
            </a:extLst>
          </p:cNvPr>
          <p:cNvSpPr>
            <a:spLocks noGrp="1"/>
          </p:cNvSpPr>
          <p:nvPr>
            <p:ph type="dt" sz="half" idx="10"/>
          </p:nvPr>
        </p:nvSpPr>
        <p:spPr/>
        <p:txBody>
          <a:bodyPr/>
          <a:lstStyle/>
          <a:p>
            <a:r>
              <a:rPr lang="en-US"/>
              <a:t>12/07/2023</a:t>
            </a:r>
            <a:endParaRPr lang="en-US" dirty="0"/>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p:txBody>
          <a:bodyPr>
            <a:normAutofit/>
          </a:bodyPr>
          <a:lstStyle/>
          <a:p>
            <a:fld id="{D39607A7-8386-47DB-8578-DDEDD194E5D4}" type="slidenum">
              <a:rPr lang="en-US" smtClean="0"/>
              <a:pPr/>
              <a:t>15</a:t>
            </a:fld>
            <a:endParaRPr lang="en-US" dirty="0"/>
          </a:p>
        </p:txBody>
      </p:sp>
      <p:sp>
        <p:nvSpPr>
          <p:cNvPr id="5" name="TextBox 4">
            <a:extLst>
              <a:ext uri="{FF2B5EF4-FFF2-40B4-BE49-F238E27FC236}">
                <a16:creationId xmlns:a16="http://schemas.microsoft.com/office/drawing/2014/main" id="{AD3F775A-B4DE-8D00-2FE2-E75CEECC4DF5}"/>
              </a:ext>
            </a:extLst>
          </p:cNvPr>
          <p:cNvSpPr txBox="1"/>
          <p:nvPr/>
        </p:nvSpPr>
        <p:spPr>
          <a:xfrm>
            <a:off x="450000" y="2062705"/>
            <a:ext cx="6031972"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2.</a:t>
            </a:r>
            <a:r>
              <a:rPr lang="en-US" sz="2000" b="1" dirty="0">
                <a:solidFill>
                  <a:srgbClr val="374151"/>
                </a:solidFill>
                <a:latin typeface="Times New Roman" panose="02020603050405020304" pitchFamily="18" charset="0"/>
                <a:cs typeface="Times New Roman" panose="02020603050405020304" pitchFamily="18" charset="0"/>
              </a:rPr>
              <a:t> </a:t>
            </a:r>
            <a:r>
              <a:rPr lang="en-US" sz="2000" b="1" u="sng" dirty="0">
                <a:solidFill>
                  <a:srgbClr val="374151"/>
                </a:solidFill>
                <a:latin typeface="Times New Roman" panose="02020603050405020304" pitchFamily="18" charset="0"/>
                <a:cs typeface="Times New Roman" panose="02020603050405020304" pitchFamily="18" charset="0"/>
              </a:rPr>
              <a:t>ANALYSIS OF VARIANCE (ANOVA) - RESULTS</a:t>
            </a:r>
            <a:endParaRPr lang="en-US" sz="2000" b="1" u="sng"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45D23593-344D-4083-8DF9-3B4A4B805457}"/>
              </a:ext>
            </a:extLst>
          </p:cNvPr>
          <p:cNvSpPr txBox="1">
            <a:spLocks/>
          </p:cNvSpPr>
          <p:nvPr/>
        </p:nvSpPr>
        <p:spPr>
          <a:xfrm>
            <a:off x="2771822" y="911459"/>
            <a:ext cx="6823678" cy="757935"/>
          </a:xfrm>
          <a:prstGeom prst="rect">
            <a:avLst/>
          </a:prstGeom>
        </p:spPr>
        <p:txBody>
          <a:bodyPr vert="horz" wrap="square" lIns="91440" tIns="45720" rIns="91440" bIns="45720" rtlCol="0" anchor="b">
            <a:normAutofit/>
          </a:bodyPr>
          <a:lstStyle>
            <a:lvl1pPr algn="ctr"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Exploratory Data Analysis</a:t>
            </a:r>
          </a:p>
        </p:txBody>
      </p:sp>
    </p:spTree>
    <p:extLst>
      <p:ext uri="{BB962C8B-B14F-4D97-AF65-F5344CB8AC3E}">
        <p14:creationId xmlns:p14="http://schemas.microsoft.com/office/powerpoint/2010/main" val="770420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0429-01B0-49EE-88AD-6D556FBE8BA3}"/>
              </a:ext>
            </a:extLst>
          </p:cNvPr>
          <p:cNvSpPr>
            <a:spLocks noGrp="1"/>
          </p:cNvSpPr>
          <p:nvPr>
            <p:ph type="title"/>
          </p:nvPr>
        </p:nvSpPr>
        <p:spPr>
          <a:xfrm>
            <a:off x="2843121" y="1014076"/>
            <a:ext cx="6505757" cy="757935"/>
          </a:xfrm>
        </p:spPr>
        <p:txBody>
          <a:bodyPr wrap="square" anchor="b">
            <a:normAutofit/>
          </a:bodyPr>
          <a:lstStyle/>
          <a:p>
            <a:r>
              <a:rPr lang="en-US" sz="3200" b="1" dirty="0">
                <a:latin typeface="Times New Roman" panose="02020603050405020304" pitchFamily="18" charset="0"/>
                <a:cs typeface="Times New Roman" panose="02020603050405020304" pitchFamily="18" charset="0"/>
              </a:rPr>
              <a:t>Investigation on Missing Data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450000" y="2753509"/>
            <a:ext cx="11467323" cy="3312967"/>
          </a:xfrm>
        </p:spPr>
        <p:txBody>
          <a:bodyPr>
            <a:normAutofit/>
          </a:bodyPr>
          <a:lstStyle/>
          <a:p>
            <a:pPr algn="l">
              <a:buClr>
                <a:schemeClr val="tx1"/>
              </a:buClr>
              <a:buSzPct val="9000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In the investigation on missing data, post-MCAR simulation, multiple linear regression analysis revealed changes in intercept estimates, predictor coefficients, increased residual standard error, and a decrease in Multiple R-squared.</a:t>
            </a:r>
          </a:p>
          <a:p>
            <a:pPr algn="l">
              <a:buClr>
                <a:schemeClr val="tx1"/>
              </a:buClr>
              <a:buSzPct val="9000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ANOVA results also showed variations, with a decrease in the F value and differences in post-hoc comparisons.</a:t>
            </a:r>
          </a:p>
          <a:p>
            <a:pPr algn="l">
              <a:buClr>
                <a:schemeClr val="tx1"/>
              </a:buClr>
              <a:buSzPct val="9000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A comparative analysis emphasized the impact of missing data imputation on statistical inferences, highlighting the need for cautious interpretation due to potential influences on model outcomes and the complexity involved in handling missing data</a:t>
            </a:r>
          </a:p>
          <a:p>
            <a:pPr algn="l">
              <a:buClr>
                <a:schemeClr val="tx1"/>
              </a:buClr>
              <a:buSzPct val="90000"/>
            </a:pPr>
            <a:endParaRPr lang="en-US" dirty="0">
              <a:solidFill>
                <a:srgbClr val="374151"/>
              </a:solidFill>
              <a:latin typeface="Times New Roman" panose="02020603050405020304" pitchFamily="18" charset="0"/>
              <a:cs typeface="Times New Roman" panose="02020603050405020304" pitchFamily="18" charset="0"/>
            </a:endParaRPr>
          </a:p>
          <a:p>
            <a:pPr algn="l">
              <a:buClr>
                <a:schemeClr val="tx1"/>
              </a:buClr>
              <a:buSzPct val="9000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algn="l">
              <a:buClr>
                <a:schemeClr val="tx1"/>
              </a:buClr>
              <a:buSzPct val="90000"/>
            </a:pPr>
            <a:endParaRPr lang="en-US" dirty="0">
              <a:solidFill>
                <a:srgbClr val="374151"/>
              </a:solidFill>
              <a:latin typeface="Times New Roman" panose="02020603050405020304" pitchFamily="18" charset="0"/>
              <a:cs typeface="Times New Roman" panose="02020603050405020304" pitchFamily="18" charset="0"/>
            </a:endParaRPr>
          </a:p>
          <a:p>
            <a:pPr algn="l"/>
            <a:endParaRPr lang="en-US" b="0" i="0" dirty="0">
              <a:solidFill>
                <a:srgbClr val="34354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89AFAA1-3A21-9B0A-1D68-56D41E27E525}"/>
              </a:ext>
            </a:extLst>
          </p:cNvPr>
          <p:cNvSpPr>
            <a:spLocks noGrp="1"/>
          </p:cNvSpPr>
          <p:nvPr>
            <p:ph type="dt" sz="half" idx="10"/>
          </p:nvPr>
        </p:nvSpPr>
        <p:spPr/>
        <p:txBody>
          <a:bodyPr/>
          <a:lstStyle/>
          <a:p>
            <a:r>
              <a:rPr lang="en-US"/>
              <a:t>12/07/2023</a:t>
            </a:r>
            <a:endParaRPr lang="en-US" dirty="0"/>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p:txBody>
          <a:bodyPr>
            <a:normAutofit/>
          </a:bodyPr>
          <a:lstStyle/>
          <a:p>
            <a:fld id="{D39607A7-8386-47DB-8578-DDEDD194E5D4}" type="slidenum">
              <a:rPr lang="en-US" smtClean="0"/>
              <a:pPr/>
              <a:t>16</a:t>
            </a:fld>
            <a:endParaRPr lang="en-US" dirty="0"/>
          </a:p>
        </p:txBody>
      </p:sp>
      <p:sp>
        <p:nvSpPr>
          <p:cNvPr id="5" name="TextBox 4">
            <a:extLst>
              <a:ext uri="{FF2B5EF4-FFF2-40B4-BE49-F238E27FC236}">
                <a16:creationId xmlns:a16="http://schemas.microsoft.com/office/drawing/2014/main" id="{AD3F775A-B4DE-8D00-2FE2-E75CEECC4DF5}"/>
              </a:ext>
            </a:extLst>
          </p:cNvPr>
          <p:cNvSpPr txBox="1"/>
          <p:nvPr/>
        </p:nvSpPr>
        <p:spPr>
          <a:xfrm>
            <a:off x="450000" y="2062705"/>
            <a:ext cx="7906203" cy="400110"/>
          </a:xfrm>
          <a:prstGeom prst="rect">
            <a:avLst/>
          </a:prstGeom>
          <a:noFill/>
        </p:spPr>
        <p:txBody>
          <a:bodyPr wrap="none" rtlCol="0">
            <a:spAutoFit/>
          </a:bodyPr>
          <a:lstStyle/>
          <a:p>
            <a:r>
              <a:rPr lang="en-US" sz="2000" b="1" u="sng" dirty="0">
                <a:solidFill>
                  <a:srgbClr val="374151"/>
                </a:solidFill>
                <a:latin typeface="Times New Roman" panose="02020603050405020304" pitchFamily="18" charset="0"/>
                <a:cs typeface="Times New Roman" panose="02020603050405020304" pitchFamily="18" charset="0"/>
              </a:rPr>
              <a:t>PERFORMING ANALYSIS AGAIN AFTER MCAR SIMULATION</a:t>
            </a:r>
            <a:endParaRPr 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404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450000" y="2753509"/>
            <a:ext cx="11467323" cy="3312967"/>
          </a:xfrm>
        </p:spPr>
        <p:txBody>
          <a:bodyPr>
            <a:normAutofit/>
          </a:bodyPr>
          <a:lstStyle/>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In the analysis following MNAR (Missing Not At Random) simulation, the regression model examining the impact of social support on self-esteem displayed significant changes, with a pronounced increase in the social support coefficient.</a:t>
            </a:r>
          </a:p>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The ANOVA analysis also revealed a remarkable increase in the F value, indicating a more pronounced effect of social support on self-esteem in the MNAR-simulated dataset. </a:t>
            </a:r>
            <a:endParaRPr lang="en-US" dirty="0">
              <a:solidFill>
                <a:srgbClr val="374151"/>
              </a:solidFill>
              <a:latin typeface="Times New Roman" panose="02020603050405020304" pitchFamily="18" charset="0"/>
              <a:cs typeface="Times New Roman" panose="02020603050405020304" pitchFamily="18" charset="0"/>
            </a:endParaRPr>
          </a:p>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Overall, the findings underscore the substantial impact of MNAR data on statistical results, emphasizing the need for careful methodological considerations to ensure accurate and reliable conclusions in the presence of missing data.</a:t>
            </a:r>
            <a:endParaRPr lang="en-US" dirty="0">
              <a:solidFill>
                <a:srgbClr val="374151"/>
              </a:solidFill>
              <a:latin typeface="Times New Roman" panose="02020603050405020304" pitchFamily="18" charset="0"/>
              <a:cs typeface="Times New Roman" panose="02020603050405020304" pitchFamily="18" charset="0"/>
            </a:endParaRPr>
          </a:p>
          <a:p>
            <a:pPr algn="l">
              <a:buClr>
                <a:schemeClr val="tx1"/>
              </a:buClr>
              <a:buSzPct val="9000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algn="l">
              <a:buClr>
                <a:schemeClr val="tx1"/>
              </a:buClr>
              <a:buSzPct val="90000"/>
            </a:pPr>
            <a:endParaRPr lang="en-US" dirty="0">
              <a:solidFill>
                <a:srgbClr val="374151"/>
              </a:solidFill>
              <a:latin typeface="Times New Roman" panose="02020603050405020304" pitchFamily="18" charset="0"/>
              <a:cs typeface="Times New Roman" panose="02020603050405020304" pitchFamily="18" charset="0"/>
            </a:endParaRPr>
          </a:p>
          <a:p>
            <a:pPr algn="l"/>
            <a:endParaRPr lang="en-US" b="0" i="0" dirty="0">
              <a:solidFill>
                <a:srgbClr val="34354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89AFAA1-3A21-9B0A-1D68-56D41E27E525}"/>
              </a:ext>
            </a:extLst>
          </p:cNvPr>
          <p:cNvSpPr>
            <a:spLocks noGrp="1"/>
          </p:cNvSpPr>
          <p:nvPr>
            <p:ph type="dt" sz="half" idx="10"/>
          </p:nvPr>
        </p:nvSpPr>
        <p:spPr/>
        <p:txBody>
          <a:bodyPr/>
          <a:lstStyle/>
          <a:p>
            <a:r>
              <a:rPr lang="en-US"/>
              <a:t>12/07/2023</a:t>
            </a:r>
            <a:endParaRPr lang="en-US" dirty="0"/>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p:txBody>
          <a:bodyPr>
            <a:normAutofit/>
          </a:bodyPr>
          <a:lstStyle/>
          <a:p>
            <a:fld id="{D39607A7-8386-47DB-8578-DDEDD194E5D4}" type="slidenum">
              <a:rPr lang="en-US" smtClean="0"/>
              <a:pPr/>
              <a:t>17</a:t>
            </a:fld>
            <a:endParaRPr lang="en-US" dirty="0"/>
          </a:p>
        </p:txBody>
      </p:sp>
      <p:sp>
        <p:nvSpPr>
          <p:cNvPr id="5" name="TextBox 4">
            <a:extLst>
              <a:ext uri="{FF2B5EF4-FFF2-40B4-BE49-F238E27FC236}">
                <a16:creationId xmlns:a16="http://schemas.microsoft.com/office/drawing/2014/main" id="{AD3F775A-B4DE-8D00-2FE2-E75CEECC4DF5}"/>
              </a:ext>
            </a:extLst>
          </p:cNvPr>
          <p:cNvSpPr txBox="1"/>
          <p:nvPr/>
        </p:nvSpPr>
        <p:spPr>
          <a:xfrm>
            <a:off x="450000" y="2062705"/>
            <a:ext cx="7713843" cy="400110"/>
          </a:xfrm>
          <a:prstGeom prst="rect">
            <a:avLst/>
          </a:prstGeom>
          <a:noFill/>
        </p:spPr>
        <p:txBody>
          <a:bodyPr wrap="none" rtlCol="0">
            <a:spAutoFit/>
          </a:bodyPr>
          <a:lstStyle/>
          <a:p>
            <a:r>
              <a:rPr lang="en-US" sz="2000" b="1" u="sng" dirty="0">
                <a:solidFill>
                  <a:srgbClr val="374151"/>
                </a:solidFill>
                <a:latin typeface="Times New Roman" panose="02020603050405020304" pitchFamily="18" charset="0"/>
                <a:cs typeface="Times New Roman" panose="02020603050405020304" pitchFamily="18" charset="0"/>
              </a:rPr>
              <a:t>PERFORMING ANALYSIS AGAIN AFTER MNAR SIMULATION</a:t>
            </a:r>
            <a:endParaRPr lang="en-US" sz="2000" b="1" u="sng"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AE9B1439-0688-F992-8CFD-06EF24152FB4}"/>
              </a:ext>
            </a:extLst>
          </p:cNvPr>
          <p:cNvSpPr txBox="1">
            <a:spLocks/>
          </p:cNvSpPr>
          <p:nvPr/>
        </p:nvSpPr>
        <p:spPr>
          <a:xfrm>
            <a:off x="2843121" y="1014076"/>
            <a:ext cx="6505757" cy="757935"/>
          </a:xfrm>
          <a:prstGeom prst="rect">
            <a:avLst/>
          </a:prstGeom>
        </p:spPr>
        <p:txBody>
          <a:bodyPr vert="horz" wrap="square" lIns="91440" tIns="45720" rIns="91440" bIns="45720" rtlCol="0" anchor="b">
            <a:normAutofit/>
          </a:bodyPr>
          <a:lstStyle>
            <a:lvl1pPr algn="ctr"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a:lstStyle>
          <a:p>
            <a:r>
              <a:rPr lang="en-US" sz="3200" b="1">
                <a:latin typeface="Times New Roman" panose="02020603050405020304" pitchFamily="18" charset="0"/>
                <a:cs typeface="Times New Roman" panose="02020603050405020304" pitchFamily="18" charset="0"/>
              </a:rPr>
              <a:t>Investigation on Missing Data</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1051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0429-01B0-49EE-88AD-6D556FBE8BA3}"/>
              </a:ext>
            </a:extLst>
          </p:cNvPr>
          <p:cNvSpPr>
            <a:spLocks noGrp="1"/>
          </p:cNvSpPr>
          <p:nvPr>
            <p:ph type="title"/>
          </p:nvPr>
        </p:nvSpPr>
        <p:spPr>
          <a:xfrm>
            <a:off x="3076782" y="975435"/>
            <a:ext cx="6038444" cy="757935"/>
          </a:xfrm>
        </p:spPr>
        <p:txBody>
          <a:bodyPr wrap="square" anchor="b">
            <a:normAutofit/>
          </a:bodyPr>
          <a:lstStyle/>
          <a:p>
            <a:r>
              <a:rPr lang="en-US"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450000" y="2285400"/>
            <a:ext cx="11467323" cy="3844812"/>
          </a:xfrm>
        </p:spPr>
        <p:txBody>
          <a:bodyPr>
            <a:normAutofit/>
          </a:bodyPr>
          <a:lstStyle/>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Our study aimed to investigate the relationship between various factors and student stress levels, revealing significant insights through dataset analysis, wherein the regression analysis showed that academic performance, study load, teacher-student relationship, and future career concerns all have a substantial impact on stress levels.</a:t>
            </a:r>
          </a:p>
          <a:p>
            <a:pPr algn="l">
              <a:buClr>
                <a:schemeClr val="tx1"/>
              </a:buClr>
              <a:buSzPct val="9000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Furthermore</a:t>
            </a:r>
            <a:r>
              <a:rPr lang="en-US" b="0" i="0" dirty="0">
                <a:solidFill>
                  <a:srgbClr val="374151"/>
                </a:solidFill>
                <a:effectLst/>
                <a:latin typeface="Times New Roman" panose="02020603050405020304" pitchFamily="18" charset="0"/>
                <a:cs typeface="Times New Roman" panose="02020603050405020304" pitchFamily="18" charset="0"/>
              </a:rPr>
              <a:t> our project utilized Analysis of Variance (ANOVA) to uncover the impact of varying social support levels on participants' self-esteem scores, revealing a statistically significant connection.</a:t>
            </a:r>
          </a:p>
          <a:p>
            <a:pPr algn="l">
              <a:buClr>
                <a:schemeClr val="tx1"/>
              </a:buClr>
              <a:buSzPct val="90000"/>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Clr>
                <a:schemeClr val="tx1"/>
              </a:buClr>
              <a:buSzPct val="90000"/>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Clr>
                <a:schemeClr val="tx1"/>
              </a:buClr>
              <a:buSzPct val="90000"/>
              <a:buFont typeface="Arial" panose="020B0604020202020204" pitchFamily="34" charset="0"/>
              <a:buChar char="•"/>
            </a:pPr>
            <a:endParaRPr lang="en-US" b="0" i="0" dirty="0">
              <a:solidFill>
                <a:srgbClr val="34354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89AFAA1-3A21-9B0A-1D68-56D41E27E525}"/>
              </a:ext>
            </a:extLst>
          </p:cNvPr>
          <p:cNvSpPr>
            <a:spLocks noGrp="1"/>
          </p:cNvSpPr>
          <p:nvPr>
            <p:ph type="dt" sz="half" idx="10"/>
          </p:nvPr>
        </p:nvSpPr>
        <p:spPr/>
        <p:txBody>
          <a:bodyPr/>
          <a:lstStyle/>
          <a:p>
            <a:r>
              <a:rPr lang="en-US"/>
              <a:t>12/07/2023</a:t>
            </a:r>
            <a:endParaRPr lang="en-US" dirty="0"/>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p:txBody>
          <a:bodyPr>
            <a:normAutofit/>
          </a:bodyPr>
          <a:lstStyle/>
          <a:p>
            <a:fld id="{D39607A7-8386-47DB-8578-DDEDD194E5D4}" type="slidenum">
              <a:rPr lang="en-US" smtClean="0"/>
              <a:pPr/>
              <a:t>18</a:t>
            </a:fld>
            <a:endParaRPr lang="en-US" dirty="0"/>
          </a:p>
        </p:txBody>
      </p:sp>
      <p:sp>
        <p:nvSpPr>
          <p:cNvPr id="6" name="TextBox 5">
            <a:extLst>
              <a:ext uri="{FF2B5EF4-FFF2-40B4-BE49-F238E27FC236}">
                <a16:creationId xmlns:a16="http://schemas.microsoft.com/office/drawing/2014/main" id="{F2D88126-1473-267B-5F0A-8A032EBC3EEF}"/>
              </a:ext>
            </a:extLst>
          </p:cNvPr>
          <p:cNvSpPr txBox="1"/>
          <p:nvPr/>
        </p:nvSpPr>
        <p:spPr>
          <a:xfrm>
            <a:off x="450000" y="1809330"/>
            <a:ext cx="4006033" cy="400110"/>
          </a:xfrm>
          <a:prstGeom prst="rect">
            <a:avLst/>
          </a:prstGeom>
          <a:noFill/>
        </p:spPr>
        <p:txBody>
          <a:bodyPr wrap="none" rtlCol="0">
            <a:spAutoFit/>
          </a:bodyPr>
          <a:lstStyle/>
          <a:p>
            <a:r>
              <a:rPr lang="en-US" sz="2000" b="1" u="sng" dirty="0">
                <a:solidFill>
                  <a:srgbClr val="374151"/>
                </a:solidFill>
                <a:latin typeface="Times New Roman" panose="02020603050405020304" pitchFamily="18" charset="0"/>
                <a:cs typeface="Times New Roman" panose="02020603050405020304" pitchFamily="18" charset="0"/>
              </a:rPr>
              <a:t> PRE MISSING DATA ANALYSIS</a:t>
            </a:r>
            <a:endParaRPr 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137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0429-01B0-49EE-88AD-6D556FBE8BA3}"/>
              </a:ext>
            </a:extLst>
          </p:cNvPr>
          <p:cNvSpPr>
            <a:spLocks noGrp="1"/>
          </p:cNvSpPr>
          <p:nvPr>
            <p:ph type="title"/>
          </p:nvPr>
        </p:nvSpPr>
        <p:spPr>
          <a:xfrm>
            <a:off x="3076782" y="975435"/>
            <a:ext cx="6038444" cy="757935"/>
          </a:xfrm>
        </p:spPr>
        <p:txBody>
          <a:bodyPr wrap="square" anchor="b">
            <a:normAutofit/>
          </a:bodyPr>
          <a:lstStyle/>
          <a:p>
            <a:r>
              <a:rPr lang="en-US"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450000" y="2285400"/>
            <a:ext cx="11467323" cy="3844812"/>
          </a:xfrm>
        </p:spPr>
        <p:txBody>
          <a:bodyPr>
            <a:normAutofit/>
          </a:bodyPr>
          <a:lstStyle/>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The analysis post-MCAR simulation reveals a substantial impact on statistical results, with changes in regression and ANOVA analyses indicating potential loss in model explanatory power and accuracy of relationships after imputation, emphasizing the need for careful consideration of missing data handling methods.</a:t>
            </a:r>
          </a:p>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Similarly, the analysis post-MNAR simulation highlights the profound impact of missing data on statistical results, illustrating how MNAR data can exaggerate relationships between variables, underscoring the necessity of understanding the nature of missing data and conducting sensitivity analyses for accurate and reliable conclusions in the presence of MNAR data.</a:t>
            </a:r>
          </a:p>
          <a:p>
            <a:pPr algn="l">
              <a:buClr>
                <a:schemeClr val="tx1"/>
              </a:buClr>
              <a:buSzPct val="90000"/>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Clr>
                <a:schemeClr val="tx1"/>
              </a:buClr>
              <a:buSzPct val="90000"/>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Clr>
                <a:schemeClr val="tx1"/>
              </a:buClr>
              <a:buSzPct val="90000"/>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Clr>
                <a:schemeClr val="tx1"/>
              </a:buClr>
              <a:buSzPct val="90000"/>
              <a:buFont typeface="Arial" panose="020B0604020202020204" pitchFamily="34" charset="0"/>
              <a:buChar char="•"/>
            </a:pPr>
            <a:endParaRPr lang="en-US" b="0" i="0" dirty="0">
              <a:solidFill>
                <a:srgbClr val="34354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89AFAA1-3A21-9B0A-1D68-56D41E27E525}"/>
              </a:ext>
            </a:extLst>
          </p:cNvPr>
          <p:cNvSpPr>
            <a:spLocks noGrp="1"/>
          </p:cNvSpPr>
          <p:nvPr>
            <p:ph type="dt" sz="half" idx="10"/>
          </p:nvPr>
        </p:nvSpPr>
        <p:spPr/>
        <p:txBody>
          <a:bodyPr/>
          <a:lstStyle/>
          <a:p>
            <a:r>
              <a:rPr lang="en-US"/>
              <a:t>12/07/2023</a:t>
            </a:r>
            <a:endParaRPr lang="en-US" dirty="0"/>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p:txBody>
          <a:bodyPr>
            <a:normAutofit/>
          </a:bodyPr>
          <a:lstStyle/>
          <a:p>
            <a:fld id="{D39607A7-8386-47DB-8578-DDEDD194E5D4}" type="slidenum">
              <a:rPr lang="en-US" smtClean="0"/>
              <a:pPr/>
              <a:t>19</a:t>
            </a:fld>
            <a:endParaRPr lang="en-US" dirty="0"/>
          </a:p>
        </p:txBody>
      </p:sp>
      <p:sp>
        <p:nvSpPr>
          <p:cNvPr id="5" name="TextBox 4">
            <a:extLst>
              <a:ext uri="{FF2B5EF4-FFF2-40B4-BE49-F238E27FC236}">
                <a16:creationId xmlns:a16="http://schemas.microsoft.com/office/drawing/2014/main" id="{3F927A0D-EF99-F2DC-9A19-C016CCCD2EE8}"/>
              </a:ext>
            </a:extLst>
          </p:cNvPr>
          <p:cNvSpPr txBox="1"/>
          <p:nvPr/>
        </p:nvSpPr>
        <p:spPr>
          <a:xfrm>
            <a:off x="450000" y="1809330"/>
            <a:ext cx="4156907" cy="400110"/>
          </a:xfrm>
          <a:prstGeom prst="rect">
            <a:avLst/>
          </a:prstGeom>
          <a:noFill/>
        </p:spPr>
        <p:txBody>
          <a:bodyPr wrap="none" rtlCol="0">
            <a:spAutoFit/>
          </a:bodyPr>
          <a:lstStyle/>
          <a:p>
            <a:r>
              <a:rPr lang="en-US" sz="2000" b="1" u="sng" dirty="0">
                <a:solidFill>
                  <a:srgbClr val="374151"/>
                </a:solidFill>
                <a:latin typeface="Times New Roman" panose="02020603050405020304" pitchFamily="18" charset="0"/>
                <a:cs typeface="Times New Roman" panose="02020603050405020304" pitchFamily="18" charset="0"/>
              </a:rPr>
              <a:t> POST MISSING DATA ANALYSIS</a:t>
            </a:r>
            <a:endParaRPr 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50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076782" y="1189555"/>
            <a:ext cx="6038444" cy="482171"/>
          </a:xfrm>
        </p:spPr>
        <p:txBody>
          <a:bodyPr wrap="square" anchor="b">
            <a:noAutofit/>
          </a:bodyPr>
          <a:lstStyle/>
          <a:p>
            <a:r>
              <a:rPr lang="en-US" sz="3200" b="1" dirty="0">
                <a:latin typeface="Times New Roman" panose="02020603050405020304" pitchFamily="18" charset="0"/>
                <a:ea typeface="Calibri" panose="020F0502020204030204" pitchFamily="34"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450005" y="2265242"/>
            <a:ext cx="11506775" cy="2894588"/>
          </a:xfrm>
        </p:spPr>
        <p:txBody>
          <a:bodyPr>
            <a:normAutofit/>
          </a:bodyPr>
          <a:lstStyle/>
          <a:p>
            <a:pPr algn="l">
              <a:buClr>
                <a:schemeClr val="tx1"/>
              </a:buClr>
              <a:buSzPct val="9000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Our project explores the universal challenge of student stress, utilizing analytical tools such as Multiple Linear Regression (MLR) and Analysis of Variance (ANOVA) to unravel its complexities</a:t>
            </a:r>
            <a:r>
              <a:rPr lang="en-US" i="0" dirty="0">
                <a:solidFill>
                  <a:srgbClr val="343541"/>
                </a:solidFill>
                <a:effectLst/>
                <a:latin typeface="Times New Roman" panose="02020603050405020304" pitchFamily="18" charset="0"/>
                <a:ea typeface="Calibri" panose="020F0502020204030204" pitchFamily="34" charset="0"/>
                <a:cs typeface="Times New Roman" panose="02020603050405020304" pitchFamily="18" charset="0"/>
              </a:rPr>
              <a:t>.</a:t>
            </a:r>
          </a:p>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Addressing the missing data dilemma through a meticulous examination of Missing Completely at Random (MCAR) and Missing Not at Random (MNAR), the study emphasizes methodological rigor.</a:t>
            </a:r>
          </a:p>
          <a:p>
            <a:pPr algn="l">
              <a:buClr>
                <a:schemeClr val="tx1"/>
              </a:buClr>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Beyond academic inquiry, the project aims to uncover profound truths about the relationships between social support, self-esteem, academic performance, and stress, ultimately contributing to targeted interventions for enhancing student well-being.</a:t>
            </a:r>
            <a:r>
              <a:rPr lang="en-US" baseline="30000" dirty="0">
                <a:solidFill>
                  <a:srgbClr val="374151"/>
                </a:solidFill>
                <a:latin typeface="Times New Roman" panose="02020603050405020304" pitchFamily="18" charset="0"/>
                <a:cs typeface="Times New Roman" panose="02020603050405020304" pitchFamily="18" charset="0"/>
              </a:rPr>
              <a:t>[1</a:t>
            </a:r>
            <a:r>
              <a:rPr lang="en-US" b="0" i="0" baseline="30000" dirty="0">
                <a:solidFill>
                  <a:srgbClr val="374151"/>
                </a:solidFill>
                <a:effectLst/>
                <a:latin typeface="Times New Roman" panose="02020603050405020304" pitchFamily="18" charset="0"/>
                <a:cs typeface="Times New Roman" panose="02020603050405020304" pitchFamily="18" charset="0"/>
              </a:rPr>
              <a:t>]</a:t>
            </a:r>
          </a:p>
          <a:p>
            <a:pPr algn="l">
              <a:buClr>
                <a:schemeClr val="tx1"/>
              </a:buClr>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Clr>
                <a:schemeClr val="tx1"/>
              </a:buClr>
              <a:buFont typeface="Arial" panose="020B0604020202020204" pitchFamily="34" charset="0"/>
              <a:buChar char="•"/>
            </a:pPr>
            <a:endParaRPr lang="en-US" b="0" i="0" dirty="0">
              <a:solidFill>
                <a:srgbClr val="343541"/>
              </a:solidFill>
              <a:effectLst/>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Date Placeholder 3">
            <a:extLst>
              <a:ext uri="{FF2B5EF4-FFF2-40B4-BE49-F238E27FC236}">
                <a16:creationId xmlns:a16="http://schemas.microsoft.com/office/drawing/2014/main" id="{C89AFAA1-3A21-9B0A-1D68-56D41E27E525}"/>
              </a:ext>
            </a:extLst>
          </p:cNvPr>
          <p:cNvSpPr>
            <a:spLocks noGrp="1"/>
          </p:cNvSpPr>
          <p:nvPr>
            <p:ph type="dt" sz="half" idx="10"/>
          </p:nvPr>
        </p:nvSpPr>
        <p:spPr/>
        <p:txBody>
          <a:bodyPr/>
          <a:lstStyle/>
          <a:p>
            <a:r>
              <a:rPr lang="en-US"/>
              <a:t>12/07/2023</a:t>
            </a:r>
            <a:endParaRPr lang="en-US" dirty="0"/>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p:txBody>
          <a:bodyPr>
            <a:normAutofit/>
          </a:bodyPr>
          <a:lstStyle/>
          <a:p>
            <a:fld id="{D39607A7-8386-47DB-8578-DDEDD194E5D4}" type="slidenum">
              <a:rPr lang="en-US" smtClean="0"/>
              <a:pPr/>
              <a:t>2</a:t>
            </a:fld>
            <a:endParaRPr lang="en-US" dirty="0"/>
          </a:p>
        </p:txBody>
      </p:sp>
      <p:sp>
        <p:nvSpPr>
          <p:cNvPr id="5" name="TextBox 4">
            <a:extLst>
              <a:ext uri="{FF2B5EF4-FFF2-40B4-BE49-F238E27FC236}">
                <a16:creationId xmlns:a16="http://schemas.microsoft.com/office/drawing/2014/main" id="{F3DF85BF-D7D0-33ED-4C87-9152306FAE63}"/>
              </a:ext>
            </a:extLst>
          </p:cNvPr>
          <p:cNvSpPr txBox="1"/>
          <p:nvPr/>
        </p:nvSpPr>
        <p:spPr>
          <a:xfrm>
            <a:off x="1073020" y="6459787"/>
            <a:ext cx="9899779" cy="369332"/>
          </a:xfrm>
          <a:prstGeom prst="rect">
            <a:avLst/>
          </a:prstGeom>
          <a:noFill/>
        </p:spPr>
        <p:txBody>
          <a:bodyPr wrap="square" rtlCol="0">
            <a:spAutoFit/>
          </a:bodyPr>
          <a:lstStyle/>
          <a:p>
            <a:pPr algn="ctr"/>
            <a:r>
              <a:rPr lang="en-US" baseline="30000" dirty="0">
                <a:solidFill>
                  <a:srgbClr val="374151"/>
                </a:solidFill>
                <a:latin typeface="Times New Roman" panose="02020603050405020304" pitchFamily="18" charset="0"/>
                <a:cs typeface="Times New Roman" panose="02020603050405020304" pitchFamily="18" charset="0"/>
              </a:rPr>
              <a:t>[1] </a:t>
            </a:r>
            <a:r>
              <a:rPr lang="en-US" baseline="30000" dirty="0">
                <a:solidFill>
                  <a:schemeClr val="bg2">
                    <a:lumMod val="1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Academic Stress and Mental Well-Being in College Students: Correlations, Affected Groups, and COVID-19</a:t>
            </a:r>
            <a:endParaRPr lang="en-US" dirty="0">
              <a:solidFill>
                <a:schemeClr val="bg2">
                  <a:lumMod val="10000"/>
                </a:schemeClr>
              </a:solidFill>
            </a:endParaRPr>
          </a:p>
        </p:txBody>
      </p:sp>
    </p:spTree>
    <p:extLst>
      <p:ext uri="{BB962C8B-B14F-4D97-AF65-F5344CB8AC3E}">
        <p14:creationId xmlns:p14="http://schemas.microsoft.com/office/powerpoint/2010/main" val="2968474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8116-EFC2-4BDA-597E-DEEF81FFBB6E}"/>
              </a:ext>
            </a:extLst>
          </p:cNvPr>
          <p:cNvSpPr>
            <a:spLocks noGrp="1"/>
          </p:cNvSpPr>
          <p:nvPr>
            <p:ph type="ctrTitle"/>
          </p:nvPr>
        </p:nvSpPr>
        <p:spPr>
          <a:xfrm>
            <a:off x="2804277" y="2778189"/>
            <a:ext cx="6583446" cy="1301621"/>
          </a:xfrm>
        </p:spPr>
        <p:txBody>
          <a:bodyPr>
            <a:normAutofit/>
          </a:bodyPr>
          <a:lstStyle/>
          <a:p>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03035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076782" y="1189555"/>
            <a:ext cx="6038444" cy="482171"/>
          </a:xfrm>
        </p:spPr>
        <p:txBody>
          <a:bodyPr wrap="square" anchor="b">
            <a:noAutofit/>
          </a:bodyPr>
          <a:lstStyle/>
          <a:p>
            <a:r>
              <a:rPr lang="en-US" sz="3200" b="1" dirty="0">
                <a:latin typeface="Times New Roman" panose="02020603050405020304" pitchFamily="18" charset="0"/>
                <a:ea typeface="Calibri" panose="020F0502020204030204" pitchFamily="34" charset="0"/>
                <a:cs typeface="Times New Roman" panose="02020603050405020304" pitchFamily="18" charset="0"/>
              </a:rPr>
              <a:t>Dataset Description : Overview</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450005" y="2265241"/>
            <a:ext cx="11506775" cy="3118859"/>
          </a:xfrm>
        </p:spPr>
        <p:txBody>
          <a:bodyPr>
            <a:normAutofit/>
          </a:bodyPr>
          <a:lstStyle/>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Our group delved into the Kaggle dataset titled 'Student Stress Factors: A Comprehensive Analysis,' aiming to uncover insights into the causes and consequences of student stress</a:t>
            </a:r>
            <a:r>
              <a:rPr lang="en-US" i="0" dirty="0">
                <a:solidFill>
                  <a:srgbClr val="343541"/>
                </a:solidFill>
                <a:effectLst/>
                <a:latin typeface="Times New Roman" panose="02020603050405020304" pitchFamily="18" charset="0"/>
                <a:ea typeface="Calibri" panose="020F0502020204030204" pitchFamily="34" charset="0"/>
                <a:cs typeface="Times New Roman" panose="02020603050405020304" pitchFamily="18" charset="0"/>
              </a:rPr>
              <a:t>.</a:t>
            </a:r>
          </a:p>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The dataset, consisting of approximately 20 scientifically selected features, provides a comprehensive understanding of psychological, physiological, social, environmental, and academic factors, offering a holistic perspective on student stress variables.</a:t>
            </a:r>
          </a:p>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The variables of interest span across psychological, physiological, environmental, academic, and social factors, providing a comprehensive view of the elements influencing student stress.</a:t>
            </a:r>
            <a:r>
              <a:rPr lang="en-US" b="0" i="0" baseline="300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[2]</a:t>
            </a:r>
          </a:p>
          <a:p>
            <a:pPr algn="l">
              <a:buClr>
                <a:schemeClr val="tx1"/>
              </a:buClr>
              <a:buFont typeface="Arial" panose="020B0604020202020204" pitchFamily="34" charset="0"/>
              <a:buChar char="•"/>
            </a:pPr>
            <a:endParaRPr lang="en-US" b="0" i="0" dirty="0">
              <a:solidFill>
                <a:srgbClr val="343541"/>
              </a:solidFill>
              <a:effectLst/>
              <a:latin typeface="Söhne"/>
            </a:endParaRPr>
          </a:p>
          <a:p>
            <a:endParaRPr lang="en-US" dirty="0"/>
          </a:p>
          <a:p>
            <a:endParaRPr lang="en-US" dirty="0"/>
          </a:p>
        </p:txBody>
      </p:sp>
      <p:sp>
        <p:nvSpPr>
          <p:cNvPr id="4" name="Date Placeholder 3">
            <a:extLst>
              <a:ext uri="{FF2B5EF4-FFF2-40B4-BE49-F238E27FC236}">
                <a16:creationId xmlns:a16="http://schemas.microsoft.com/office/drawing/2014/main" id="{C89AFAA1-3A21-9B0A-1D68-56D41E27E525}"/>
              </a:ext>
            </a:extLst>
          </p:cNvPr>
          <p:cNvSpPr>
            <a:spLocks noGrp="1"/>
          </p:cNvSpPr>
          <p:nvPr>
            <p:ph type="dt" sz="half" idx="10"/>
          </p:nvPr>
        </p:nvSpPr>
        <p:spPr/>
        <p:txBody>
          <a:bodyPr/>
          <a:lstStyle/>
          <a:p>
            <a:r>
              <a:rPr lang="en-US"/>
              <a:t>12/07/2023</a:t>
            </a:r>
            <a:endParaRPr lang="en-US" dirty="0"/>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p:txBody>
          <a:bodyPr>
            <a:normAutofit/>
          </a:bodyPr>
          <a:lstStyle/>
          <a:p>
            <a:fld id="{D39607A7-8386-47DB-8578-DDEDD194E5D4}" type="slidenum">
              <a:rPr lang="en-US" smtClean="0"/>
              <a:pPr/>
              <a:t>3</a:t>
            </a:fld>
            <a:endParaRPr lang="en-US" dirty="0"/>
          </a:p>
        </p:txBody>
      </p:sp>
      <p:sp>
        <p:nvSpPr>
          <p:cNvPr id="8" name="TextBox 7">
            <a:extLst>
              <a:ext uri="{FF2B5EF4-FFF2-40B4-BE49-F238E27FC236}">
                <a16:creationId xmlns:a16="http://schemas.microsoft.com/office/drawing/2014/main" id="{A5200D74-16AC-AFC4-AE4D-AD658B928F4E}"/>
              </a:ext>
            </a:extLst>
          </p:cNvPr>
          <p:cNvSpPr txBox="1"/>
          <p:nvPr/>
        </p:nvSpPr>
        <p:spPr>
          <a:xfrm>
            <a:off x="1184988" y="6488668"/>
            <a:ext cx="9741159" cy="369332"/>
          </a:xfrm>
          <a:prstGeom prst="rect">
            <a:avLst/>
          </a:prstGeom>
          <a:noFill/>
        </p:spPr>
        <p:txBody>
          <a:bodyPr wrap="square" rtlCol="0">
            <a:spAutoFit/>
          </a:bodyPr>
          <a:lstStyle/>
          <a:p>
            <a:pPr algn="ctr"/>
            <a:r>
              <a:rPr lang="en-US" b="0" i="0" baseline="300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dirty="0">
                <a:solidFill>
                  <a:schemeClr val="tx1">
                    <a:lumMod val="95000"/>
                    <a:lumOff val="5000"/>
                  </a:schemeClr>
                </a:solidFill>
                <a:hlinkClick r:id="rId2">
                  <a:extLst>
                    <a:ext uri="{A12FA001-AC4F-418D-AE19-62706E023703}">
                      <ahyp:hlinkClr xmlns:ahyp="http://schemas.microsoft.com/office/drawing/2018/hyperlinkcolor" val="tx"/>
                    </a:ext>
                  </a:extLst>
                </a:hlinkClick>
              </a:rPr>
              <a:t>Kaggle Data Set</a:t>
            </a:r>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076782" y="1189555"/>
            <a:ext cx="6038444" cy="482171"/>
          </a:xfrm>
        </p:spPr>
        <p:txBody>
          <a:bodyPr wrap="square" anchor="b">
            <a:noAutofit/>
          </a:bodyPr>
          <a:lstStyle/>
          <a:p>
            <a:r>
              <a:rPr lang="en-US" sz="3200" b="1" dirty="0">
                <a:latin typeface="Times New Roman" panose="02020603050405020304" pitchFamily="18" charset="0"/>
                <a:ea typeface="Calibri" panose="020F0502020204030204" pitchFamily="34" charset="0"/>
                <a:cs typeface="Times New Roman" panose="02020603050405020304" pitchFamily="18" charset="0"/>
              </a:rPr>
              <a:t>Dataset Description : Overview</a:t>
            </a:r>
          </a:p>
        </p:txBody>
      </p:sp>
      <p:sp>
        <p:nvSpPr>
          <p:cNvPr id="4" name="Date Placeholder 3">
            <a:extLst>
              <a:ext uri="{FF2B5EF4-FFF2-40B4-BE49-F238E27FC236}">
                <a16:creationId xmlns:a16="http://schemas.microsoft.com/office/drawing/2014/main" id="{C89AFAA1-3A21-9B0A-1D68-56D41E27E525}"/>
              </a:ext>
            </a:extLst>
          </p:cNvPr>
          <p:cNvSpPr>
            <a:spLocks noGrp="1"/>
          </p:cNvSpPr>
          <p:nvPr>
            <p:ph type="dt" sz="half" idx="10"/>
          </p:nvPr>
        </p:nvSpPr>
        <p:spPr/>
        <p:txBody>
          <a:bodyPr/>
          <a:lstStyle/>
          <a:p>
            <a:r>
              <a:rPr lang="en-US"/>
              <a:t>12/07/2023</a:t>
            </a:r>
            <a:endParaRPr lang="en-US" dirty="0"/>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p:txBody>
          <a:bodyPr>
            <a:normAutofit/>
          </a:bodyPr>
          <a:lstStyle/>
          <a:p>
            <a:fld id="{D39607A7-8386-47DB-8578-DDEDD194E5D4}" type="slidenum">
              <a:rPr lang="en-US" smtClean="0"/>
              <a:pPr/>
              <a:t>4</a:t>
            </a:fld>
            <a:endParaRPr lang="en-US" dirty="0"/>
          </a:p>
        </p:txBody>
      </p:sp>
      <p:sp>
        <p:nvSpPr>
          <p:cNvPr id="7" name="Content Placeholder 2">
            <a:extLst>
              <a:ext uri="{FF2B5EF4-FFF2-40B4-BE49-F238E27FC236}">
                <a16:creationId xmlns:a16="http://schemas.microsoft.com/office/drawing/2014/main" id="{CB50AB91-CF6B-5C00-E32D-14D04322DCE1}"/>
              </a:ext>
            </a:extLst>
          </p:cNvPr>
          <p:cNvSpPr txBox="1">
            <a:spLocks/>
          </p:cNvSpPr>
          <p:nvPr/>
        </p:nvSpPr>
        <p:spPr>
          <a:xfrm>
            <a:off x="450001" y="2293489"/>
            <a:ext cx="11467323" cy="2945455"/>
          </a:xfrm>
          <a:prstGeom prst="rect">
            <a:avLst/>
          </a:prstGeom>
        </p:spPr>
        <p:txBody>
          <a:bodyPr vert="horz" lIns="0" tIns="45720" rIns="0" bIns="45720" rtlCol="0">
            <a:normAutofit/>
          </a:bodyPr>
          <a:lstStyle>
            <a:lvl1pPr marL="91440" indent="-91440" algn="ctr"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buClr>
                <a:schemeClr val="tx1"/>
              </a:buClr>
              <a:buSzPct val="9000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These factors include various aspects related to mental health, physical well-being, surroundings, academic performance, and social interactions.</a:t>
            </a:r>
          </a:p>
          <a:p>
            <a:pPr algn="l">
              <a:buClr>
                <a:schemeClr val="tx1"/>
              </a:buClr>
              <a:buSzPct val="9000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The data, obtained from Kaggle, underwent thorough preprocessing steps, including cleaning, handling missing values, and variable transformations.</a:t>
            </a:r>
          </a:p>
          <a:p>
            <a:pPr algn="l">
              <a:buClr>
                <a:schemeClr val="tx1"/>
              </a:buClr>
              <a:buSzPct val="9000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This meticulous process ensures that the dataset is in an analysis-ready format, addressing any discrepancies and enhancing its reliability for insightful exploration.</a:t>
            </a:r>
            <a:r>
              <a:rPr lang="en-US" b="0" i="0" baseline="300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 [2]</a:t>
            </a:r>
            <a:endParaRPr lang="en-US" dirty="0">
              <a:solidFill>
                <a:srgbClr val="374151"/>
              </a:solidFill>
              <a:latin typeface="Times New Roman" panose="02020603050405020304" pitchFamily="18" charset="0"/>
              <a:cs typeface="Times New Roman" panose="02020603050405020304" pitchFamily="18" charset="0"/>
            </a:endParaRPr>
          </a:p>
          <a:p>
            <a:pPr algn="l"/>
            <a:endParaRPr lang="en-US" dirty="0">
              <a:solidFill>
                <a:srgbClr val="343541"/>
              </a:solidFill>
              <a:latin typeface="Söhne"/>
            </a:endParaRPr>
          </a:p>
          <a:p>
            <a:endParaRPr lang="en-US" dirty="0"/>
          </a:p>
          <a:p>
            <a:endParaRPr lang="en-US" dirty="0"/>
          </a:p>
        </p:txBody>
      </p:sp>
      <p:sp>
        <p:nvSpPr>
          <p:cNvPr id="3" name="TextBox 2">
            <a:extLst>
              <a:ext uri="{FF2B5EF4-FFF2-40B4-BE49-F238E27FC236}">
                <a16:creationId xmlns:a16="http://schemas.microsoft.com/office/drawing/2014/main" id="{C61B4263-E6E9-0BB8-273A-8CDCA9AE23C8}"/>
              </a:ext>
            </a:extLst>
          </p:cNvPr>
          <p:cNvSpPr txBox="1"/>
          <p:nvPr/>
        </p:nvSpPr>
        <p:spPr>
          <a:xfrm>
            <a:off x="1190200" y="6480498"/>
            <a:ext cx="9735947" cy="369332"/>
          </a:xfrm>
          <a:prstGeom prst="rect">
            <a:avLst/>
          </a:prstGeom>
          <a:noFill/>
        </p:spPr>
        <p:txBody>
          <a:bodyPr wrap="square" rtlCol="0">
            <a:spAutoFit/>
          </a:bodyPr>
          <a:lstStyle/>
          <a:p>
            <a:pPr algn="ctr"/>
            <a:r>
              <a:rPr lang="en-US" b="0" i="0" baseline="300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dirty="0">
                <a:solidFill>
                  <a:schemeClr val="tx1">
                    <a:lumMod val="95000"/>
                    <a:lumOff val="5000"/>
                  </a:schemeClr>
                </a:solidFill>
                <a:hlinkClick r:id="rId2">
                  <a:extLst>
                    <a:ext uri="{A12FA001-AC4F-418D-AE19-62706E023703}">
                      <ahyp:hlinkClr xmlns:ahyp="http://schemas.microsoft.com/office/drawing/2018/hyperlinkcolor" val="tx"/>
                    </a:ext>
                  </a:extLst>
                </a:hlinkClick>
              </a:rPr>
              <a:t>Kaggle Data Set</a:t>
            </a:r>
            <a:endParaRPr lang="en-US" dirty="0"/>
          </a:p>
        </p:txBody>
      </p:sp>
    </p:spTree>
    <p:extLst>
      <p:ext uri="{BB962C8B-B14F-4D97-AF65-F5344CB8AC3E}">
        <p14:creationId xmlns:p14="http://schemas.microsoft.com/office/powerpoint/2010/main" val="377474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076782" y="853545"/>
            <a:ext cx="6038444" cy="806171"/>
          </a:xfrm>
        </p:spPr>
        <p:txBody>
          <a:bodyPr wrap="square" anchor="b">
            <a:normAutofit/>
          </a:bodyPr>
          <a:lstStyle/>
          <a:p>
            <a:r>
              <a:rPr lang="en-US" sz="3200" b="1">
                <a:latin typeface="Times New Roman" panose="02020603050405020304" pitchFamily="18" charset="0"/>
                <a:cs typeface="Times New Roman" panose="02020603050405020304" pitchFamily="18" charset="0"/>
              </a:rPr>
              <a:t>Hypotheses of Interest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450001" y="2202029"/>
            <a:ext cx="11467323" cy="3312367"/>
          </a:xfrm>
        </p:spPr>
        <p:txBody>
          <a:bodyPr>
            <a:normAutofit lnSpcReduction="10000"/>
          </a:bodyPr>
          <a:lstStyle/>
          <a:p>
            <a:pPr algn="l"/>
            <a:r>
              <a:rPr lang="en-US" b="0" i="0">
                <a:solidFill>
                  <a:srgbClr val="374151"/>
                </a:solidFill>
                <a:effectLst/>
                <a:latin typeface="Times New Roman" panose="02020603050405020304" pitchFamily="18" charset="0"/>
                <a:cs typeface="Times New Roman" panose="02020603050405020304" pitchFamily="18" charset="0"/>
              </a:rPr>
              <a:t>We formed the following hypotheses based on the Dataset:</a:t>
            </a:r>
          </a:p>
          <a:p>
            <a:pPr algn="l"/>
            <a:r>
              <a:rPr lang="en-US" b="1" i="0" u="sng">
                <a:solidFill>
                  <a:srgbClr val="374151"/>
                </a:solidFill>
                <a:effectLst/>
                <a:latin typeface="Times New Roman" panose="02020603050405020304" pitchFamily="18" charset="0"/>
                <a:cs typeface="Times New Roman" panose="02020603050405020304" pitchFamily="18" charset="0"/>
              </a:rPr>
              <a:t>HYPOTHESIS 1</a:t>
            </a:r>
            <a:r>
              <a:rPr lang="en-US" b="1" i="0">
                <a:solidFill>
                  <a:srgbClr val="374151"/>
                </a:solidFill>
                <a:effectLst/>
                <a:latin typeface="Times New Roman" panose="02020603050405020304" pitchFamily="18" charset="0"/>
                <a:cs typeface="Times New Roman" panose="02020603050405020304" pitchFamily="18" charset="0"/>
              </a:rPr>
              <a:t>:</a:t>
            </a:r>
          </a:p>
          <a:p>
            <a:pPr algn="l">
              <a:buClr>
                <a:schemeClr val="tx1"/>
              </a:buClr>
              <a:buSzPct val="90000"/>
              <a:buFont typeface="Arial" panose="020B0604020202020204" pitchFamily="34" charset="0"/>
              <a:buChar char="•"/>
            </a:pPr>
            <a:r>
              <a:rPr lang="en-US" b="0" i="0">
                <a:solidFill>
                  <a:srgbClr val="374151"/>
                </a:solidFill>
                <a:effectLst/>
                <a:latin typeface="Times New Roman" panose="02020603050405020304" pitchFamily="18" charset="0"/>
                <a:cs typeface="Times New Roman" panose="02020603050405020304" pitchFamily="18" charset="0"/>
              </a:rPr>
              <a:t>This hypothesis aims to investigate the significant relationship between ‘Social </a:t>
            </a:r>
            <a:r>
              <a:rPr lang="en-US">
                <a:solidFill>
                  <a:srgbClr val="374151"/>
                </a:solidFill>
                <a:latin typeface="Times New Roman" panose="02020603050405020304" pitchFamily="18" charset="0"/>
                <a:cs typeface="Times New Roman" panose="02020603050405020304" pitchFamily="18" charset="0"/>
              </a:rPr>
              <a:t>S</a:t>
            </a:r>
            <a:r>
              <a:rPr lang="en-US" b="0" i="0">
                <a:solidFill>
                  <a:srgbClr val="374151"/>
                </a:solidFill>
                <a:effectLst/>
                <a:latin typeface="Times New Roman" panose="02020603050405020304" pitchFamily="18" charset="0"/>
                <a:cs typeface="Times New Roman" panose="02020603050405020304" pitchFamily="18" charset="0"/>
              </a:rPr>
              <a:t>upport' and ‘Self-Esteem.’ </a:t>
            </a:r>
          </a:p>
          <a:p>
            <a:pPr algn="l">
              <a:buClr>
                <a:schemeClr val="tx1"/>
              </a:buClr>
              <a:buSzPct val="90000"/>
              <a:buFont typeface="Arial" panose="020B0604020202020204" pitchFamily="34" charset="0"/>
              <a:buChar char="•"/>
            </a:pPr>
            <a:r>
              <a:rPr lang="en-US" b="0" i="0">
                <a:solidFill>
                  <a:srgbClr val="374151"/>
                </a:solidFill>
                <a:effectLst/>
                <a:latin typeface="Times New Roman" panose="02020603050405020304" pitchFamily="18" charset="0"/>
                <a:cs typeface="Times New Roman" panose="02020603050405020304" pitchFamily="18" charset="0"/>
              </a:rPr>
              <a:t>The focus is on determining whether notable variations exist in self-esteem levels among individuals who receive different forms of social support.</a:t>
            </a:r>
          </a:p>
          <a:p>
            <a:pPr algn="l">
              <a:buClr>
                <a:schemeClr val="tx1"/>
              </a:buClr>
              <a:buSzPct val="90000"/>
              <a:buFont typeface="Arial" panose="020B0604020202020204" pitchFamily="34" charset="0"/>
              <a:buChar char="•"/>
            </a:pPr>
            <a:r>
              <a:rPr lang="en-US" b="0" i="0">
                <a:solidFill>
                  <a:srgbClr val="374151"/>
                </a:solidFill>
                <a:effectLst/>
                <a:latin typeface="Times New Roman" panose="02020603050405020304" pitchFamily="18" charset="0"/>
                <a:cs typeface="Times New Roman" panose="02020603050405020304" pitchFamily="18" charset="0"/>
              </a:rPr>
              <a:t>H0: There is no significant difference in self-esteem levels among individuals with different levels of social support.</a:t>
            </a:r>
          </a:p>
          <a:p>
            <a:pPr algn="l">
              <a:buClr>
                <a:schemeClr val="tx1"/>
              </a:buClr>
              <a:buSzPct val="90000"/>
              <a:buFont typeface="Arial" panose="020B0604020202020204" pitchFamily="34" charset="0"/>
              <a:buChar char="•"/>
            </a:pPr>
            <a:r>
              <a:rPr lang="en-US" b="0" i="0">
                <a:solidFill>
                  <a:srgbClr val="374151"/>
                </a:solidFill>
                <a:effectLst/>
                <a:latin typeface="Times New Roman" panose="02020603050405020304" pitchFamily="18" charset="0"/>
                <a:cs typeface="Times New Roman" panose="02020603050405020304" pitchFamily="18" charset="0"/>
              </a:rPr>
              <a:t>H1: There is a significant difference in self-esteem levels among individuals with different levels of social support.</a:t>
            </a:r>
          </a:p>
          <a:p>
            <a:pPr algn="l"/>
            <a:endParaRPr lang="en-US"/>
          </a:p>
          <a:p>
            <a:endParaRPr lang="en-US" dirty="0"/>
          </a:p>
        </p:txBody>
      </p:sp>
      <p:sp>
        <p:nvSpPr>
          <p:cNvPr id="4" name="Date Placeholder 3">
            <a:extLst>
              <a:ext uri="{FF2B5EF4-FFF2-40B4-BE49-F238E27FC236}">
                <a16:creationId xmlns:a16="http://schemas.microsoft.com/office/drawing/2014/main" id="{9F4F3F91-72E4-FA96-3ACC-F3E88F0E5032}"/>
              </a:ext>
            </a:extLst>
          </p:cNvPr>
          <p:cNvSpPr>
            <a:spLocks noGrp="1"/>
          </p:cNvSpPr>
          <p:nvPr>
            <p:ph type="dt" sz="half" idx="10"/>
          </p:nvPr>
        </p:nvSpPr>
        <p:spPr/>
        <p:txBody>
          <a:bodyPr/>
          <a:lstStyle/>
          <a:p>
            <a:r>
              <a:rPr lang="en-US"/>
              <a:t>12/07/2023</a:t>
            </a:r>
            <a:endParaRPr lang="en-US" dirty="0"/>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p:txBody>
          <a:bodyPr>
            <a:normAutofit/>
          </a:bodyPr>
          <a:lstStyle/>
          <a:p>
            <a:fld id="{D39607A7-8386-47DB-8578-DDEDD194E5D4}" type="slidenum">
              <a:rPr lang="en-US" smtClean="0"/>
              <a:pPr/>
              <a:t>5</a:t>
            </a:fld>
            <a:endParaRPr lang="en-US" dirty="0"/>
          </a:p>
        </p:txBody>
      </p:sp>
    </p:spTree>
    <p:extLst>
      <p:ext uri="{BB962C8B-B14F-4D97-AF65-F5344CB8AC3E}">
        <p14:creationId xmlns:p14="http://schemas.microsoft.com/office/powerpoint/2010/main" val="3185939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076782" y="853545"/>
            <a:ext cx="6038444" cy="806171"/>
          </a:xfrm>
        </p:spPr>
        <p:txBody>
          <a:bodyPr wrap="square" anchor="b">
            <a:normAutofit/>
          </a:bodyPr>
          <a:lstStyle/>
          <a:p>
            <a:r>
              <a:rPr lang="en-US" sz="3200" b="1" dirty="0">
                <a:latin typeface="Times New Roman" panose="02020603050405020304" pitchFamily="18" charset="0"/>
                <a:cs typeface="Times New Roman" panose="02020603050405020304" pitchFamily="18" charset="0"/>
              </a:rPr>
              <a:t>Hypotheses of Interest</a:t>
            </a:r>
          </a:p>
        </p:txBody>
      </p:sp>
      <p:sp>
        <p:nvSpPr>
          <p:cNvPr id="7" name="Content Placeholder 2">
            <a:extLst>
              <a:ext uri="{FF2B5EF4-FFF2-40B4-BE49-F238E27FC236}">
                <a16:creationId xmlns:a16="http://schemas.microsoft.com/office/drawing/2014/main" id="{F2C0EEFA-672B-CE4B-9470-06B4AB2D30AF}"/>
              </a:ext>
            </a:extLst>
          </p:cNvPr>
          <p:cNvSpPr>
            <a:spLocks noGrp="1"/>
          </p:cNvSpPr>
          <p:nvPr>
            <p:ph idx="13"/>
          </p:nvPr>
        </p:nvSpPr>
        <p:spPr>
          <a:xfrm>
            <a:off x="450001" y="2139881"/>
            <a:ext cx="11467323" cy="3757071"/>
          </a:xfrm>
        </p:spPr>
        <p:txBody>
          <a:bodyPr>
            <a:normAutofit/>
          </a:bodyPr>
          <a:lstStyle/>
          <a:p>
            <a:pPr algn="l"/>
            <a:r>
              <a:rPr lang="en-US" b="1" u="sng" dirty="0">
                <a:solidFill>
                  <a:srgbClr val="374151"/>
                </a:solidFill>
                <a:effectLst/>
                <a:latin typeface="Times New Roman" panose="02020603050405020304" pitchFamily="18" charset="0"/>
                <a:cs typeface="Times New Roman" panose="02020603050405020304" pitchFamily="18" charset="0"/>
              </a:rPr>
              <a:t>HYPOTHESIS 2</a:t>
            </a:r>
            <a:r>
              <a:rPr lang="en-US" b="1" dirty="0">
                <a:solidFill>
                  <a:srgbClr val="374151"/>
                </a:solidFill>
                <a:effectLst/>
                <a:latin typeface="Times New Roman" panose="02020603050405020304" pitchFamily="18" charset="0"/>
                <a:cs typeface="Times New Roman" panose="02020603050405020304" pitchFamily="18" charset="0"/>
              </a:rPr>
              <a:t>:</a:t>
            </a:r>
          </a:p>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The hypothesis aims to establish a noteworthy correlation between ‘</a:t>
            </a:r>
            <a:r>
              <a:rPr lang="en-US" dirty="0" err="1">
                <a:solidFill>
                  <a:srgbClr val="374151"/>
                </a:solidFill>
                <a:latin typeface="Times New Roman" panose="02020603050405020304" pitchFamily="18" charset="0"/>
                <a:cs typeface="Times New Roman" panose="02020603050405020304" pitchFamily="18" charset="0"/>
              </a:rPr>
              <a:t>A</a:t>
            </a:r>
            <a:r>
              <a:rPr lang="en-US" b="0" i="0" dirty="0" err="1">
                <a:solidFill>
                  <a:srgbClr val="374151"/>
                </a:solidFill>
                <a:effectLst/>
                <a:latin typeface="Times New Roman" panose="02020603050405020304" pitchFamily="18" charset="0"/>
                <a:cs typeface="Times New Roman" panose="02020603050405020304" pitchFamily="18" charset="0"/>
              </a:rPr>
              <a:t>cademic_Performance</a:t>
            </a:r>
            <a:r>
              <a:rPr lang="en-US" b="0" i="0" dirty="0">
                <a:solidFill>
                  <a:srgbClr val="374151"/>
                </a:solidFill>
                <a:effectLst/>
                <a:latin typeface="Times New Roman" panose="02020603050405020304" pitchFamily="18" charset="0"/>
                <a:cs typeface="Times New Roman" panose="02020603050405020304" pitchFamily="18" charset="0"/>
              </a:rPr>
              <a:t>' and </a:t>
            </a:r>
            <a:r>
              <a:rPr lang="en-US" dirty="0" err="1">
                <a:solidFill>
                  <a:srgbClr val="374151"/>
                </a:solidFill>
                <a:latin typeface="Times New Roman" panose="02020603050405020304" pitchFamily="18" charset="0"/>
                <a:cs typeface="Times New Roman" panose="02020603050405020304" pitchFamily="18" charset="0"/>
              </a:rPr>
              <a:t>S</a:t>
            </a:r>
            <a:r>
              <a:rPr lang="en-US" b="0" i="0" dirty="0" err="1">
                <a:solidFill>
                  <a:srgbClr val="374151"/>
                </a:solidFill>
                <a:effectLst/>
                <a:latin typeface="Times New Roman" panose="02020603050405020304" pitchFamily="18" charset="0"/>
                <a:cs typeface="Times New Roman" panose="02020603050405020304" pitchFamily="18" charset="0"/>
              </a:rPr>
              <a:t>tress_Level</a:t>
            </a:r>
            <a:r>
              <a:rPr lang="en-US" b="0" i="0" dirty="0">
                <a:solidFill>
                  <a:srgbClr val="374151"/>
                </a:solidFill>
                <a:effectLst/>
                <a:latin typeface="Times New Roman" panose="02020603050405020304" pitchFamily="18" charset="0"/>
                <a:cs typeface="Times New Roman" panose="02020603050405020304" pitchFamily="18" charset="0"/>
              </a:rPr>
              <a:t>’, investigating the existence of a significant relationship between student academic performance and their stress levels.</a:t>
            </a:r>
          </a:p>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H0: </a:t>
            </a:r>
            <a:r>
              <a:rPr lang="en-US" dirty="0">
                <a:solidFill>
                  <a:srgbClr val="374151"/>
                </a:solidFill>
                <a:latin typeface="Times New Roman" panose="02020603050405020304" pitchFamily="18" charset="0"/>
                <a:cs typeface="Times New Roman" panose="02020603050405020304" pitchFamily="18" charset="0"/>
              </a:rPr>
              <a:t>T</a:t>
            </a:r>
            <a:r>
              <a:rPr lang="en-US" b="0" i="0" dirty="0">
                <a:solidFill>
                  <a:srgbClr val="374151"/>
                </a:solidFill>
                <a:effectLst/>
                <a:latin typeface="Times New Roman" panose="02020603050405020304" pitchFamily="18" charset="0"/>
                <a:cs typeface="Times New Roman" panose="02020603050405020304" pitchFamily="18" charset="0"/>
              </a:rPr>
              <a:t>here is no statistically significant association between academic performance and stress level.</a:t>
            </a:r>
          </a:p>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H1:</a:t>
            </a:r>
            <a:r>
              <a:rPr lang="en-US" dirty="0">
                <a:solidFill>
                  <a:srgbClr val="374151"/>
                </a:solidFill>
                <a:latin typeface="Times New Roman" panose="02020603050405020304" pitchFamily="18" charset="0"/>
                <a:cs typeface="Times New Roman" panose="02020603050405020304" pitchFamily="18" charset="0"/>
              </a:rPr>
              <a:t>There is </a:t>
            </a:r>
            <a:r>
              <a:rPr lang="en-US" b="0" i="0" dirty="0">
                <a:solidFill>
                  <a:srgbClr val="374151"/>
                </a:solidFill>
                <a:effectLst/>
                <a:latin typeface="Times New Roman" panose="02020603050405020304" pitchFamily="18" charset="0"/>
                <a:cs typeface="Times New Roman" panose="02020603050405020304" pitchFamily="18" charset="0"/>
              </a:rPr>
              <a:t>a significant correlation exists between these two variables, implying a meaningful relationship between academic performance and stress level.</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9F4F3F91-72E4-FA96-3ACC-F3E88F0E5032}"/>
              </a:ext>
            </a:extLst>
          </p:cNvPr>
          <p:cNvSpPr>
            <a:spLocks noGrp="1"/>
          </p:cNvSpPr>
          <p:nvPr>
            <p:ph type="dt" sz="half" idx="10"/>
          </p:nvPr>
        </p:nvSpPr>
        <p:spPr/>
        <p:txBody>
          <a:bodyPr/>
          <a:lstStyle/>
          <a:p>
            <a:r>
              <a:rPr lang="en-US"/>
              <a:t>12/07/2023</a:t>
            </a:r>
            <a:endParaRPr lang="en-US" dirty="0"/>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p:txBody>
          <a:bodyPr>
            <a:normAutofit/>
          </a:bodyPr>
          <a:lstStyle/>
          <a:p>
            <a:fld id="{D39607A7-8386-47DB-8578-DDEDD194E5D4}" type="slidenum">
              <a:rPr lang="en-US" smtClean="0"/>
              <a:pPr/>
              <a:t>6</a:t>
            </a:fld>
            <a:endParaRPr lang="en-US" dirty="0"/>
          </a:p>
        </p:txBody>
      </p:sp>
    </p:spTree>
    <p:extLst>
      <p:ext uri="{BB962C8B-B14F-4D97-AF65-F5344CB8AC3E}">
        <p14:creationId xmlns:p14="http://schemas.microsoft.com/office/powerpoint/2010/main" val="4250633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076782" y="853545"/>
            <a:ext cx="6038444" cy="806171"/>
          </a:xfrm>
        </p:spPr>
        <p:txBody>
          <a:bodyPr wrap="square" anchor="b">
            <a:normAutofit/>
          </a:bodyPr>
          <a:lstStyle/>
          <a:p>
            <a:r>
              <a:rPr lang="en-US" sz="3200" b="1" dirty="0">
                <a:latin typeface="Times New Roman" panose="02020603050405020304" pitchFamily="18" charset="0"/>
                <a:cs typeface="Times New Roman" panose="02020603050405020304" pitchFamily="18" charset="0"/>
              </a:rPr>
              <a:t>Hypotheses of Interest </a:t>
            </a:r>
          </a:p>
        </p:txBody>
      </p:sp>
      <p:sp>
        <p:nvSpPr>
          <p:cNvPr id="7" name="Content Placeholder 2">
            <a:extLst>
              <a:ext uri="{FF2B5EF4-FFF2-40B4-BE49-F238E27FC236}">
                <a16:creationId xmlns:a16="http://schemas.microsoft.com/office/drawing/2014/main" id="{F2C0EEFA-672B-CE4B-9470-06B4AB2D30AF}"/>
              </a:ext>
            </a:extLst>
          </p:cNvPr>
          <p:cNvSpPr>
            <a:spLocks noGrp="1"/>
          </p:cNvSpPr>
          <p:nvPr>
            <p:ph idx="13"/>
          </p:nvPr>
        </p:nvSpPr>
        <p:spPr>
          <a:xfrm>
            <a:off x="450000" y="1856791"/>
            <a:ext cx="11467323" cy="4054357"/>
          </a:xfrm>
        </p:spPr>
        <p:txBody>
          <a:bodyPr>
            <a:normAutofit fontScale="92500" lnSpcReduction="20000"/>
          </a:bodyPr>
          <a:lstStyle/>
          <a:p>
            <a:pPr algn="l"/>
            <a:endParaRPr lang="en-US" sz="2200" b="1" dirty="0">
              <a:solidFill>
                <a:srgbClr val="374151"/>
              </a:solidFill>
              <a:effectLst/>
              <a:latin typeface="Times New Roman" panose="02020603050405020304" pitchFamily="18" charset="0"/>
              <a:cs typeface="Times New Roman" panose="02020603050405020304" pitchFamily="18" charset="0"/>
            </a:endParaRPr>
          </a:p>
          <a:p>
            <a:pPr algn="l">
              <a:buClr>
                <a:schemeClr val="tx1"/>
              </a:buClr>
              <a:buSzPct val="90000"/>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The hypotheses presented in the dataset delve beyond trivial observations, aiming to uncover significant relationships in human psychology and educational dynamics.</a:t>
            </a:r>
          </a:p>
          <a:p>
            <a:pPr algn="l">
              <a:buClr>
                <a:schemeClr val="tx1"/>
              </a:buClr>
              <a:buSzPct val="90000"/>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Validating the hypothesis that a significant relationship exists between 'social support' and 'self-esteem' suggests that enhancing support mechanisms for students could positively impact self-esteem, potentially influencing mental health interventions and support systems within educational institutions by emphasizing the crucial role of a positive social environment.(Hypothesis 1).</a:t>
            </a:r>
          </a:p>
          <a:p>
            <a:pPr algn="l">
              <a:buClr>
                <a:schemeClr val="tx1"/>
              </a:buClr>
              <a:buSzPct val="90000"/>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The intricate correlation between variables, brought to light through calculation, indicates a complex relationship that extends beyond immediate observations. This correlation is quantified by a coefficient, emphasizing the nuanced and non-intuitive nature of the relationship, requiring rigorous computation for a deeper understanding, aligning with the hypothesis's goal to unveil insights contributing to a comprehensive understanding of the studied phenomena.(Hypothesis 2)</a:t>
            </a:r>
          </a:p>
          <a:p>
            <a:pPr algn="l">
              <a:buClr>
                <a:schemeClr val="tx1"/>
              </a:buClr>
              <a:buSzPct val="90000"/>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The dataset's statistical summary not only covers descriptive statistics but also delves into non-trivial aspects, exploring correlations between anxiety levels, academic performance, sleep quality, and mental health history, contributing to a more nuanced understanding of student stress factors.</a:t>
            </a:r>
          </a:p>
          <a:p>
            <a:pPr algn="l">
              <a:buClr>
                <a:schemeClr val="tx1"/>
              </a:buClr>
              <a:buSzPct val="90000"/>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Clr>
                <a:schemeClr val="tx1"/>
              </a:buClr>
              <a:buSzPct val="90000"/>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9F4F3F91-72E4-FA96-3ACC-F3E88F0E5032}"/>
              </a:ext>
            </a:extLst>
          </p:cNvPr>
          <p:cNvSpPr>
            <a:spLocks noGrp="1"/>
          </p:cNvSpPr>
          <p:nvPr>
            <p:ph type="dt" sz="half" idx="10"/>
          </p:nvPr>
        </p:nvSpPr>
        <p:spPr/>
        <p:txBody>
          <a:bodyPr/>
          <a:lstStyle/>
          <a:p>
            <a:r>
              <a:rPr lang="en-US"/>
              <a:t>12/07/2023</a:t>
            </a:r>
            <a:endParaRPr lang="en-US" dirty="0"/>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p:txBody>
          <a:bodyPr>
            <a:normAutofit/>
          </a:bodyPr>
          <a:lstStyle/>
          <a:p>
            <a:fld id="{D39607A7-8386-47DB-8578-DDEDD194E5D4}" type="slidenum">
              <a:rPr lang="en-US" smtClean="0"/>
              <a:pPr/>
              <a:t>7</a:t>
            </a:fld>
            <a:endParaRPr lang="en-US" dirty="0"/>
          </a:p>
        </p:txBody>
      </p:sp>
    </p:spTree>
    <p:extLst>
      <p:ext uri="{BB962C8B-B14F-4D97-AF65-F5344CB8AC3E}">
        <p14:creationId xmlns:p14="http://schemas.microsoft.com/office/powerpoint/2010/main" val="3117133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076782" y="975435"/>
            <a:ext cx="6038444" cy="757935"/>
          </a:xfrm>
        </p:spPr>
        <p:txBody>
          <a:bodyPr wrap="square" anchor="b">
            <a:normAutofit/>
          </a:bodyPr>
          <a:lstStyle/>
          <a:p>
            <a:r>
              <a:rPr lang="en-US" sz="3200" b="1" dirty="0">
                <a:latin typeface="Times New Roman" panose="02020603050405020304" pitchFamily="18" charset="0"/>
                <a:cs typeface="Times New Roman" panose="02020603050405020304" pitchFamily="18" charset="0"/>
              </a:rPr>
              <a:t>Methods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504948" y="2801398"/>
            <a:ext cx="11467323" cy="2704415"/>
          </a:xfrm>
        </p:spPr>
        <p:txBody>
          <a:bodyPr>
            <a:normAutofit/>
          </a:bodyPr>
          <a:lstStyle/>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Multiple Linear Regression, a vital statistical technique facilitating the modeling and analysis of relationships between a dependent variable and multiple independent variables.</a:t>
            </a:r>
          </a:p>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Unlike simple linear regression, it accommodates complex real-world phenomena across various disciplines.</a:t>
            </a:r>
          </a:p>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 The model's formulation, represented as </a:t>
            </a:r>
            <a:r>
              <a:rPr lang="en-US" b="1" i="0" dirty="0">
                <a:effectLst/>
                <a:latin typeface="Times New Roman" panose="02020603050405020304" pitchFamily="18" charset="0"/>
                <a:cs typeface="Times New Roman" panose="02020603050405020304" pitchFamily="18" charset="0"/>
              </a:rPr>
              <a:t>Y = </a:t>
            </a:r>
            <a:r>
              <a:rPr lang="el-GR" b="1" i="0" dirty="0">
                <a:effectLst/>
                <a:latin typeface="Times New Roman" panose="02020603050405020304" pitchFamily="18" charset="0"/>
                <a:cs typeface="Times New Roman" panose="02020603050405020304" pitchFamily="18" charset="0"/>
              </a:rPr>
              <a:t>β0 + β1</a:t>
            </a:r>
            <a:r>
              <a:rPr lang="en-US" b="1" i="0" dirty="0">
                <a:effectLst/>
                <a:latin typeface="Times New Roman" panose="02020603050405020304" pitchFamily="18" charset="0"/>
                <a:cs typeface="Times New Roman" panose="02020603050405020304" pitchFamily="18" charset="0"/>
              </a:rPr>
              <a:t>X1 + </a:t>
            </a:r>
            <a:r>
              <a:rPr lang="el-GR" b="1" i="0" dirty="0">
                <a:effectLst/>
                <a:latin typeface="Times New Roman" panose="02020603050405020304" pitchFamily="18" charset="0"/>
                <a:cs typeface="Times New Roman" panose="02020603050405020304" pitchFamily="18" charset="0"/>
              </a:rPr>
              <a:t>β2</a:t>
            </a:r>
            <a:r>
              <a:rPr lang="en-US" b="1" i="0" dirty="0">
                <a:effectLst/>
                <a:latin typeface="Times New Roman" panose="02020603050405020304" pitchFamily="18" charset="0"/>
                <a:cs typeface="Times New Roman" panose="02020603050405020304" pitchFamily="18" charset="0"/>
              </a:rPr>
              <a:t>X2 + . . . + </a:t>
            </a:r>
            <a:r>
              <a:rPr lang="el-GR" b="1" i="0" dirty="0">
                <a:effectLst/>
                <a:latin typeface="Times New Roman" panose="02020603050405020304" pitchFamily="18" charset="0"/>
                <a:cs typeface="Times New Roman" panose="02020603050405020304" pitchFamily="18" charset="0"/>
              </a:rPr>
              <a:t>β</a:t>
            </a:r>
            <a:r>
              <a:rPr lang="en-US" b="1" i="0" dirty="0" err="1">
                <a:effectLst/>
                <a:latin typeface="Times New Roman" panose="02020603050405020304" pitchFamily="18" charset="0"/>
                <a:cs typeface="Times New Roman" panose="02020603050405020304" pitchFamily="18" charset="0"/>
              </a:rPr>
              <a:t>kXk</a:t>
            </a:r>
            <a:r>
              <a:rPr lang="en-US" b="1" i="0" dirty="0">
                <a:effectLst/>
                <a:latin typeface="Times New Roman" panose="02020603050405020304" pitchFamily="18" charset="0"/>
                <a:cs typeface="Times New Roman" panose="02020603050405020304" pitchFamily="18" charset="0"/>
              </a:rPr>
              <a:t> + </a:t>
            </a:r>
            <a:r>
              <a:rPr lang="el-GR" b="1" i="0" dirty="0">
                <a:effectLst/>
                <a:latin typeface="Times New Roman" panose="02020603050405020304" pitchFamily="18" charset="0"/>
                <a:cs typeface="Times New Roman" panose="02020603050405020304" pitchFamily="18" charset="0"/>
              </a:rPr>
              <a:t>ε</a:t>
            </a:r>
            <a:r>
              <a:rPr lang="en-US" b="0" i="0" dirty="0">
                <a:effectLst/>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encompasses an array of assumptions, including linearity, independence, homoscedasticity, and a normal distribution of errors.</a:t>
            </a:r>
            <a:r>
              <a:rPr lang="en-US" b="0" i="0" baseline="30000" dirty="0">
                <a:solidFill>
                  <a:srgbClr val="374151"/>
                </a:solidFill>
                <a:effectLst/>
                <a:latin typeface="Times New Roman" panose="02020603050405020304" pitchFamily="18" charset="0"/>
                <a:cs typeface="Times New Roman" panose="02020603050405020304" pitchFamily="18" charset="0"/>
              </a:rPr>
              <a:t>[3]</a:t>
            </a:r>
          </a:p>
          <a:p>
            <a:pPr algn="l"/>
            <a:endParaRPr lang="en-US" dirty="0">
              <a:latin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9F4F3F91-72E4-FA96-3ACC-F3E88F0E5032}"/>
              </a:ext>
            </a:extLst>
          </p:cNvPr>
          <p:cNvSpPr>
            <a:spLocks noGrp="1"/>
          </p:cNvSpPr>
          <p:nvPr>
            <p:ph type="dt" sz="half" idx="10"/>
          </p:nvPr>
        </p:nvSpPr>
        <p:spPr/>
        <p:txBody>
          <a:bodyPr/>
          <a:lstStyle/>
          <a:p>
            <a:r>
              <a:rPr lang="en-US"/>
              <a:t>12/07/2023</a:t>
            </a:r>
            <a:endParaRPr lang="en-US" dirty="0"/>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p:txBody>
          <a:bodyPr>
            <a:normAutofit/>
          </a:bodyPr>
          <a:lstStyle/>
          <a:p>
            <a:fld id="{D39607A7-8386-47DB-8578-DDEDD194E5D4}" type="slidenum">
              <a:rPr lang="en-US" smtClean="0"/>
              <a:pPr/>
              <a:t>8</a:t>
            </a:fld>
            <a:endParaRPr lang="en-US" dirty="0"/>
          </a:p>
        </p:txBody>
      </p:sp>
      <p:sp>
        <p:nvSpPr>
          <p:cNvPr id="6" name="TextBox 5">
            <a:extLst>
              <a:ext uri="{FF2B5EF4-FFF2-40B4-BE49-F238E27FC236}">
                <a16:creationId xmlns:a16="http://schemas.microsoft.com/office/drawing/2014/main" id="{07740017-EF3A-66B1-124C-9E278A798E29}"/>
              </a:ext>
            </a:extLst>
          </p:cNvPr>
          <p:cNvSpPr txBox="1"/>
          <p:nvPr/>
        </p:nvSpPr>
        <p:spPr>
          <a:xfrm>
            <a:off x="450005" y="2093509"/>
            <a:ext cx="4599849" cy="707886"/>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1.</a:t>
            </a:r>
            <a:r>
              <a:rPr lang="en-US" sz="2000" b="1" dirty="0">
                <a:solidFill>
                  <a:srgbClr val="374151"/>
                </a:solidFill>
                <a:latin typeface="Times New Roman" panose="02020603050405020304" pitchFamily="18" charset="0"/>
                <a:cs typeface="Times New Roman" panose="02020603050405020304" pitchFamily="18" charset="0"/>
              </a:rPr>
              <a:t> </a:t>
            </a:r>
            <a:r>
              <a:rPr lang="en-US" sz="2000" b="1" u="sng" dirty="0">
                <a:solidFill>
                  <a:srgbClr val="374151"/>
                </a:solidFill>
                <a:latin typeface="Times New Roman" panose="02020603050405020304" pitchFamily="18" charset="0"/>
                <a:cs typeface="Times New Roman" panose="02020603050405020304" pitchFamily="18" charset="0"/>
              </a:rPr>
              <a:t>MULTIPLE LINEAR REGRESSION</a:t>
            </a:r>
          </a:p>
          <a:p>
            <a:endParaRPr lang="en-US"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C41FB20-C170-F6EE-6FFD-45E943B549D3}"/>
              </a:ext>
            </a:extLst>
          </p:cNvPr>
          <p:cNvSpPr txBox="1"/>
          <p:nvPr/>
        </p:nvSpPr>
        <p:spPr>
          <a:xfrm>
            <a:off x="1141445" y="6407543"/>
            <a:ext cx="9909110" cy="646331"/>
          </a:xfrm>
          <a:prstGeom prst="rect">
            <a:avLst/>
          </a:prstGeom>
          <a:noFill/>
        </p:spPr>
        <p:txBody>
          <a:bodyPr wrap="square" rtlCol="0">
            <a:spAutoFit/>
          </a:bodyPr>
          <a:lstStyle/>
          <a:p>
            <a:pPr algn="ctr"/>
            <a:r>
              <a:rPr lang="en-US" dirty="0">
                <a:solidFill>
                  <a:schemeClr val="bg2">
                    <a:lumMod val="10000"/>
                  </a:schemeClr>
                </a:solidFill>
                <a:hlinkClick r:id="rId2">
                  <a:extLst>
                    <a:ext uri="{A12FA001-AC4F-418D-AE19-62706E023703}">
                      <ahyp:hlinkClr xmlns:ahyp="http://schemas.microsoft.com/office/drawing/2018/hyperlinkcolor" val="tx"/>
                    </a:ext>
                  </a:extLst>
                </a:hlinkClick>
              </a:rPr>
              <a:t>Interpreting Multiple Linear Regression: A Guidebook of Variable</a:t>
            </a:r>
            <a:r>
              <a:rPr lang="en-US" b="0" i="0" baseline="30000" dirty="0">
                <a:solidFill>
                  <a:srgbClr val="374151"/>
                </a:solidFill>
                <a:effectLst/>
                <a:latin typeface="Times New Roman" panose="02020603050405020304" pitchFamily="18" charset="0"/>
                <a:cs typeface="Times New Roman" panose="02020603050405020304" pitchFamily="18" charset="0"/>
              </a:rPr>
              <a:t>[3]</a:t>
            </a:r>
          </a:p>
          <a:p>
            <a:pPr algn="ctr"/>
            <a:endParaRPr lang="en-US" dirty="0">
              <a:solidFill>
                <a:schemeClr val="bg2">
                  <a:lumMod val="10000"/>
                </a:schemeClr>
              </a:solidFill>
            </a:endParaRPr>
          </a:p>
        </p:txBody>
      </p:sp>
    </p:spTree>
    <p:extLst>
      <p:ext uri="{BB962C8B-B14F-4D97-AF65-F5344CB8AC3E}">
        <p14:creationId xmlns:p14="http://schemas.microsoft.com/office/powerpoint/2010/main" val="399289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0429-01B0-49EE-88AD-6D556FBE8BA3}"/>
              </a:ext>
            </a:extLst>
          </p:cNvPr>
          <p:cNvSpPr>
            <a:spLocks noGrp="1"/>
          </p:cNvSpPr>
          <p:nvPr>
            <p:ph type="title"/>
          </p:nvPr>
        </p:nvSpPr>
        <p:spPr>
          <a:xfrm>
            <a:off x="3076782" y="975435"/>
            <a:ext cx="6038444" cy="757935"/>
          </a:xfrm>
        </p:spPr>
        <p:txBody>
          <a:bodyPr wrap="square" anchor="b">
            <a:normAutofit/>
          </a:bodyPr>
          <a:lstStyle/>
          <a:p>
            <a:r>
              <a:rPr lang="en-US" sz="3200" b="1" dirty="0">
                <a:latin typeface="Times New Roman" panose="02020603050405020304" pitchFamily="18" charset="0"/>
                <a:cs typeface="Times New Roman" panose="02020603050405020304" pitchFamily="18" charset="0"/>
              </a:rPr>
              <a:t>Methods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533977" y="2801398"/>
            <a:ext cx="11467323" cy="2668556"/>
          </a:xfrm>
        </p:spPr>
        <p:txBody>
          <a:bodyPr>
            <a:normAutofit/>
          </a:bodyPr>
          <a:lstStyle/>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Model evaluation incorporates metrics like R-Squared, Adjusted R-Squared, and residual analysis, ensuring the model's validity.</a:t>
            </a:r>
          </a:p>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Interpretation of results focuses on the significance and direction of coefficients. </a:t>
            </a:r>
          </a:p>
          <a:p>
            <a:pPr algn="l">
              <a:buClr>
                <a:schemeClr val="tx1"/>
              </a:buClr>
              <a:buSzPct val="9000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Applications of Multiple Regression span diverse fields such as economics, social sciences, natural sciences, health sciences, and marketing, underscoring its versatility in addressing complex relationships.</a:t>
            </a:r>
            <a:endParaRPr lang="en-US" dirty="0">
              <a:solidFill>
                <a:srgbClr val="374151"/>
              </a:solidFill>
              <a:latin typeface="Times New Roman" panose="02020603050405020304" pitchFamily="18" charset="0"/>
              <a:cs typeface="Times New Roman" panose="02020603050405020304" pitchFamily="18" charset="0"/>
            </a:endParaRPr>
          </a:p>
          <a:p>
            <a:pPr algn="l"/>
            <a:endParaRPr lang="en-US" b="0" i="0" dirty="0">
              <a:solidFill>
                <a:srgbClr val="343541"/>
              </a:solidFill>
              <a:effectLst/>
              <a:latin typeface="Söhne"/>
            </a:endParaRPr>
          </a:p>
          <a:p>
            <a:endParaRPr lang="en-US" dirty="0"/>
          </a:p>
          <a:p>
            <a:endParaRPr lang="en-US" dirty="0"/>
          </a:p>
        </p:txBody>
      </p:sp>
      <p:sp>
        <p:nvSpPr>
          <p:cNvPr id="4" name="Date Placeholder 3">
            <a:extLst>
              <a:ext uri="{FF2B5EF4-FFF2-40B4-BE49-F238E27FC236}">
                <a16:creationId xmlns:a16="http://schemas.microsoft.com/office/drawing/2014/main" id="{C89AFAA1-3A21-9B0A-1D68-56D41E27E525}"/>
              </a:ext>
            </a:extLst>
          </p:cNvPr>
          <p:cNvSpPr>
            <a:spLocks noGrp="1"/>
          </p:cNvSpPr>
          <p:nvPr>
            <p:ph type="dt" sz="half" idx="10"/>
          </p:nvPr>
        </p:nvSpPr>
        <p:spPr/>
        <p:txBody>
          <a:bodyPr/>
          <a:lstStyle/>
          <a:p>
            <a:r>
              <a:rPr lang="en-US"/>
              <a:t>12/07/2023</a:t>
            </a:r>
            <a:endParaRPr lang="en-US" dirty="0"/>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p:txBody>
          <a:bodyPr>
            <a:normAutofit/>
          </a:bodyPr>
          <a:lstStyle/>
          <a:p>
            <a:fld id="{D39607A7-8386-47DB-8578-DDEDD194E5D4}" type="slidenum">
              <a:rPr lang="en-US" smtClean="0"/>
              <a:pPr/>
              <a:t>9</a:t>
            </a:fld>
            <a:endParaRPr lang="en-US" dirty="0"/>
          </a:p>
        </p:txBody>
      </p:sp>
      <p:sp>
        <p:nvSpPr>
          <p:cNvPr id="5" name="TextBox 4">
            <a:extLst>
              <a:ext uri="{FF2B5EF4-FFF2-40B4-BE49-F238E27FC236}">
                <a16:creationId xmlns:a16="http://schemas.microsoft.com/office/drawing/2014/main" id="{B8B5F6EC-7C9E-AADA-511F-480F9C0A1A22}"/>
              </a:ext>
            </a:extLst>
          </p:cNvPr>
          <p:cNvSpPr txBox="1"/>
          <p:nvPr/>
        </p:nvSpPr>
        <p:spPr>
          <a:xfrm>
            <a:off x="450005" y="2093509"/>
            <a:ext cx="4599849" cy="707886"/>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1.</a:t>
            </a:r>
            <a:r>
              <a:rPr lang="en-US" sz="2000" b="1" dirty="0">
                <a:solidFill>
                  <a:srgbClr val="374151"/>
                </a:solidFill>
                <a:latin typeface="Times New Roman" panose="02020603050405020304" pitchFamily="18" charset="0"/>
                <a:cs typeface="Times New Roman" panose="02020603050405020304" pitchFamily="18" charset="0"/>
              </a:rPr>
              <a:t> </a:t>
            </a:r>
            <a:r>
              <a:rPr lang="en-US" sz="2000" b="1" u="sng" dirty="0">
                <a:solidFill>
                  <a:srgbClr val="374151"/>
                </a:solidFill>
                <a:latin typeface="Times New Roman" panose="02020603050405020304" pitchFamily="18" charset="0"/>
                <a:cs typeface="Times New Roman" panose="02020603050405020304" pitchFamily="18" charset="0"/>
              </a:rPr>
              <a:t>MULTIPLE LINEAR REGRESSION</a:t>
            </a: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060719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2E5C16-0C12-46F7-AC7E-7CB6B62A71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474A8BD-7470-4767-A78C-01B8DE47DE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7CB9D788-52D8-46C3-92EC-553D7E4077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1617</TotalTime>
  <Words>1985</Words>
  <Application>Microsoft Office PowerPoint</Application>
  <PresentationFormat>Widescreen</PresentationFormat>
  <Paragraphs>183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Söhne</vt:lpstr>
      <vt:lpstr>Times New Roman</vt:lpstr>
      <vt:lpstr>Retrospect</vt:lpstr>
      <vt:lpstr>Dive into Student Stress Factors</vt:lpstr>
      <vt:lpstr>INTRODUCTION</vt:lpstr>
      <vt:lpstr>Dataset Description : Overview</vt:lpstr>
      <vt:lpstr>Dataset Description : Overview</vt:lpstr>
      <vt:lpstr>Hypotheses of Interest</vt:lpstr>
      <vt:lpstr>Hypotheses of Interest</vt:lpstr>
      <vt:lpstr>Hypotheses of Interest </vt:lpstr>
      <vt:lpstr>Methods</vt:lpstr>
      <vt:lpstr>Methods</vt:lpstr>
      <vt:lpstr>Methods</vt:lpstr>
      <vt:lpstr>Understanding Missing Data</vt:lpstr>
      <vt:lpstr>PowerPoint Presentation</vt:lpstr>
      <vt:lpstr>PowerPoint Presentation</vt:lpstr>
      <vt:lpstr>PowerPoint Presentation</vt:lpstr>
      <vt:lpstr>PowerPoint Presentation</vt:lpstr>
      <vt:lpstr>Investigation on Missing Data</vt:lpstr>
      <vt:lpstr>PowerPoint Presentation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Tony Tom</dc:creator>
  <cp:lastModifiedBy>Tony Tom</cp:lastModifiedBy>
  <cp:revision>1</cp:revision>
  <dcterms:created xsi:type="dcterms:W3CDTF">2023-12-02T01:36:36Z</dcterms:created>
  <dcterms:modified xsi:type="dcterms:W3CDTF">2023-12-07T13:11:18Z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