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12/28/2022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rketbusinessnews.com/financial-glossary/digital-market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 descr="Blue rectangle">
            <a:extLst>
              <a:ext uri="{FF2B5EF4-FFF2-40B4-BE49-F238E27FC236}">
                <a16:creationId xmlns:a16="http://schemas.microsoft.com/office/drawing/2014/main" id="{0B3BEF8B-C24C-C0AC-CE73-758CB4683F4C}"/>
              </a:ext>
            </a:extLst>
          </p:cNvPr>
          <p:cNvSpPr/>
          <p:nvPr/>
        </p:nvSpPr>
        <p:spPr>
          <a:xfrm>
            <a:off x="2400" y="-51948"/>
            <a:ext cx="12189600" cy="690994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2EE92-40AB-A0F4-0259-C771BC7A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" y="-51949"/>
            <a:ext cx="12190729" cy="6909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60" y="154473"/>
            <a:ext cx="9872870" cy="29666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25000"/>
              </a:lnSpc>
            </a:pPr>
            <a:r>
              <a:rPr lang="en-US" sz="7200" i="1" u="sng" dirty="0">
                <a:ln/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Digital</a:t>
            </a:r>
            <a:r>
              <a:rPr lang="en-US" i="1" u="sng" dirty="0">
                <a:ln/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br>
              <a:rPr lang="en-US" i="1" u="sng" dirty="0">
                <a:ln/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7200" i="1" u="sng" dirty="0">
                <a:ln/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Marketing</a:t>
            </a:r>
            <a:endParaRPr lang="en-US" i="1" u="sng" dirty="0">
              <a:ln/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F17817-50C2-FC58-C37B-738E056F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336817"/>
            <a:ext cx="5325616" cy="635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336817"/>
            <a:ext cx="4010660" cy="521625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484642" y="1470991"/>
            <a:ext cx="6689725" cy="488366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519" y="861391"/>
            <a:ext cx="6809235" cy="23035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</a:t>
            </a:r>
            <a:b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DIGITAL MARKETING?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601277" y="2675471"/>
            <a:ext cx="6431697" cy="3499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0" i="0" u="none" strike="noStrike" dirty="0">
                <a:solidFill>
                  <a:schemeClr val="bg1"/>
                </a:solidFill>
                <a:effectLst/>
                <a:latin typeface="Graphik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marketing</a:t>
            </a:r>
            <a:r>
              <a:rPr lang="en-IN" sz="3600" b="0" i="0" dirty="0">
                <a:solidFill>
                  <a:schemeClr val="bg1"/>
                </a:solidFill>
                <a:effectLst/>
                <a:latin typeface="Graphik Web"/>
              </a:rPr>
              <a:t>, also called online marketing, is the promotion of brands to connect with potential customers using the internet and other forms of digital communication.</a:t>
            </a:r>
            <a:endParaRPr lang="en-US" sz="3200" i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46" y="3578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BENEFITS OF DIGITAL MARKETING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23122015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196171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1897601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r>
                        <a:rPr lang="en-IN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.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1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1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Reach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Higher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Revenue</a:t>
                      </a:r>
                      <a:endParaRPr lang="en-US" sz="2800" b="1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Effective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Targeting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Time And Effort Saving</a:t>
                      </a:r>
                      <a:endParaRPr lang="en-US" sz="2800" b="1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Real Time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800" b="1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Analysis</a:t>
                      </a:r>
                      <a:endParaRPr lang="en-US" sz="1800" b="1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114304"/>
            <a:ext cx="7327818" cy="19484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92" y="1536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DIGITAL MARKETING?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460192" y="1122383"/>
            <a:ext cx="5839523" cy="163518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55060-810B-01E4-1BBB-96C6DF5A7F7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0192" y="1663126"/>
            <a:ext cx="9957344" cy="68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It is one of the most emerging ways of marketing.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161A41-5BDD-4769-8E4A-F415A6D9E2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2" r="16509"/>
          <a:stretch/>
        </p:blipFill>
        <p:spPr>
          <a:xfrm>
            <a:off x="6983897" y="2254626"/>
            <a:ext cx="5188745" cy="460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D4EC794E-26FF-5AD1-0892-0EA183642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" y="2254626"/>
            <a:ext cx="6891129" cy="460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2813" y="834887"/>
            <a:ext cx="5183187" cy="518650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16" y="969336"/>
            <a:ext cx="4770591" cy="646604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TYPES OF DIGITAL MARKETING: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118316" y="1758313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6970D-18AF-54A3-748E-B5E83C01AB3C}"/>
              </a:ext>
            </a:extLst>
          </p:cNvPr>
          <p:cNvSpPr txBox="1"/>
          <p:nvPr/>
        </p:nvSpPr>
        <p:spPr>
          <a:xfrm>
            <a:off x="1118316" y="1976175"/>
            <a:ext cx="47705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Search Engine Optimization (SEO)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Paid Social and Paid Search Advertising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Email Marketing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Content Marketing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Affiliate Marketing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Mobile Marketing</a:t>
            </a:r>
          </a:p>
          <a:p>
            <a:pPr marL="342900" indent="-342900">
              <a:buFontTx/>
              <a:buAutoNum type="arabicPeriod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Social Media Marketing</a:t>
            </a:r>
          </a:p>
          <a:p>
            <a:pPr algn="l"/>
            <a:endParaRPr lang="en-IN" sz="2000" b="0" i="0" dirty="0">
              <a:solidFill>
                <a:srgbClr val="272C37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3966D81-9148-DD1A-30FF-C9433E0051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7447" y="3342132"/>
            <a:ext cx="5633142" cy="3063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F55619-5580-8C10-B186-ED5AFF841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47" y="364168"/>
            <a:ext cx="5633142" cy="3155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5511542" y="20317"/>
            <a:ext cx="580141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5632174" y="1401842"/>
            <a:ext cx="5463456" cy="5138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Make money as a Content Writer.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Earn money with Affiliate Marketing.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Work as a social media manager.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Become a Youtuber.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Create your own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Sell Ads and earn money.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Create and Sell your own digital products.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Become a Content Creator.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5712291" y="836612"/>
            <a:ext cx="4403518" cy="18604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845" y="95403"/>
            <a:ext cx="559880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YES YOU CAN EARN!!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9C746-6C45-AF63-2E55-7147C8400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6" y="158399"/>
            <a:ext cx="3270601" cy="32706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12A871-9F4B-B076-4AF8-CC07D8A5B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6" y="3375330"/>
            <a:ext cx="2973994" cy="33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POPULAR EXAMPLES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245704"/>
            <a:ext cx="4438241" cy="9139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82DA7-479A-9CAC-15E8-824C7FBE9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2" y="1428502"/>
            <a:ext cx="5857875" cy="5338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6F6D4-4A0A-0A66-8CAA-A85F92DA3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32" y="1428502"/>
            <a:ext cx="7728748" cy="55214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9656F3-5CA8-CE30-2689-731DBB8CD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98" y="1321716"/>
            <a:ext cx="8942815" cy="555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EDAED8-7A8F-1DEE-19F8-CD817F884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5" y="1303515"/>
            <a:ext cx="9934349" cy="55880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3A367E-8F0E-9B3D-C4DC-A965A9C7F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5" y="1245156"/>
            <a:ext cx="10014622" cy="56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361937"/>
            <a:ext cx="6214442" cy="4119701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bg1">
                    <a:lumMod val="95000"/>
                    <a:alpha val="50000"/>
                  </a:schemeClr>
                </a:solidFill>
              </a:rPr>
              <a:t>By: </a:t>
            </a:r>
            <a:r>
              <a:rPr lang="en-US" sz="2500" b="1" dirty="0" err="1">
                <a:solidFill>
                  <a:schemeClr val="bg1">
                    <a:lumMod val="95000"/>
                    <a:alpha val="50000"/>
                  </a:schemeClr>
                </a:solidFill>
              </a:rPr>
              <a:t>Ruhisha</a:t>
            </a:r>
            <a:r>
              <a:rPr lang="en-US" sz="2500" b="1" dirty="0">
                <a:solidFill>
                  <a:schemeClr val="bg1">
                    <a:lumMod val="95000"/>
                    <a:alpha val="50000"/>
                  </a:schemeClr>
                </a:solidFill>
              </a:rPr>
              <a:t> </a:t>
            </a:r>
            <a:r>
              <a:rPr lang="en-US" sz="2500" b="1">
                <a:solidFill>
                  <a:schemeClr val="bg1">
                    <a:lumMod val="95000"/>
                    <a:alpha val="50000"/>
                  </a:schemeClr>
                </a:solidFill>
              </a:rPr>
              <a:t>Samnani </a:t>
            </a:r>
            <a:endParaRPr lang="en-US" sz="2500" b="1" dirty="0">
              <a:solidFill>
                <a:schemeClr val="bg1">
                  <a:lumMod val="95000"/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B13C1-8382-4B39-23CD-0A94EC53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41" y="1315935"/>
            <a:ext cx="5473976" cy="41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239</TotalTime>
  <Words>185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Graphik Web</vt:lpstr>
      <vt:lpstr>Roboto</vt:lpstr>
      <vt:lpstr>Office Theme</vt:lpstr>
      <vt:lpstr>Digital  Marketing</vt:lpstr>
      <vt:lpstr>WHAT IS  DIGITAL MARKETING?</vt:lpstr>
      <vt:lpstr>BENEFITS OF DIGITAL MARKETING</vt:lpstr>
      <vt:lpstr>WHY DIGITAL MARKETING?</vt:lpstr>
      <vt:lpstr>TYPES OF DIGITAL MARKETING:</vt:lpstr>
      <vt:lpstr>YES YOU CAN EARN!!</vt:lpstr>
      <vt:lpstr>POPULAR EXAMPLES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Marketing</dc:title>
  <dc:creator>DANISH PADANIYA</dc:creator>
  <cp:lastModifiedBy>DANISH PADANIYA</cp:lastModifiedBy>
  <cp:revision>2</cp:revision>
  <dcterms:created xsi:type="dcterms:W3CDTF">2022-09-21T15:13:51Z</dcterms:created>
  <dcterms:modified xsi:type="dcterms:W3CDTF">2022-12-28T15:52:48Z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