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 sz="7200">
                <a:latin typeface="方正黑体_GBK" charset="0"/>
                <a:ea typeface="方正黑体_GBK" charset="0"/>
              </a:rPr>
              <a:t>git使用方法</a:t>
            </a:r>
            <a:endParaRPr lang="x-none" altLang="zh-CN" sz="7200">
              <a:latin typeface="方正黑体_GBK" charset="0"/>
              <a:ea typeface="方正黑体_GBK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/>
              <a:t>                                 何新彪</a:t>
            </a:r>
            <a:endParaRPr lang="x-none" altLang="zh-CN"/>
          </a:p>
          <a:p>
            <a:r>
              <a:rPr lang="x-none" altLang="zh-CN"/>
              <a:t>		     日期：2016年9月26日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发布分支的操作过程</a:t>
            </a:r>
            <a:r>
              <a:rPr lang="x-none" altLang="zh-CN">
                <a:sym typeface="+mn-ea"/>
              </a:rPr>
              <a:t>（2）</a:t>
            </a:r>
            <a:endParaRPr lang="x-none" altLang="zh-CN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 algn="ctr">
              <a:buNone/>
            </a:pPr>
            <a:r>
              <a:rPr lang="x-none" altLang="zh-CN">
                <a:solidFill>
                  <a:srgbClr val="FF0000"/>
                </a:solidFill>
              </a:rPr>
              <a:t>打标签</a:t>
            </a:r>
            <a:endParaRPr lang="x-none" altLang="zh-CN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git branch -d release-0.1</a:t>
            </a:r>
            <a:endParaRPr lang="zh-CN" altLang="en-US"/>
          </a:p>
          <a:p>
            <a:r>
              <a:rPr lang="zh-CN" altLang="en-US"/>
              <a:t>git tag -a 0.1 -m "Initial public release" master</a:t>
            </a:r>
            <a:endParaRPr lang="zh-CN" altLang="en-US"/>
          </a:p>
          <a:p>
            <a:r>
              <a:rPr lang="zh-CN" altLang="en-US"/>
              <a:t>git push --tags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(已经发布版本)修复bug过程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git checkout -b f</a:t>
            </a:r>
            <a:r>
              <a:rPr lang="zh-CN" altLang="en-US"/>
              <a:t>ix-1</a:t>
            </a:r>
            <a:r>
              <a:rPr lang="zh-CN" altLang="en-US"/>
              <a:t> origin/master </a:t>
            </a:r>
            <a:endParaRPr lang="zh-CN" altLang="en-US"/>
          </a:p>
          <a:p>
            <a:pPr marL="0" indent="0">
              <a:buNone/>
            </a:pPr>
            <a:r>
              <a:rPr lang="x-none" altLang="zh-CN"/>
              <a:t>   </a:t>
            </a:r>
            <a:r>
              <a:rPr lang="zh-CN" altLang="en-US"/>
              <a:t>(fixing)</a:t>
            </a:r>
            <a:endParaRPr lang="zh-CN" altLang="en-US"/>
          </a:p>
          <a:p>
            <a:r>
              <a:rPr lang="zh-CN" altLang="en-US"/>
              <a:t>git checkout master</a:t>
            </a:r>
            <a:endParaRPr lang="zh-CN" altLang="en-US"/>
          </a:p>
          <a:p>
            <a:r>
              <a:rPr lang="zh-CN" altLang="en-US"/>
              <a:t>git merge fix-1</a:t>
            </a:r>
            <a:endParaRPr lang="x-none" altLang="zh-CN"/>
          </a:p>
          <a:p>
            <a:r>
              <a:rPr lang="zh-CN" altLang="en-US"/>
              <a:t>git push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checkout development</a:t>
            </a:r>
            <a:endParaRPr lang="zh-CN" altLang="en-US"/>
          </a:p>
          <a:p>
            <a:r>
              <a:rPr lang="zh-CN" altLang="en-US"/>
              <a:t>git merge fix-1</a:t>
            </a:r>
            <a:endParaRPr lang="x-none" altLang="zh-CN"/>
          </a:p>
          <a:p>
            <a:r>
              <a:rPr lang="zh-CN" altLang="en-US"/>
              <a:t>git push</a:t>
            </a:r>
            <a:endParaRPr lang="zh-CN" altLang="en-US"/>
          </a:p>
          <a:p>
            <a:r>
              <a:rPr lang="zh-CN" altLang="en-US"/>
              <a:t>git branch -d fix-1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补充</a:t>
            </a:r>
            <a:r>
              <a:rPr lang="x-none" altLang="zh-CN"/>
              <a:t>：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ssh-keygen -t rsa -C 'email@com' //用来生成秘钥</a:t>
            </a:r>
            <a:endParaRPr lang="zh-CN" altLang="en-US"/>
          </a:p>
          <a:p>
            <a:r>
              <a:rPr lang="zh-CN" altLang="en-US"/>
              <a:t>git stash </a:t>
            </a:r>
            <a:r>
              <a:rPr lang="x-none" altLang="zh-CN"/>
              <a:t>（临时修改bug时很管用）</a:t>
            </a:r>
            <a:endParaRPr lang="x-none" altLang="zh-CN"/>
          </a:p>
          <a:p>
            <a:r>
              <a:rPr lang="zh-CN" altLang="en-US"/>
              <a:t>git stash pop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15" y="412750"/>
            <a:ext cx="11482705" cy="58686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管理员操作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5815" y="1841500"/>
            <a:ext cx="10515600" cy="4351338"/>
          </a:xfrm>
        </p:spPr>
        <p:txBody>
          <a:bodyPr/>
          <a:p>
            <a:r>
              <a:rPr lang="zh-CN" altLang="en-US"/>
              <a:t>git clone git@github.com:ruhuansanmei/gituse.git</a:t>
            </a:r>
            <a:endParaRPr lang="zh-CN" altLang="en-US"/>
          </a:p>
          <a:p>
            <a:r>
              <a:rPr lang="zh-CN" altLang="en-US"/>
              <a:t>git branch development</a:t>
            </a:r>
            <a:endParaRPr lang="zh-CN" altLang="en-US"/>
          </a:p>
          <a:p>
            <a:r>
              <a:rPr lang="zh-CN" altLang="en-US"/>
              <a:t>git push -u origin development （在远程添加与本地分支同名的development分支）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branch test</a:t>
            </a:r>
            <a:endParaRPr lang="zh-CN" altLang="en-US"/>
          </a:p>
          <a:p>
            <a:r>
              <a:rPr lang="zh-CN" altLang="en-US"/>
              <a:t>git push -u origin test （在远程添加与本地分支同名的</a:t>
            </a:r>
            <a:r>
              <a:rPr lang="x-none" altLang="zh-CN"/>
              <a:t>test</a:t>
            </a:r>
            <a:r>
              <a:rPr lang="zh-CN" altLang="en-US"/>
              <a:t>分支）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开发者初始化过程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4450" y="2651125"/>
            <a:ext cx="10515600" cy="4351338"/>
          </a:xfrm>
        </p:spPr>
        <p:txBody>
          <a:bodyPr/>
          <a:p>
            <a:r>
              <a:rPr lang="zh-CN" altLang="en-US"/>
              <a:t>git clone git@github.com:ruhuansanmei/gituse.git</a:t>
            </a:r>
            <a:endParaRPr lang="zh-CN" altLang="en-US"/>
          </a:p>
          <a:p>
            <a:r>
              <a:rPr lang="zh-CN" altLang="en-US"/>
              <a:t>git checkout -b development origin/development</a:t>
            </a:r>
            <a:endParaRPr lang="zh-CN" altLang="en-US"/>
          </a:p>
          <a:p>
            <a:pPr marL="0" indent="0">
              <a:buNone/>
            </a:pPr>
            <a:r>
              <a:rPr lang="x-none" altLang="zh-CN"/>
              <a:t>     （在本地产生development的追踪分支）</a:t>
            </a:r>
            <a:endParaRPr lang="x-none" altLang="zh-CN"/>
          </a:p>
          <a:p>
            <a:r>
              <a:rPr lang="zh-CN" altLang="en-US"/>
              <a:t>git checkout -b test origin/test</a:t>
            </a:r>
            <a:endParaRPr lang="zh-CN" altLang="en-US"/>
          </a:p>
          <a:p>
            <a:pPr marL="457200" lvl="1" indent="0">
              <a:buNone/>
            </a:pPr>
            <a:r>
              <a:rPr lang="x-none" altLang="zh-CN" sz="2800"/>
              <a:t>（在本地产生test的追踪分支）</a:t>
            </a:r>
            <a:endParaRPr lang="x-none" altLang="zh-CN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 </a:t>
            </a:r>
            <a:r>
              <a:rPr lang="zh-CN" altLang="en-US"/>
              <a:t>功能分支操作过程</a:t>
            </a:r>
            <a:r>
              <a:rPr lang="x-none" altLang="zh-CN"/>
              <a:t>（1）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9110" cy="4414520"/>
          </a:xfrm>
        </p:spPr>
        <p:txBody>
          <a:bodyPr>
            <a:normAutofit/>
          </a:bodyPr>
          <a:p>
            <a:r>
              <a:rPr lang="zh-CN" altLang="en-US"/>
              <a:t>git checkout -b f</a:t>
            </a:r>
            <a:r>
              <a:rPr lang="zh-CN" altLang="en-US"/>
              <a:t>eature-txt</a:t>
            </a:r>
            <a:r>
              <a:rPr lang="zh-CN" altLang="en-US"/>
              <a:t> development </a:t>
            </a:r>
            <a:endParaRPr lang="zh-CN" altLang="en-US"/>
          </a:p>
          <a:p>
            <a:r>
              <a:rPr lang="zh-CN" altLang="en-US"/>
              <a:t>(coding)</a:t>
            </a:r>
            <a:endParaRPr lang="zh-CN" altLang="en-US"/>
          </a:p>
          <a:p>
            <a:r>
              <a:rPr lang="zh-CN" altLang="en-US"/>
              <a:t>git stage gitUse.txt</a:t>
            </a:r>
            <a:endParaRPr lang="zh-CN" altLang="en-US"/>
          </a:p>
          <a:p>
            <a:r>
              <a:rPr lang="zh-CN" altLang="en-US"/>
              <a:t>git commit -m '功能开发操作方式'</a:t>
            </a:r>
            <a:endParaRPr lang="zh-CN" altLang="en-US"/>
          </a:p>
          <a:p>
            <a:r>
              <a:rPr lang="zh-CN" altLang="en-US"/>
              <a:t>git push -u origin </a:t>
            </a:r>
            <a:r>
              <a:rPr lang="zh-CN" altLang="en-US">
                <a:sym typeface="+mn-ea"/>
              </a:rPr>
              <a:t>feature-txt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(Code Review)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功能分支操作过程</a:t>
            </a:r>
            <a:r>
              <a:rPr lang="x-none" altLang="zh-CN">
                <a:sym typeface="+mn-ea"/>
              </a:rPr>
              <a:t>（2）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git checkout </a:t>
            </a:r>
            <a:r>
              <a:rPr lang="zh-CN" altLang="en-US">
                <a:sym typeface="+mn-ea"/>
              </a:rPr>
              <a:t>feature-txt</a:t>
            </a:r>
            <a:endParaRPr lang="zh-CN" altLang="en-US"/>
          </a:p>
          <a:p>
            <a:r>
              <a:rPr lang="zh-CN" altLang="en-US">
                <a:sym typeface="+mn-ea"/>
              </a:rPr>
              <a:t>git pull origin development</a:t>
            </a:r>
            <a:endParaRPr lang="zh-CN" altLang="en-US"/>
          </a:p>
          <a:p>
            <a:r>
              <a:rPr lang="zh-CN" altLang="en-US">
                <a:sym typeface="+mn-ea"/>
              </a:rPr>
              <a:t>git checkout development</a:t>
            </a:r>
            <a:endParaRPr lang="zh-CN" altLang="en-US"/>
          </a:p>
          <a:p>
            <a:r>
              <a:rPr lang="zh-CN" altLang="en-US">
                <a:sym typeface="+mn-ea"/>
              </a:rPr>
              <a:t>git merge </a:t>
            </a:r>
            <a:r>
              <a:rPr lang="zh-CN" altLang="en-US">
                <a:sym typeface="+mn-ea"/>
              </a:rPr>
              <a:t>feature-txt</a:t>
            </a:r>
            <a:endParaRPr lang="zh-CN" altLang="en-US"/>
          </a:p>
          <a:p>
            <a:r>
              <a:rPr lang="zh-CN" altLang="en-US">
                <a:sym typeface="+mn-ea"/>
              </a:rPr>
              <a:t>git push</a:t>
            </a:r>
            <a:endParaRPr lang="zh-CN" altLang="en-US"/>
          </a:p>
          <a:p>
            <a:r>
              <a:rPr lang="zh-CN" altLang="en-US">
                <a:sym typeface="+mn-ea"/>
              </a:rPr>
              <a:t>git branch -d </a:t>
            </a:r>
            <a:r>
              <a:rPr lang="zh-CN" altLang="en-US">
                <a:sym typeface="+mn-ea"/>
              </a:rPr>
              <a:t>feature-txt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测试分支操作流程</a:t>
            </a:r>
            <a:r>
              <a:rPr lang="x-none" altLang="zh-CN"/>
              <a:t>（1）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git checkout test</a:t>
            </a:r>
            <a:endParaRPr lang="zh-CN" altLang="en-US"/>
          </a:p>
          <a:p>
            <a:r>
              <a:rPr lang="zh-CN" altLang="en-US"/>
              <a:t>git pull origin development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  <a:p>
            <a:r>
              <a:rPr lang="zh-CN" altLang="en-US"/>
              <a:t>(testing)</a:t>
            </a:r>
            <a:endParaRPr lang="zh-CN" altLang="en-US"/>
          </a:p>
          <a:p>
            <a:pPr marL="0" indent="0">
              <a:buNone/>
            </a:pPr>
            <a:r>
              <a:rPr lang="x-none" altLang="zh-CN"/>
              <a:t> 测试出bug：</a:t>
            </a:r>
            <a:endParaRPr lang="x-none" altLang="zh-CN"/>
          </a:p>
          <a:p>
            <a:r>
              <a:rPr lang="zh-CN" altLang="en-US"/>
              <a:t>git checkout -b bug-</a:t>
            </a:r>
            <a:r>
              <a:rPr lang="x-none" altLang="zh-CN"/>
              <a:t>1</a:t>
            </a:r>
            <a:r>
              <a:rPr lang="zh-CN" altLang="en-US"/>
              <a:t> origin/test</a:t>
            </a:r>
            <a:endParaRPr lang="zh-CN" altLang="en-US"/>
          </a:p>
          <a:p>
            <a:r>
              <a:rPr lang="zh-CN" altLang="en-US"/>
              <a:t>(fixing)</a:t>
            </a:r>
            <a:endParaRPr lang="zh-CN" altLang="en-US"/>
          </a:p>
          <a:p>
            <a:r>
              <a:rPr lang="zh-CN" altLang="en-US"/>
              <a:t>git stage fileName</a:t>
            </a:r>
            <a:endParaRPr lang="zh-CN" altLang="en-US"/>
          </a:p>
          <a:p>
            <a:r>
              <a:rPr lang="zh-CN" altLang="en-US"/>
              <a:t>git commit -m 'bug修复'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测试分支操作流程</a:t>
            </a:r>
            <a:r>
              <a:rPr lang="x-none" altLang="zh-CN">
                <a:sym typeface="+mn-ea"/>
              </a:rPr>
              <a:t>（2）</a:t>
            </a:r>
            <a:endParaRPr lang="x-none" altLang="zh-CN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git checkout test </a:t>
            </a:r>
            <a:endParaRPr lang="zh-CN" altLang="en-US"/>
          </a:p>
          <a:p>
            <a:r>
              <a:rPr lang="zh-CN" altLang="en-US"/>
              <a:t>git merge bug-1 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  <a:p>
            <a:r>
              <a:rPr lang="zh-CN" altLang="en-US"/>
              <a:t>git checkout development</a:t>
            </a:r>
            <a:endParaRPr lang="zh-CN" altLang="en-US"/>
          </a:p>
          <a:p>
            <a:r>
              <a:rPr lang="zh-CN" altLang="en-US"/>
              <a:t>git merge bug-1</a:t>
            </a:r>
            <a:endParaRPr lang="x-none" altLang="zh-CN"/>
          </a:p>
          <a:p>
            <a:r>
              <a:rPr lang="zh-CN" altLang="en-US"/>
              <a:t>git push</a:t>
            </a:r>
            <a:endParaRPr lang="zh-CN" altLang="en-US"/>
          </a:p>
          <a:p>
            <a:r>
              <a:rPr lang="zh-CN" altLang="en-US"/>
              <a:t>git checkout -d bug-1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发布分支的操作过程</a:t>
            </a:r>
            <a:r>
              <a:rPr lang="x-none" altLang="zh-CN"/>
              <a:t>（1）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git checkout -b release-0.1 origin/test</a:t>
            </a:r>
            <a:endParaRPr lang="zh-CN" altLang="en-US"/>
          </a:p>
          <a:p>
            <a:r>
              <a:rPr lang="zh-CN" altLang="en-US"/>
              <a:t>git checkout master</a:t>
            </a:r>
            <a:endParaRPr lang="zh-CN" altLang="en-US"/>
          </a:p>
          <a:p>
            <a:r>
              <a:rPr lang="zh-CN" altLang="en-US"/>
              <a:t>git merge release-0.1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checkout development</a:t>
            </a:r>
            <a:endParaRPr lang="zh-CN" altLang="en-US"/>
          </a:p>
          <a:p>
            <a:r>
              <a:rPr lang="zh-CN" altLang="en-US"/>
              <a:t>git merge release-0.1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1511</Words>
  <Application>Kingsoft Office WPP</Application>
  <PresentationFormat>宽屏</PresentationFormat>
  <Paragraphs>107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git使用方法</vt:lpstr>
      <vt:lpstr>PowerPoint 演示文稿</vt:lpstr>
      <vt:lpstr>管理员操作</vt:lpstr>
      <vt:lpstr>开发者初始化过程</vt:lpstr>
      <vt:lpstr> 功能分支操作过程（1）</vt:lpstr>
      <vt:lpstr>功能分支操作过程（2）</vt:lpstr>
      <vt:lpstr>测试分支操作流程（1）</vt:lpstr>
      <vt:lpstr>测试分支操作流程（2）</vt:lpstr>
      <vt:lpstr>发布分支的操作过程（1）</vt:lpstr>
      <vt:lpstr>发布分支的操作过程（2）</vt:lpstr>
      <vt:lpstr>(已经发布版本)修复bug过程</vt:lpstr>
      <vt:lpstr>补充：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dazongshi</dc:creator>
  <cp:lastModifiedBy>dazongshi</cp:lastModifiedBy>
  <cp:revision>3</cp:revision>
  <dcterms:created xsi:type="dcterms:W3CDTF">2016-09-26T05:34:37Z</dcterms:created>
  <dcterms:modified xsi:type="dcterms:W3CDTF">2016-09-26T05:34:37Z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2052-10.1.0.5630</vt:lpwstr>
  </property>
</Properties>
</file>