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7200">
                <a:latin typeface="方正黑体_GBK" charset="0"/>
                <a:ea typeface="方正黑体_GBK" charset="0"/>
              </a:rPr>
              <a:t>git使用方法</a:t>
            </a:r>
            <a:endParaRPr lang="x-none" altLang="zh-CN" sz="7200">
              <a:latin typeface="方正黑体_GBK" charset="0"/>
              <a:ea typeface="方正黑体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                  何新彪</a:t>
            </a:r>
            <a:endParaRPr lang="x-none" altLang="zh-CN"/>
          </a:p>
          <a:p>
            <a:r>
              <a:rPr lang="x-none" altLang="zh-CN"/>
              <a:t>		     </a:t>
            </a:r>
            <a:r>
              <a:rPr lang="zh-CN" altLang="x-none"/>
              <a:t>初版</a:t>
            </a:r>
            <a:r>
              <a:rPr lang="x-none" altLang="zh-CN"/>
              <a:t>日期：2016年9月26日</a:t>
            </a:r>
            <a:endParaRPr lang="x-none" altLang="zh-CN"/>
          </a:p>
          <a:p>
            <a:r>
              <a:rPr lang="zh-CN" altLang="x-none"/>
              <a:t>                        修订日期：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发布分支的操作过程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x-none" altLang="zh-CN">
                <a:solidFill>
                  <a:srgbClr val="FF0000"/>
                </a:solidFill>
              </a:rPr>
              <a:t>打标签</a:t>
            </a:r>
            <a:endParaRPr lang="x-none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git branch -d release-0.1</a:t>
            </a:r>
            <a:endParaRPr lang="zh-CN" altLang="en-US"/>
          </a:p>
          <a:p>
            <a:r>
              <a:rPr lang="zh-CN" altLang="en-US"/>
              <a:t>git tag -a 0.1 -m "Initial public release" master</a:t>
            </a:r>
            <a:endParaRPr lang="zh-CN" altLang="en-US"/>
          </a:p>
          <a:p>
            <a:r>
              <a:rPr lang="zh-CN" altLang="en-US"/>
              <a:t>git push --tags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(已经发布版本)修复bug过程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git checkout -b fix-1 origin/master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branch -d fix-1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</a:t>
            </a:r>
            <a:r>
              <a:rPr lang="x-none" altLang="zh-CN"/>
              <a:t>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ssh-keygen -t rsa -C 'email@com' //用来生成秘钥</a:t>
            </a:r>
            <a:endParaRPr lang="zh-CN" altLang="en-US"/>
          </a:p>
          <a:p>
            <a:r>
              <a:rPr lang="zh-CN" altLang="en-US"/>
              <a:t>git stash </a:t>
            </a:r>
            <a:r>
              <a:rPr lang="x-none" altLang="zh-CN"/>
              <a:t>（临时修改bug时很管用）</a:t>
            </a:r>
            <a:endParaRPr lang="x-none" altLang="zh-CN"/>
          </a:p>
          <a:p>
            <a:r>
              <a:rPr lang="zh-CN" altLang="en-US"/>
              <a:t>git stash pop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一些骚操作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1844675"/>
            <a:ext cx="10515600" cy="4351338"/>
          </a:xfrm>
        </p:spPr>
        <p:txBody>
          <a:bodyPr>
            <a:normAutofit lnSpcReduction="10000"/>
          </a:bodyPr>
          <a:p>
            <a:r>
              <a:rPr lang="en-US" altLang="zh-CN"/>
              <a:t>git checkout ${branchName} ${fileName}</a:t>
            </a:r>
            <a:endParaRPr lang="en-US" altLang="zh-CN"/>
          </a:p>
          <a:p>
            <a:r>
              <a:rPr lang="zh-CN" altLang="en-US"/>
              <a:t>可以用来跨分支合并代码，在检查吧的开发中，这种方式我用到很多，快速迁移部分功能到另一个平行分支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 blame ${fileName}</a:t>
            </a:r>
            <a:endParaRPr lang="en-US" altLang="zh-CN"/>
          </a:p>
          <a:p>
            <a:r>
              <a:rPr lang="zh-CN" altLang="en-US"/>
              <a:t>代码被谁搞坏的一目了然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 diff  ${branchName} ${fileName}</a:t>
            </a:r>
            <a:endParaRPr lang="en-US" altLang="zh-CN"/>
          </a:p>
          <a:p>
            <a:r>
              <a:rPr lang="zh-CN" altLang="en-US"/>
              <a:t>用来查看当前分支的某个文件和另外的分支同名文件的区别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12750"/>
            <a:ext cx="11482705" cy="586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管理员操作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070" y="184975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branch development 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git branch -b development (</a:t>
            </a:r>
            <a:r>
              <a:rPr lang="zh-CN" altLang="en-US">
                <a:solidFill>
                  <a:srgbClr val="FF0000"/>
                </a:solidFill>
              </a:rPr>
              <a:t>与上一条命令的区别？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git push -u origin development （在远程添加与本地分支同名的development分支）</a:t>
            </a:r>
            <a:endParaRPr lang="zh-CN" altLang="en-US"/>
          </a:p>
          <a:p>
            <a:r>
              <a:rPr lang="zh-CN" altLang="en-US"/>
              <a:t>git branch test</a:t>
            </a:r>
            <a:endParaRPr lang="zh-CN" altLang="en-US"/>
          </a:p>
          <a:p>
            <a:r>
              <a:rPr lang="zh-CN" altLang="en-US"/>
              <a:t>git push -u origin test （在远程添加与本地分支同名的</a:t>
            </a:r>
            <a:r>
              <a:rPr lang="x-none" altLang="zh-CN"/>
              <a:t>test</a:t>
            </a:r>
            <a:r>
              <a:rPr lang="zh-CN" altLang="en-US"/>
              <a:t>分支）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开发者初始化过程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0" y="265112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checkout -b development origin/development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  （在本地产生development的追踪分支）</a:t>
            </a:r>
            <a:endParaRPr lang="x-none" altLang="zh-CN"/>
          </a:p>
          <a:p>
            <a:r>
              <a:rPr lang="zh-CN" altLang="en-US"/>
              <a:t>git checkout -b test origin/test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 sz="2800"/>
              <a:t>（在本地产生test的追踪分支）</a:t>
            </a:r>
            <a:endParaRPr lang="x-none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</a:t>
            </a:r>
            <a:r>
              <a:rPr lang="zh-CN" altLang="en-US"/>
              <a:t>功能分支操作过程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414520"/>
          </a:xfrm>
        </p:spPr>
        <p:txBody>
          <a:bodyPr>
            <a:normAutofit/>
          </a:bodyPr>
          <a:p>
            <a:r>
              <a:rPr lang="zh-CN" altLang="en-US"/>
              <a:t>git checkout -b feature-txt development </a:t>
            </a:r>
            <a:endParaRPr lang="zh-CN" altLang="en-US"/>
          </a:p>
          <a:p>
            <a:r>
              <a:rPr lang="zh-CN" altLang="en-US"/>
              <a:t>(coding)</a:t>
            </a:r>
            <a:endParaRPr lang="zh-CN" altLang="en-US"/>
          </a:p>
          <a:p>
            <a:r>
              <a:rPr lang="zh-CN" altLang="en-US"/>
              <a:t>git stage gitUse.txt</a:t>
            </a:r>
            <a:endParaRPr lang="zh-CN" altLang="en-US"/>
          </a:p>
          <a:p>
            <a:r>
              <a:rPr lang="zh-CN" altLang="en-US"/>
              <a:t>git commit -m '功能开发操作方式'</a:t>
            </a:r>
            <a:endParaRPr lang="zh-CN" altLang="en-US"/>
          </a:p>
          <a:p>
            <a:r>
              <a:rPr lang="zh-CN" altLang="en-US"/>
              <a:t>git push -u origin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(Code Review)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功能分支操作过程</a:t>
            </a:r>
            <a:r>
              <a:rPr lang="x-none" altLang="zh-CN">
                <a:sym typeface="+mn-ea"/>
              </a:rPr>
              <a:t>（2）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git checkout feature-txt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切换到</a:t>
            </a:r>
            <a:r>
              <a:rPr lang="en-US" altLang="zh-CN">
                <a:sym typeface="+mn-ea"/>
              </a:rPr>
              <a:t>feature</a:t>
            </a:r>
            <a:r>
              <a:rPr lang="zh-CN" altLang="en-US">
                <a:sym typeface="+mn-ea"/>
              </a:rPr>
              <a:t>分支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>
                <a:sym typeface="+mn-ea"/>
              </a:rPr>
              <a:t>git pull origin development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拉取</a:t>
            </a:r>
            <a:r>
              <a:rPr lang="en-US" altLang="zh-CN">
                <a:sym typeface="+mn-ea"/>
              </a:rPr>
              <a:t>development</a:t>
            </a:r>
            <a:r>
              <a:rPr lang="zh-CN" altLang="en-US">
                <a:sym typeface="+mn-ea"/>
              </a:rPr>
              <a:t>分支到当前分支，最后效果与</a:t>
            </a:r>
            <a:r>
              <a:rPr lang="en-US" altLang="zh-CN">
                <a:sym typeface="+mn-ea"/>
              </a:rPr>
              <a:t>git rebase development </a:t>
            </a:r>
            <a:r>
              <a:rPr lang="zh-CN" altLang="en-US">
                <a:sym typeface="+mn-ea"/>
              </a:rPr>
              <a:t>相似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>
                <a:sym typeface="+mn-ea"/>
              </a:rPr>
              <a:t>git checkout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merge 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push</a:t>
            </a:r>
            <a:endParaRPr lang="zh-CN" altLang="en-US"/>
          </a:p>
          <a:p>
            <a:r>
              <a:rPr lang="zh-CN" altLang="en-US">
                <a:sym typeface="+mn-ea"/>
              </a:rPr>
              <a:t>git branch -d feature-txt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测试分支操作流程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</a:t>
            </a:r>
            <a:endParaRPr lang="zh-CN" altLang="en-US"/>
          </a:p>
          <a:p>
            <a:r>
              <a:rPr lang="zh-CN" altLang="en-US"/>
              <a:t>git pull origin development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(testing)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zh-CN" altLang="en-US"/>
              <a:t>测试出bug：</a:t>
            </a:r>
            <a:endParaRPr lang="x-none" altLang="zh-CN"/>
          </a:p>
          <a:p>
            <a:r>
              <a:rPr lang="zh-CN" altLang="en-US"/>
              <a:t>git checkout -b bug-1 origin/test</a:t>
            </a:r>
            <a:endParaRPr lang="zh-CN" altLang="en-US"/>
          </a:p>
          <a:p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stage </a:t>
            </a:r>
            <a:r>
              <a:rPr lang="en-US" altLang="zh-CN"/>
              <a:t>${</a:t>
            </a:r>
            <a:r>
              <a:rPr lang="zh-CN" altLang="en-US"/>
              <a:t>fileName</a:t>
            </a:r>
            <a:r>
              <a:rPr lang="en-US" altLang="zh-CN"/>
              <a:t>}</a:t>
            </a:r>
            <a:endParaRPr lang="zh-CN" altLang="en-US"/>
          </a:p>
          <a:p>
            <a:r>
              <a:rPr lang="zh-CN" altLang="en-US"/>
              <a:t>git commit -m 'bug修复'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测试分支操作流程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 </a:t>
            </a:r>
            <a:endParaRPr lang="zh-CN" altLang="en-US"/>
          </a:p>
          <a:p>
            <a:r>
              <a:rPr lang="zh-CN" altLang="en-US"/>
              <a:t>git merge bug-1 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-d bug-1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发布分支的操作过程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-b release-0.1 origin/test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WPS 演示</Application>
  <PresentationFormat>宽屏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方正黑体_GBK</vt:lpstr>
      <vt:lpstr>思源黑体 CN</vt:lpstr>
      <vt:lpstr>Calibri</vt:lpstr>
      <vt:lpstr>DejaVu Sans</vt:lpstr>
      <vt:lpstr>微软雅黑</vt:lpstr>
      <vt:lpstr>宋体</vt:lpstr>
      <vt:lpstr>Arial Unicode MS</vt:lpstr>
      <vt:lpstr>Calibri Light</vt:lpstr>
      <vt:lpstr>D050000L</vt:lpstr>
      <vt:lpstr>Office 主题</vt:lpstr>
      <vt:lpstr>git使用方法</vt:lpstr>
      <vt:lpstr>PowerPoint 演示文稿</vt:lpstr>
      <vt:lpstr>管理员操作</vt:lpstr>
      <vt:lpstr>开发者初始化过程</vt:lpstr>
      <vt:lpstr> 功能分支操作过程（1）</vt:lpstr>
      <vt:lpstr>功能分支操作过程（2）</vt:lpstr>
      <vt:lpstr>测试分支操作流程（1）</vt:lpstr>
      <vt:lpstr>测试分支操作流程（2）</vt:lpstr>
      <vt:lpstr>发布分支的操作过程（1）</vt:lpstr>
      <vt:lpstr>发布分支的操作过程（2）</vt:lpstr>
      <vt:lpstr>(已经发布版本)修复bug过程</vt:lpstr>
      <vt:lpstr>补充：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dazongshi</dc:creator>
  <cp:lastModifiedBy>dazongshi</cp:lastModifiedBy>
  <cp:revision>6</cp:revision>
  <dcterms:created xsi:type="dcterms:W3CDTF">2019-05-21T01:36:43Z</dcterms:created>
  <dcterms:modified xsi:type="dcterms:W3CDTF">2019-05-21T01:36:43Z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