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8"/>
  </p:notesMasterIdLst>
  <p:handoutMasterIdLst>
    <p:handoutMasterId r:id="rId59"/>
  </p:handoutMasterIdLst>
  <p:sldIdLst>
    <p:sldId id="413" r:id="rId2"/>
    <p:sldId id="382" r:id="rId3"/>
    <p:sldId id="465" r:id="rId4"/>
    <p:sldId id="450" r:id="rId5"/>
    <p:sldId id="383" r:id="rId6"/>
    <p:sldId id="451" r:id="rId7"/>
    <p:sldId id="414" r:id="rId8"/>
    <p:sldId id="415" r:id="rId9"/>
    <p:sldId id="466" r:id="rId10"/>
    <p:sldId id="416" r:id="rId11"/>
    <p:sldId id="452" r:id="rId12"/>
    <p:sldId id="428" r:id="rId13"/>
    <p:sldId id="417" r:id="rId14"/>
    <p:sldId id="453" r:id="rId15"/>
    <p:sldId id="418" r:id="rId16"/>
    <p:sldId id="419" r:id="rId17"/>
    <p:sldId id="420" r:id="rId18"/>
    <p:sldId id="454" r:id="rId19"/>
    <p:sldId id="421" r:id="rId20"/>
    <p:sldId id="424" r:id="rId21"/>
    <p:sldId id="455" r:id="rId22"/>
    <p:sldId id="425" r:id="rId23"/>
    <p:sldId id="456" r:id="rId24"/>
    <p:sldId id="426" r:id="rId25"/>
    <p:sldId id="427" r:id="rId26"/>
    <p:sldId id="429" r:id="rId27"/>
    <p:sldId id="457" r:id="rId28"/>
    <p:sldId id="430" r:id="rId29"/>
    <p:sldId id="431" r:id="rId30"/>
    <p:sldId id="458" r:id="rId31"/>
    <p:sldId id="432" r:id="rId32"/>
    <p:sldId id="459" r:id="rId33"/>
    <p:sldId id="433" r:id="rId34"/>
    <p:sldId id="460" r:id="rId35"/>
    <p:sldId id="461" r:id="rId36"/>
    <p:sldId id="434" r:id="rId37"/>
    <p:sldId id="435" r:id="rId38"/>
    <p:sldId id="436" r:id="rId39"/>
    <p:sldId id="437" r:id="rId40"/>
    <p:sldId id="462" r:id="rId41"/>
    <p:sldId id="438" r:id="rId42"/>
    <p:sldId id="439" r:id="rId43"/>
    <p:sldId id="467" r:id="rId44"/>
    <p:sldId id="440" r:id="rId45"/>
    <p:sldId id="468" r:id="rId46"/>
    <p:sldId id="441" r:id="rId47"/>
    <p:sldId id="464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69" r:id="rId56"/>
    <p:sldId id="449" r:id="rId5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465"/>
            <p14:sldId id="450"/>
            <p14:sldId id="383"/>
            <p14:sldId id="451"/>
            <p14:sldId id="414"/>
            <p14:sldId id="415"/>
            <p14:sldId id="466"/>
            <p14:sldId id="416"/>
            <p14:sldId id="452"/>
            <p14:sldId id="428"/>
            <p14:sldId id="417"/>
            <p14:sldId id="453"/>
            <p14:sldId id="418"/>
            <p14:sldId id="419"/>
            <p14:sldId id="420"/>
            <p14:sldId id="454"/>
            <p14:sldId id="421"/>
            <p14:sldId id="424"/>
            <p14:sldId id="455"/>
            <p14:sldId id="425"/>
            <p14:sldId id="456"/>
            <p14:sldId id="426"/>
            <p14:sldId id="427"/>
            <p14:sldId id="429"/>
            <p14:sldId id="457"/>
            <p14:sldId id="430"/>
            <p14:sldId id="431"/>
            <p14:sldId id="458"/>
            <p14:sldId id="432"/>
            <p14:sldId id="459"/>
            <p14:sldId id="433"/>
            <p14:sldId id="460"/>
            <p14:sldId id="461"/>
            <p14:sldId id="434"/>
            <p14:sldId id="435"/>
            <p14:sldId id="436"/>
            <p14:sldId id="437"/>
            <p14:sldId id="462"/>
            <p14:sldId id="438"/>
            <p14:sldId id="439"/>
            <p14:sldId id="467"/>
            <p14:sldId id="440"/>
            <p14:sldId id="468"/>
            <p14:sldId id="441"/>
            <p14:sldId id="464"/>
            <p14:sldId id="442"/>
            <p14:sldId id="443"/>
            <p14:sldId id="444"/>
            <p14:sldId id="445"/>
            <p14:sldId id="446"/>
            <p14:sldId id="447"/>
            <p14:sldId id="448"/>
            <p14:sldId id="469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7496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4011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2962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6843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/>
                <a:r>
                  <a:rPr lang="zh-CN" altLang="en-US" dirty="0" smtClean="0"/>
                  <a:t>我们也可以用一阶近似公式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/>
                <a:r>
                  <a:rPr lang="en-US" altLang="zh-CN" dirty="0"/>
                  <a:t>2. 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41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(C)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(D)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/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=3⋅0=0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/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从而连续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/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88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类似地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时极限存在且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偶函数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62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3-2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424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902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829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也可以用对数求导法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647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 2(1)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 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327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3)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+4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566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4)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3-3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=8⋅7⋅6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=336.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75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-1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在一点可导和这一点取值一定相关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反例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:r>
                  <a:rPr lang="zh-CN" altLang="en-US" b="0" dirty="0" smtClean="0"/>
                  <a:t>也可以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531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:r>
                  <a:rPr lang="zh-CN" altLang="en-US" dirty="0"/>
                  <a:t>也</a:t>
                </a:r>
                <a:r>
                  <a:rPr lang="zh-CN" altLang="en-US" dirty="0" smtClean="0"/>
                  <a:t>可以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4.   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39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)1.(1)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实际上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′′(0)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不存在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34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2.(1)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+mn-ea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+mn-ea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⋅3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44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3.(1)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+190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+20⋅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+19⋅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+18⋅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−38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415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6. </a:t>
                </a:r>
                <a:r>
                  <a:rPr lang="zh-CN" altLang="en-US" b="0" dirty="0" smtClean="0"/>
                  <a:t>归纳法</a:t>
                </a:r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已经成立</a:t>
                </a:r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则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3-4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79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/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b="0" i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也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直接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27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3.(1)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1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9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9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54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28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30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)1.(1)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=1+1=2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37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2.(1)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69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374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3-5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)1.(1)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&amp;4,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0.41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&amp;0.4,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0.0401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=0.01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&amp;0.04.</m:t>
                          </m:r>
                        </m:e>
                      </m:eqAr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57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en-US" altLang="zh-CN" dirty="0"/>
                  <a:t>.(1)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𝑥𝑑𝑥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(3)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65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2</m:t>
                      </m:r>
                      <m:r>
                        <m:rPr>
                          <m:nor/>
                        </m:rPr>
                        <a:rPr lang="en-US" altLang="zh-CN" dirty="0" smtClean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(3)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4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76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4.(1)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997=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1−0.003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997</m:t>
                          </m:r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1−0.003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≈10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⋅0.003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=9.99.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换</a:t>
                </a:r>
                <a:r>
                  <a:rPr lang="zh-CN" altLang="en-US" dirty="0" smtClean="0"/>
                  <a:t>种写法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997</m:t>
                          </m:r>
                        </m:e>
                      </m:rad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0.997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0.997−1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⋅0.003=9.99.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6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1.05−1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+0.025≈0.8104.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1.01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球体的体积为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因此球壳体积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36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选 </a:t>
                </a:r>
                <a:r>
                  <a:rPr lang="en-US" altLang="zh-CN" b="0" dirty="0" smtClean="0"/>
                  <a:t>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2.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37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zh-CN" altLang="en-US" dirty="0"/>
                  <a:t>我们也可以用一阶近似公式来解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342900" indent="-342900"/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918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zh-CN" altLang="en-US" dirty="0">
                    <a:solidFill>
                      <a:srgbClr val="00B050"/>
                    </a:solidFill>
                  </a:rPr>
                  <a:t>总复习题三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1.(1)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30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545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/>
                <a:r>
                  <a:rPr lang="en-US" altLang="zh-CN" dirty="0" smtClean="0"/>
                  <a:t>2.(1)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C</a:t>
                </a:r>
                <a:r>
                  <a:rPr lang="en-US" altLang="zh-CN" dirty="0" smtClean="0"/>
                  <a:t>. 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44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也可以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单增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C.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2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 smtClean="0"/>
                        <m:t>(3)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/>
              </a:p>
              <a:p>
                <a:pPr marL="3429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.</a:t>
                </a:r>
              </a:p>
              <a:p>
                <a:pPr marL="342900" indent="-342900"/>
                <a:r>
                  <a:rPr lang="zh-CN" altLang="en-US" dirty="0"/>
                  <a:t>也</a:t>
                </a:r>
                <a:r>
                  <a:rPr lang="zh-CN" altLang="en-US" dirty="0" smtClean="0"/>
                  <a:t>可以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 (</a:t>
                </a:r>
                <a:r>
                  <a:rPr lang="zh-CN" altLang="en-US" b="0" dirty="0" smtClean="0"/>
                  <a:t>不能这么写</a:t>
                </a:r>
                <a:r>
                  <a:rPr lang="en-US" altLang="zh-CN" b="0" dirty="0" smtClean="0"/>
                  <a:t>).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77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6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4.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因此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20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故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这迫使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也</a:t>
                </a:r>
                <a:r>
                  <a:rPr lang="zh-CN" altLang="en-US" dirty="0" smtClean="0"/>
                  <a:t>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−1+2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68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首先注意到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则由极限的保号性可知存在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符号相同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由夹逼准则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</a:t>
                </a:r>
                <a:r>
                  <a:rPr lang="zh-CN" altLang="en-US" dirty="0" smtClean="0"/>
                  <a:t>导且导数为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01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则由极限的保号性可知存在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处不可</a:t>
                </a:r>
                <a:r>
                  <a:rPr lang="zh-CN" altLang="en-US" dirty="0"/>
                  <a:t>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情形类似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综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或者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94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从定义出发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在学习了求导的运算法则后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6.   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7.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96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8.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505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9.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71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 smtClean="0"/>
                        <m:t>• 10.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36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11.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881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zh-CN" altLang="en-US" dirty="0" smtClean="0">
                    <a:latin typeface="Cambria Math" panose="02040503050406030204" pitchFamily="18" charset="0"/>
                  </a:rPr>
                  <a:t>另解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dirty="0">
                    <a:latin typeface="Cambria Math" panose="02040503050406030204" pitchFamily="18" charset="0"/>
                  </a:rPr>
                  <a:t>一般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处的切线方程为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它与横纵坐标轴的交点分别为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因此面积为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13.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15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4. </a:t>
                </a:r>
                <a:r>
                  <a:rPr lang="zh-CN" altLang="en-US" b="0" dirty="0" smtClean="0"/>
                  <a:t>当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时间为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时温度为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于是时间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内的平均温度差为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 时刻温度变化速度为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/>
                <a:r>
                  <a:rPr lang="en-US" altLang="zh-CN" dirty="0"/>
                  <a:t>5.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 smtClean="0"/>
                  <a:t> 不</a:t>
                </a:r>
                <a:r>
                  <a:rPr lang="zh-CN" altLang="en-US" dirty="0"/>
                  <a:t>存在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处不可导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因此切线为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处存在切线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存在或者为无穷大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598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因此切线方程为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en-US" altLang="zh-CN" dirty="0"/>
                  <a:t>7.(1) </a:t>
                </a:r>
                <a:r>
                  <a:rPr lang="zh-CN" altLang="en-US" dirty="0"/>
                  <a:t>由于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因此在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处不可导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052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因此在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</a:t>
                </a:r>
                <a:r>
                  <a:rPr lang="zh-CN" altLang="en-US" dirty="0" smtClean="0"/>
                  <a:t>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8. </a:t>
                </a:r>
                <a:r>
                  <a:rPr lang="zh-CN" altLang="en-US" dirty="0" smtClean="0"/>
                  <a:t>首先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处连续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94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故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/>
                <a:r>
                  <a:rPr lang="en-US" altLang="zh-CN" dirty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原极限为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347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4395</TotalTime>
  <Words>289</Words>
  <Application>Microsoft Office PowerPoint</Application>
  <PresentationFormat>宽屏</PresentationFormat>
  <Paragraphs>250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192</cp:revision>
  <dcterms:created xsi:type="dcterms:W3CDTF">2000-05-19T08:23:03Z</dcterms:created>
  <dcterms:modified xsi:type="dcterms:W3CDTF">2022-05-01T07:41:18Z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