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1"/>
  </p:notesMasterIdLst>
  <p:handoutMasterIdLst>
    <p:handoutMasterId r:id="rId32"/>
  </p:handoutMasterIdLst>
  <p:sldIdLst>
    <p:sldId id="352" r:id="rId2"/>
    <p:sldId id="332" r:id="rId3"/>
    <p:sldId id="360" r:id="rId4"/>
    <p:sldId id="381" r:id="rId5"/>
    <p:sldId id="392" r:id="rId6"/>
    <p:sldId id="394" r:id="rId7"/>
    <p:sldId id="395" r:id="rId8"/>
    <p:sldId id="396" r:id="rId9"/>
    <p:sldId id="367" r:id="rId10"/>
    <p:sldId id="397" r:id="rId11"/>
    <p:sldId id="398" r:id="rId12"/>
    <p:sldId id="399" r:id="rId13"/>
    <p:sldId id="401" r:id="rId14"/>
    <p:sldId id="402" r:id="rId15"/>
    <p:sldId id="403" r:id="rId16"/>
    <p:sldId id="407" r:id="rId17"/>
    <p:sldId id="404" r:id="rId18"/>
    <p:sldId id="405" r:id="rId19"/>
    <p:sldId id="409" r:id="rId20"/>
    <p:sldId id="408" r:id="rId21"/>
    <p:sldId id="410" r:id="rId22"/>
    <p:sldId id="411" r:id="rId23"/>
    <p:sldId id="413" r:id="rId24"/>
    <p:sldId id="414" r:id="rId25"/>
    <p:sldId id="415" r:id="rId26"/>
    <p:sldId id="416" r:id="rId27"/>
    <p:sldId id="418" r:id="rId28"/>
    <p:sldId id="419" r:id="rId29"/>
    <p:sldId id="420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90" d="100"/>
          <a:sy n="90" d="100"/>
        </p:scale>
        <p:origin x="422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412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8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4761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2703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一元函数</a:t>
            </a:r>
            <a:r>
              <a:rPr lang="zh-CN" altLang="en-US" dirty="0" smtClean="0"/>
              <a:t>微分学的应用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证明至少存在一点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很明显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要证明的等式左侧是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因此我们对它使用罗尔定理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内至少有一零点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我们需要构造一个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我们想到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且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我们回忆下罗尔定理的几何解释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若连续曲线弧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这是因为我们可以取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这样二者便是等价的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不平行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那么我们便可得到罗尔中值定理的一个变化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内可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便是函数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两点连线的斜率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43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不难知道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我们通过对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添加一个一次函数使其变得满足罗尔定理条件即可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因此由罗尔定理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7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拉格朗日公式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时该定理也成立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拉格朗日中值定理</a:t>
                </a:r>
                <a:r>
                  <a:rPr lang="zh-CN" altLang="en-US" dirty="0" smtClean="0"/>
                  <a:t>是微分学中重要定理之一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为了应用方便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我们常将拉格朗日公式改写为如下形式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之间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上满足拉格朗日中值定理的条件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之间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该公式被称为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有限增量公式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我们已经知道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常值函数的导数为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下面我们用拉格朗日定理来证明它的逆命题也成立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内为常数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我们来证明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上满足拉格朗日中值定理条件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使得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是任取的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1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上为常数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由上述推论知存在常数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</a:t>
                </a:r>
                <a:r>
                  <a:rPr lang="zh-CN" altLang="en-US" dirty="0" smtClean="0"/>
                  <a:t>常数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对于半开半闭以及无穷区间上均可类似证明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如果函</a:t>
                </a:r>
                <a:r>
                  <a:rPr lang="zh-CN" altLang="en-US" dirty="0"/>
                  <a:t>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在一段区间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 smtClean="0"/>
                  <a:t>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zh-CN" altLang="en-US" dirty="0" smtClean="0"/>
                  <a:t>导函数恒为零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在该区间上为常数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内恒有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该推论可推广到任意区间上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由此可知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一个函数的导函数在相差一个常数的意义下唯一确定原函数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3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可导且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3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不难看出我们需要构造一个辅助函数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87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.1 </a:t>
            </a:r>
            <a:r>
              <a:rPr lang="zh-CN" altLang="en-US" dirty="0" smtClean="0"/>
              <a:t>微分</a:t>
            </a:r>
            <a:r>
              <a:rPr lang="zh-CN" altLang="en-US" dirty="0"/>
              <a:t>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是如下图所示的一个函数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dirty="0" smtClean="0"/>
                  <a:t> 内有连续的导数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来观察</a:t>
                </a:r>
                <a:r>
                  <a:rPr lang="zh-CN" altLang="en-US" dirty="0" smtClean="0"/>
                  <a:t>下它的函数图像在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附近有什么特点</a:t>
                </a:r>
                <a:r>
                  <a:rPr lang="en-US" altLang="zh-CN" dirty="0" smtClean="0"/>
                  <a:t>?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从图像上看出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附近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处的切线是水平的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11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292300" y="3228282"/>
            <a:ext cx="3607401" cy="2648990"/>
            <a:chOff x="7526618" y="2436194"/>
            <a:chExt cx="3607401" cy="2648990"/>
          </a:xfrm>
        </p:grpSpPr>
        <p:grpSp>
          <p:nvGrpSpPr>
            <p:cNvPr id="8" name="组合 7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任意多边形 8"/>
            <p:cNvSpPr/>
            <p:nvPr/>
          </p:nvSpPr>
          <p:spPr>
            <a:xfrm>
              <a:off x="8472264" y="3380442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85634" y="3377417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5714" y="3378357"/>
              <a:ext cx="0" cy="135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840416" y="3465500"/>
              <a:ext cx="0" cy="126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76320" y="3573088"/>
              <a:ext cx="0" cy="1159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不难看出我们需要构造一个辅助函数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6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分别对区间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应用拉格朗日中值定理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设有界函数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(    ).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(A)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(B)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(C)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(D)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B.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我们可以构造一个振荡趋于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CD, </a:t>
                </a:r>
                <a:r>
                  <a:rPr lang="zh-CN" altLang="en-US" dirty="0"/>
                  <a:t>我们可取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dirty="0" smtClean="0"/>
                  <a:t>(    ).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;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对照</a:t>
                </a:r>
                <a:r>
                  <a:rPr lang="zh-CN" altLang="en-US" dirty="0" smtClean="0"/>
                  <a:t>拉格朗日中值定理大的条件可知选 </a:t>
                </a:r>
                <a:r>
                  <a:rPr lang="en-US" altLang="zh-CN" dirty="0" smtClean="0"/>
                  <a:t>C.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0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现在</a:t>
                </a:r>
                <a:r>
                  <a:rPr lang="zh-CN" altLang="en-US" dirty="0" smtClean="0"/>
                  <a:t>我们对拉格朗日中值定理再做推广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从</a:t>
                </a:r>
                <a:r>
                  <a:rPr lang="zh-CN" altLang="en-US" dirty="0" smtClean="0"/>
                  <a:t>一个函数的情形推广至两个函数的情形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回忆下拉格朗日中值定理的</a:t>
                </a:r>
                <a:r>
                  <a:rPr lang="zh-CN" altLang="en-US" dirty="0" smtClean="0"/>
                  <a:t>几何解释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若连续曲线弧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在拉格朗日中值定理中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我们用直角坐标来表示曲线方程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如果我们用参数方程会发生什么呢</a:t>
                </a:r>
                <a:r>
                  <a:rPr lang="en-US" altLang="zh-CN" dirty="0" smtClean="0"/>
                  <a:t>?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0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设曲线的参数方程为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曲线的两个端点为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的斜率为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因此由拉格朗日中值定理的几何解释可知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7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内可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若没有条件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我们可得到存在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9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若当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柯西中值定理变为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即拉格朗日中值定理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</a:t>
                </a:r>
                <a:r>
                  <a:rPr lang="zh-CN" altLang="en-US" dirty="0" smtClean="0"/>
                  <a:t>柯西中值定理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4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我们发现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要证明的式子中没有出现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这意味着我们不能用一次中值定理就得到结果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由于右侧有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因此我们考虑对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 使用柯西中值定理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</a:t>
                </a:r>
                <a:r>
                  <a:rPr lang="zh-CN" altLang="en-US" dirty="0" smtClean="0"/>
                  <a:t>柯西中值定理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2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</a:t>
                </a:r>
                <a:r>
                  <a:rPr lang="zh-CN" altLang="en-US" dirty="0"/>
                  <a:t>拉格朗日</a:t>
                </a:r>
                <a:r>
                  <a:rPr lang="zh-CN" altLang="en-US" dirty="0" smtClean="0"/>
                  <a:t>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是下图所示情形又当如何呢</a:t>
                </a:r>
                <a:r>
                  <a:rPr lang="en-US" altLang="zh-CN" dirty="0" smtClean="0"/>
                  <a:t>?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292300" y="3228282"/>
            <a:ext cx="3607401" cy="2648990"/>
            <a:chOff x="7526618" y="2436194"/>
            <a:chExt cx="3607401" cy="2648990"/>
          </a:xfrm>
        </p:grpSpPr>
        <p:grpSp>
          <p:nvGrpSpPr>
            <p:cNvPr id="6" name="组合 5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任意多边形 6"/>
            <p:cNvSpPr/>
            <p:nvPr/>
          </p:nvSpPr>
          <p:spPr>
            <a:xfrm flipV="1">
              <a:off x="8472264" y="3031126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685634" y="4005064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05714" y="4005064"/>
              <a:ext cx="0" cy="730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840416" y="3923531"/>
              <a:ext cx="0" cy="81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6320" y="3809995"/>
              <a:ext cx="0" cy="92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费马引理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的某个邻域内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我们只证明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另一情形类似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从而由极限的保号性可知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从而由极限的保号性可知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由此可知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2427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我们观察下方的函数图像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上的可导函数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我们发现在这个闭区间上总有一点具有水平的切线</a:t>
                </a:r>
                <a:r>
                  <a:rPr lang="en-US" altLang="zh-CN" dirty="0" smtClean="0"/>
                  <a:t>,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239212" y="2322016"/>
            <a:ext cx="11713577" cy="2547144"/>
            <a:chOff x="143063" y="2132856"/>
            <a:chExt cx="11973659" cy="2547144"/>
          </a:xfrm>
        </p:grpSpPr>
        <p:grpSp>
          <p:nvGrpSpPr>
            <p:cNvPr id="67" name="组合 66"/>
            <p:cNvGrpSpPr/>
            <p:nvPr/>
          </p:nvGrpSpPr>
          <p:grpSpPr>
            <a:xfrm>
              <a:off x="143063" y="2132856"/>
              <a:ext cx="11857609" cy="2547144"/>
              <a:chOff x="4414815" y="2276872"/>
              <a:chExt cx="11857609" cy="2547144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4536424" y="4464016"/>
                <a:ext cx="11736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4896424" y="2664016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/>
            <p:cNvCxnSpPr/>
            <p:nvPr/>
          </p:nvCxnSpPr>
          <p:spPr>
            <a:xfrm>
              <a:off x="624672" y="2880000"/>
              <a:ext cx="1134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794982" y="2160000"/>
              <a:ext cx="0" cy="216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8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434672" y="2160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4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>
              <a:off x="984672" y="2160000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296672" y="2349120"/>
              <a:ext cx="0" cy="1972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54672" y="3491361"/>
              <a:ext cx="0" cy="82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6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>
            <a:xfrm>
              <a:off x="3864672" y="2349120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936672" y="234912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94672" y="3492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02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4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90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62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 flipV="1">
              <a:off x="6744671" y="2897813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512880" y="3617813"/>
              <a:ext cx="0" cy="68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52570" y="361781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任意多边形 86"/>
            <p:cNvSpPr/>
            <p:nvPr/>
          </p:nvSpPr>
          <p:spPr>
            <a:xfrm flipV="1">
              <a:off x="9624671" y="2261986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1794294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532352" y="227838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1172352" y="227838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0050362" y="3399294"/>
              <a:ext cx="0" cy="90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9690362" y="339993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32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从几何角度来说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若连续曲线弧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我们只需要取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平行就可以发现二者等价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从代数角度来说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满足罗尔中值定理的条件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内至少有一个零点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内至少有一个根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由最值定理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上可取得最大值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和最小值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由费马定理可知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下列例子表明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罗尔定理的三个条件缺一不可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&amp;0&lt;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918563" y="3212976"/>
            <a:ext cx="9209885" cy="2547144"/>
            <a:chOff x="359087" y="2322016"/>
            <a:chExt cx="9209885" cy="2547144"/>
          </a:xfrm>
        </p:grpSpPr>
        <p:grpSp>
          <p:nvGrpSpPr>
            <p:cNvPr id="4" name="组合 3"/>
            <p:cNvGrpSpPr/>
            <p:nvPr/>
          </p:nvGrpSpPr>
          <p:grpSpPr>
            <a:xfrm>
              <a:off x="359087" y="2322016"/>
              <a:ext cx="9010974" cy="2547144"/>
              <a:chOff x="4414815" y="2276872"/>
              <a:chExt cx="9211043" cy="254714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536425" y="4464016"/>
                <a:ext cx="90894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6424" y="2664016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连接符 8"/>
            <p:cNvCxnSpPr/>
            <p:nvPr/>
          </p:nvCxnSpPr>
          <p:spPr>
            <a:xfrm>
              <a:off x="1686472" y="306916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1664" y="249305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95800" y="256490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4940" y="3098095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47750" y="3092308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1683112" y="2451146"/>
              <a:ext cx="1372595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307095" y="2550160"/>
              <a:ext cx="807720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5102631" y="2553464"/>
              <a:ext cx="756032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58663" y="256998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6860144" y="2420888"/>
              <a:ext cx="2092960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25610" y="2387937"/>
              <a:ext cx="73372" cy="733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16080" y="306896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87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 smtClean="0"/>
                  <a:t> 只有一个正根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先使用零点定理证明存在性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由零点定理知存在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再利用反证法证明唯一性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存在两个正根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则由罗尔定理可知存在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! </a:t>
                </a:r>
                <a:r>
                  <a:rPr lang="zh-CN" altLang="en-US" dirty="0" smtClean="0"/>
                  <a:t>因此方程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只有唯一正根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5272</TotalTime>
  <Words>233</Words>
  <Application>Microsoft Office PowerPoint</Application>
  <PresentationFormat>宽屏</PresentationFormat>
  <Paragraphs>165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第四章 一元函数微分学的应用</vt:lpstr>
      <vt:lpstr>4.1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导数的概念</dc:title>
  <dc:subject>高等数学</dc:subject>
  <dc:creator>张神星</dc:creator>
  <cp:lastModifiedBy>zsx</cp:lastModifiedBy>
  <cp:revision>208</cp:revision>
  <dcterms:created xsi:type="dcterms:W3CDTF">2000-05-19T08:23:03Z</dcterms:created>
  <dcterms:modified xsi:type="dcterms:W3CDTF">2022-04-26T09:33:40Z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