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5"/>
  </p:notesMasterIdLst>
  <p:handoutMasterIdLst>
    <p:handoutMasterId r:id="rId36"/>
  </p:handoutMasterIdLst>
  <p:sldIdLst>
    <p:sldId id="380" r:id="rId2"/>
    <p:sldId id="408" r:id="rId3"/>
    <p:sldId id="381" r:id="rId4"/>
    <p:sldId id="382" r:id="rId5"/>
    <p:sldId id="383" r:id="rId6"/>
    <p:sldId id="384" r:id="rId7"/>
    <p:sldId id="385" r:id="rId8"/>
    <p:sldId id="386" r:id="rId9"/>
    <p:sldId id="410" r:id="rId10"/>
    <p:sldId id="387" r:id="rId11"/>
    <p:sldId id="411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412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13" r:id="rId28"/>
    <p:sldId id="402" r:id="rId29"/>
    <p:sldId id="404" r:id="rId30"/>
    <p:sldId id="405" r:id="rId31"/>
    <p:sldId id="406" r:id="rId32"/>
    <p:sldId id="414" r:id="rId33"/>
    <p:sldId id="407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82" autoAdjust="0"/>
  </p:normalViewPr>
  <p:slideViewPr>
    <p:cSldViewPr>
      <p:cViewPr varScale="1">
        <p:scale>
          <a:sx n="90" d="100"/>
          <a:sy n="90" d="100"/>
        </p:scale>
        <p:origin x="266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2395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0856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1714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4534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1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2800" dirty="0" smtClean="0">
                <a:solidFill>
                  <a:srgbClr val="00B050"/>
                </a:solidFill>
                <a:latin typeface="+mj-ea"/>
                <a:ea typeface="+mj-ea"/>
              </a:rPr>
              <a:t>3.2 </a:t>
            </a:r>
            <a:r>
              <a:rPr lang="zh-CN" altLang="en-US" sz="2800" dirty="0" smtClean="0">
                <a:solidFill>
                  <a:srgbClr val="00B050"/>
                </a:solidFill>
                <a:latin typeface="+mj-ea"/>
                <a:ea typeface="+mj-ea"/>
              </a:rPr>
              <a:t>求导的运算法则</a:t>
            </a:r>
            <a:endParaRPr lang="zh-CN" altLang="en-US" sz="28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求导的四则运算法则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和极限、连续性类似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函数的四则运算也可以继承可导性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55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反函数的求导法则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局部单调连续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从几何直观上看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的图像沿着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翻转得到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处的切线翻转过去就是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二者的斜率之积为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局部单调连续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因此其</a:t>
                </a:r>
                <a:r>
                  <a:rPr lang="zh-CN" altLang="en-US" dirty="0"/>
                  <a:t>反函数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局部连续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换言之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反函数的导数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函数的导数</m:t>
                          </m:r>
                        </m:den>
                      </m:f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3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dirty="0"/>
                  <a:t>这里是反函数在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处取导数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而原本的函数时在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处取导数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是错误的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为避免错误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的语言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即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err="1" smtClean="0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&lt;1).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这里注意当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时导数不存在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arccot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&lt;1),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复合函数的求导法则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由于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→0⇒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→0⇒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故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复合函数的导数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外函数的导数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内函数的导数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复合函数的求导法则也被称为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链式法则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它可以推广到多重复合函数的情形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复合函数求导的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关键在于复合函数的分解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这种解法是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错误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</a:t>
                </a:r>
                <a:r>
                  <a:rPr lang="zh-CN" altLang="en-US" dirty="0"/>
                  <a:t>一般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b="0" dirty="0" smtClean="0"/>
                  <a:t>因此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2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=1−2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=−2⋅2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再由链式法则</a:t>
                </a:r>
                <a:r>
                  <a:rPr lang="zh-CN" altLang="en-US" dirty="0" smtClean="0"/>
                  <a:t>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我们在计算时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可以先把内层的函数看成一个整体的变量来处理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这样就不容易出错了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 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这是一个三重复合函数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可导函数的奇偶性和周期性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若奇函数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若偶函数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则它在点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 t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类似</m:t>
                    </m:r>
                  </m:oMath>
                </a14:m>
                <a:r>
                  <a:rPr lang="zh-CN" altLang="en-US" dirty="0"/>
                  <a:t>可证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若周期为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a:rPr lang="zh-CN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注意该命题的逆命题不成立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我们先考虑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情形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均为奇数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为奇数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偶函数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因此此时对于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总有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不难看出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综上所述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以及任意属于该函数定义域开区间内的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成立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于是由链式法则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我们得到莱布尼兹法则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</a:t>
                </a:r>
                <a:r>
                  <a:rPr lang="zh-CN" altLang="en-US" dirty="0" smtClean="0"/>
                  <a:t>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这种对数技巧我们之后还会遇到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 t="-117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)′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也可由偶函数性质得到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我们发现它们和三角函数的导函数形式相似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在引入复数后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我们发现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因此二者本质上确实是一回事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arsh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arsh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>
                                      <a:latin typeface="Cambria Math" panose="02040503050406030204" pitchFamily="18" charset="0"/>
                                    </a:rPr>
                                    <m:t>sh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arsh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4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我们也可以直接计算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arsh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这里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也是常见结论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同理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arth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基本导数公式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</a:t>
                </a: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8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dirty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记忆技巧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三角函数的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导函数的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且符号变成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负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6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由于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因此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 lnSpcReduction="20000"/>
              </a:bodyPr>
              <a:lstStyle/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sh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求导</a:t>
                </a: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法则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现在我们可以自信地说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任何一个初等函数的导函数我们都可以计算出了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因为初等函数无非就是基本初等函数通过四则运算和复合得到的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pPr marL="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0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导数以及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因此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</a:t>
                </a:r>
                <a:endParaRPr lang="en-US" altLang="zh-CN" i="1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 smtClean="0"/>
                  <a:t> (</a:t>
                </a: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求导法则可以简记为</a:t>
                </a:r>
                <a:endParaRPr lang="en-US" altLang="zh-CN" dirty="0" smtClean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线性</a:t>
                </a:r>
                <a:r>
                  <a:rPr lang="en-US" altLang="zh-CN" dirty="0" smtClean="0"/>
                  <a:t>)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  <a:endParaRPr lang="en-US" altLang="zh-CN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自然地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对于有限个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)′=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由函数乘法的求导法则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对任意正整数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我们后面会看到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取任意实数时它也成立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             </m:t>
                      </m:r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dirty="0" smtClean="0"/>
              </a:p>
              <a:p>
                <a:r>
                  <a:rPr lang="zh-CN" altLang="en-US" dirty="0" smtClean="0"/>
                  <a:t>这里注意不要误写为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sz="23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3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300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3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3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3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func>
                            <m:func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−1−2</m:t>
                          </m:r>
                          <m:func>
                            <m:func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3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3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4987</TotalTime>
  <Words>279</Words>
  <Application>Microsoft Office PowerPoint</Application>
  <PresentationFormat>宽屏</PresentationFormat>
  <Paragraphs>179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3.2 求导的运算法则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求导的运算法则</dc:title>
  <dc:subject>高等数学</dc:subject>
  <dc:creator>张神星</dc:creator>
  <cp:lastModifiedBy>zsx</cp:lastModifiedBy>
  <cp:revision>170</cp:revision>
  <dcterms:created xsi:type="dcterms:W3CDTF">2000-05-19T08:23:03Z</dcterms:created>
  <dcterms:modified xsi:type="dcterms:W3CDTF">2022-04-18T06:01:13Z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