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3"/>
  </p:notesMasterIdLst>
  <p:handoutMasterIdLst>
    <p:handoutMasterId r:id="rId24"/>
  </p:handout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26" r:id="rId9"/>
    <p:sldId id="415" r:id="rId10"/>
    <p:sldId id="416" r:id="rId11"/>
    <p:sldId id="417" r:id="rId12"/>
    <p:sldId id="418" r:id="rId13"/>
    <p:sldId id="419" r:id="rId14"/>
    <p:sldId id="420" r:id="rId15"/>
    <p:sldId id="427" r:id="rId16"/>
    <p:sldId id="428" r:id="rId17"/>
    <p:sldId id="421" r:id="rId18"/>
    <p:sldId id="422" r:id="rId19"/>
    <p:sldId id="423" r:id="rId20"/>
    <p:sldId id="424" r:id="rId21"/>
    <p:sldId id="425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2398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259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639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27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一物体沿单位圆逆时针匀速运动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其位置函数为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因此该物体受力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该力为指向圆心的大小固定的力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向心力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222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−98!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对于非零多项式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这被称为多项式的带余除法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如此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有理函数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可以分解为一些一次多项式的乘积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那么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可以</a:t>
                </a:r>
                <a:r>
                  <a:rPr lang="zh-CN" altLang="en-US" dirty="0" smtClean="0"/>
                  <a:t>表为一些形如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的有理函数之和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从而可以求得它的导数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9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+10⋅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m:t>另解</m:t>
                      </m:r>
                      <m:r>
                        <m:rPr>
                          <m:nor/>
                        </m:rPr>
                        <a:rPr lang="zh-CN" altLang="en-US" dirty="0" smtClean="0"/>
                        <m:t> 由于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由莱布尼兹公式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此处的分母表示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</a:t>
                </a:r>
                <a:r>
                  <a:rPr lang="zh-CN" altLang="en-US" dirty="0" smtClean="0"/>
                  <a:t>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&amp;0,&amp;&amp;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如果允许使用复数的话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!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 b="0" i="0" smtClean="0">
                                          <a:latin typeface="Cambria Math" panose="02040503050406030204" pitchFamily="18" charset="0"/>
                                        </a:rPr>
                                        <m:t>arccos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类似地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阶可导但不是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阶可导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特别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奇变偶不变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符号看象限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上式亦成立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如果我们知道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的各阶导数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那么不难知道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的各阶导数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的导数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由此可知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7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,&amp;&amp;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!,&amp;&amp;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0,&amp;&amp;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4839</TotalTime>
  <Words>220</Words>
  <Application>Microsoft Office PowerPoint</Application>
  <PresentationFormat>宽屏</PresentationFormat>
  <Paragraphs>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163</cp:revision>
  <dcterms:created xsi:type="dcterms:W3CDTF">2000-05-19T08:23:03Z</dcterms:created>
  <dcterms:modified xsi:type="dcterms:W3CDTF">2022-04-18T07:11:19Z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