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41"/>
  </p:notesMasterIdLst>
  <p:handoutMasterIdLst>
    <p:handoutMasterId r:id="rId42"/>
  </p:handoutMasterIdLst>
  <p:sldIdLst>
    <p:sldId id="332" r:id="rId2"/>
    <p:sldId id="361" r:id="rId3"/>
    <p:sldId id="360" r:id="rId4"/>
    <p:sldId id="362" r:id="rId5"/>
    <p:sldId id="363" r:id="rId6"/>
    <p:sldId id="364" r:id="rId7"/>
    <p:sldId id="365" r:id="rId8"/>
    <p:sldId id="367" r:id="rId9"/>
    <p:sldId id="368" r:id="rId10"/>
    <p:sldId id="370" r:id="rId11"/>
    <p:sldId id="403" r:id="rId12"/>
    <p:sldId id="369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9" r:id="rId21"/>
    <p:sldId id="378" r:id="rId22"/>
    <p:sldId id="381" r:id="rId23"/>
    <p:sldId id="366" r:id="rId24"/>
    <p:sldId id="382" r:id="rId25"/>
    <p:sldId id="383" r:id="rId26"/>
    <p:sldId id="384" r:id="rId27"/>
    <p:sldId id="404" r:id="rId28"/>
    <p:sldId id="400" r:id="rId29"/>
    <p:sldId id="402" r:id="rId30"/>
    <p:sldId id="387" r:id="rId31"/>
    <p:sldId id="386" r:id="rId32"/>
    <p:sldId id="388" r:id="rId33"/>
    <p:sldId id="389" r:id="rId34"/>
    <p:sldId id="390" r:id="rId35"/>
    <p:sldId id="391" r:id="rId36"/>
    <p:sldId id="392" r:id="rId37"/>
    <p:sldId id="394" r:id="rId38"/>
    <p:sldId id="395" r:id="rId39"/>
    <p:sldId id="396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B05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85" d="100"/>
          <a:sy n="85" d="100"/>
        </p:scale>
        <p:origin x="34" y="13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49475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515347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2967852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73877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0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.2 </a:t>
            </a:r>
            <a:r>
              <a:rPr lang="zh-CN" altLang="en-US" dirty="0">
                <a:solidFill>
                  <a:srgbClr val="00B050"/>
                </a:solidFill>
              </a:rPr>
              <a:t>洛必达法则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回忆两个无穷小的和、差和乘积都是无穷大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但两个无穷小的商则各种情形都有可能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此即所谓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/>
                  <a:t> 型不定式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在部分情形下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我们可以用等价无穷小替换很快得到结果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然而对于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这个极限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我们却无法处理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这个问题可以通过洛必达法则解决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5400" y="908720"/>
                <a:ext cx="10800000" cy="5220000"/>
              </a:xfrm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型不定式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于是</a:t>
                </a:r>
                <a:endParaRPr lang="en-US" altLang="zh-CN" b="0" dirty="0"/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 smtClean="0">
                                  <a:latin typeface="Cambria Math" panose="02040503050406030204" pitchFamily="18" charset="0"/>
                                </a:rPr>
                                <m:t>洛必达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5400" y="908720"/>
                <a:ext cx="10800000" cy="5220000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35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E4ADF3-C606-682D-27DA-A7D45FEADB4B}"/>
              </a:ext>
            </a:extLst>
          </p:cNvPr>
          <p:cNvSpPr/>
          <p:nvPr/>
        </p:nvSpPr>
        <p:spPr>
          <a:xfrm>
            <a:off x="680217" y="3573016"/>
            <a:ext cx="10801200" cy="25289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B335CE-3FA2-E79B-8324-FB6ADC012995}"/>
              </a:ext>
            </a:extLst>
          </p:cNvPr>
          <p:cNvSpPr/>
          <p:nvPr/>
        </p:nvSpPr>
        <p:spPr>
          <a:xfrm>
            <a:off x="695400" y="882000"/>
            <a:ext cx="10801200" cy="11068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求数列极限的不定式时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我们不能直接使用洛必达法则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但是我们可以将其转化为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时对应的函数极限问题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再利用函数极限的不定式方法来处理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都是初等函数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时均可导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因为</a:t>
                </a:r>
                <a:r>
                  <a:rPr lang="en-US" altLang="zh-CN" dirty="0"/>
                  <a:t> 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arccot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所以该极限是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型不定式</a:t>
                </a:r>
                <a:r>
                  <a:rPr lang="en-US" altLang="zh-CN" b="0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35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b="0" dirty="0"/>
                  <a:t>于是</a:t>
                </a:r>
                <a:endParaRPr lang="en-US" altLang="zh-CN" b="0" dirty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</a:t>
                </a:r>
                <a:endParaRPr lang="en-US" altLang="zh-CN" b="0" dirty="0"/>
              </a:p>
              <a:p>
                <a:pPr marL="10800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57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的某邻域内具有一阶连续导数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由于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由洛必达法则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联立求得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29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8FC071-9337-32E1-49B8-D4E2304551D7}"/>
              </a:ext>
            </a:extLst>
          </p:cNvPr>
          <p:cNvSpPr/>
          <p:nvPr/>
        </p:nvSpPr>
        <p:spPr>
          <a:xfrm>
            <a:off x="695400" y="1772816"/>
            <a:ext cx="10801200" cy="4329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00B050"/>
                    </a:solidFill>
                  </a:rPr>
                  <a:t> 型不定式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II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的某一去心邻域内可导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或无穷大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则有</a:t>
                </a:r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10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6F9AAB-CAF8-A2A4-157F-0DEE3480FACF}"/>
              </a:ext>
            </a:extLst>
          </p:cNvPr>
          <p:cNvSpPr/>
          <p:nvPr/>
        </p:nvSpPr>
        <p:spPr>
          <a:xfrm>
            <a:off x="695400" y="2708920"/>
            <a:ext cx="10801200" cy="33930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注意此时不能对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应用洛必达法则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直接得到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因为我们不能直接把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右侧拆开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我们只证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另一边是类似的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den>
                    </m:f>
                    <m:r>
                      <a:rPr lang="en-US" altLang="zh-CN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0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• </m:t>
                      </m:r>
                      <m:r>
                        <m:rPr>
                          <m:nor/>
                        </m:rPr>
                        <a:rPr lang="zh-CN" altLang="en-US" dirty="0" smtClean="0"/>
                        <m:t>于是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• 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任意性可知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6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C6186E-6966-0DF2-A0A9-8E18BD89A780}"/>
              </a:ext>
            </a:extLst>
          </p:cNvPr>
          <p:cNvSpPr/>
          <p:nvPr/>
        </p:nvSpPr>
        <p:spPr>
          <a:xfrm>
            <a:off x="695400" y="1412776"/>
            <a:ext cx="10801200" cy="4689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以及单侧极限情形时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我们有类似结论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型不定式</a:t>
                </a:r>
                <a:r>
                  <a:rPr lang="en-US" altLang="zh-CN" dirty="0"/>
                  <a:t>.</a:t>
                </a:r>
              </a:p>
              <a:p>
                <a:pPr marL="1080000" indent="0"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10000"/>
                  </a:lnSpc>
                  <a:spcBef>
                    <a:spcPts val="500"/>
                  </a:spcBef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84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b="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b="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0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364E7C-4C19-6541-04CC-58346729F6BF}"/>
              </a:ext>
            </a:extLst>
          </p:cNvPr>
          <p:cNvSpPr/>
          <p:nvPr/>
        </p:nvSpPr>
        <p:spPr>
          <a:xfrm>
            <a:off x="695400" y="1844824"/>
            <a:ext cx="10801200" cy="425717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型不定式</a:t>
                </a:r>
                <a:endParaRPr lang="en-US" altLang="zh-CN" b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的某一去心邻域内可导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或无穷大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则有</a:t>
                </a:r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5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⋯</m:t>
                      </m:r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zh-CN" altLang="en-US" dirty="0"/>
                  <a:t>也可以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→+∞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type m:val="noBar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̳"/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洛必达法则</m:t>
                            </m:r>
                          </m:e>
                        </m:acc>
                      </m:num>
                      <m:den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→+∞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60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作为无穷大而言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记作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rgbClr val="0000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→+∞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63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使用洛必达法则的注意事项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(1) </a:t>
                </a:r>
                <a:r>
                  <a:rPr lang="zh-CN" altLang="en-US" dirty="0"/>
                  <a:t>洛必达法则只能用于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每次使用前都需要先确定是否是这两种不定式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一旦不再是这两种不定式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便不再能使用洛必达法则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而是直接得出结果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</m:t>
                      </m:r>
                      <m:r>
                        <m:rPr>
                          <m:nor/>
                        </m:rPr>
                        <a:rPr lang="zh-CN" altLang="en-US" dirty="0"/>
                        <m:t>例如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dirty="0"/>
                        <m:t>实际上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879976" y="412991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(2)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不存在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我们并不能得到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不存在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</a:t>
                </a:r>
                <a:endParaRPr lang="en-US" altLang="zh-CN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</m:t>
                      </m:r>
                      <m:r>
                        <m:rPr>
                          <m:nor/>
                        </m:rPr>
                        <a:rPr lang="zh-CN" altLang="en-US" dirty="0">
                          <a:latin typeface="Cambria Math" panose="02040503050406030204" pitchFamily="18" charset="0"/>
                        </a:rPr>
                        <m:t>但是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dirty="0"/>
                        <m:t>却不存在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9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44200E-4FA9-F0C7-2AF4-0C51D66F6405}"/>
              </a:ext>
            </a:extLst>
          </p:cNvPr>
          <p:cNvSpPr/>
          <p:nvPr/>
        </p:nvSpPr>
        <p:spPr>
          <a:xfrm>
            <a:off x="695400" y="2276872"/>
            <a:ext cx="10801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(3)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每一次使用洛必达法则都要及时化简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包括将分子分母的因子用等价无穷小替换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极限非零的因子用其极限替代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如果只用洛必达法则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分母的导数会十分冗长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2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8000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80000" lvl="4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63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4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30000"/>
                  </a:lnSpc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578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/>
                  <a:t>由洛必达法则</a:t>
                </a:r>
                <a:r>
                  <a:rPr lang="en-US" altLang="zh-CN" dirty="0"/>
                  <a:t>,</a:t>
                </a:r>
              </a:p>
              <a:p>
                <a:pPr marL="720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360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360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!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36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altLang="zh-CN" dirty="0"/>
              </a:p>
              <a:p>
                <a:pPr marL="36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19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b="0" dirty="0"/>
                  <a:t>我们归纳证明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则函数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 处处有定义且连续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b="0" dirty="0">
                    <a:latin typeface="Cambria Math" panose="02040503050406030204" pitchFamily="18" charset="0"/>
                  </a:rPr>
                  <a:t>由洛必达法则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处处有定义且连续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4725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现在我们利用洛必达法则</a:t>
                </a:r>
                <a:r>
                  <a:rPr lang="en-US" altLang="zh-CN" dirty="0"/>
                  <a:t>:</a:t>
                </a:r>
              </a:p>
              <a:p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处处可导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的去心邻域上非零</a:t>
                </a:r>
                <a:r>
                  <a:rPr lang="en-US" altLang="zh-CN" dirty="0"/>
                  <a:t>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(2</m:t>
                      </m:r>
                      <m:r>
                        <m:rPr>
                          <m:nor/>
                        </m:rPr>
                        <a:rPr lang="en-US" altLang="zh-CN" dirty="0" smtClean="0"/>
                        <m:t>)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+mn-ea"/>
                        </a:rPr>
                        <m:t>;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• (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3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b="0" i="0" smtClean="0">
                          <a:latin typeface="+mn-ea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r>
                  <a:rPr lang="zh-CN" altLang="en-US" dirty="0"/>
                  <a:t>因此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E2370B2-CF41-7DF0-736C-2A134FD0C1B1}"/>
              </a:ext>
            </a:extLst>
          </p:cNvPr>
          <p:cNvSpPr/>
          <p:nvPr/>
        </p:nvSpPr>
        <p:spPr>
          <a:xfrm>
            <a:off x="695400" y="2636912"/>
            <a:ext cx="10801200" cy="3465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其它类型不定式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zh-CN" altLang="en-US" dirty="0"/>
                  <a:t> 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我们将其变形转化为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∞⋅0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2000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>
                            <m:fPr>
                              <m:type m:val="noBar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̳"/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 dirty="0">
                                      <a:latin typeface="Cambria Math" panose="02040503050406030204" pitchFamily="18" charset="0"/>
                                    </a:rPr>
                                    <m:t>洛必达法则</m:t>
                                  </m:r>
                                </m:e>
                              </m:acc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altLang="zh-CN" sz="200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phant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72000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41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8EDDF0D-1E26-ADF2-80B7-36619E15E51E}"/>
              </a:ext>
            </a:extLst>
          </p:cNvPr>
          <p:cNvSpPr/>
          <p:nvPr/>
        </p:nvSpPr>
        <p:spPr>
          <a:xfrm>
            <a:off x="695400" y="882000"/>
            <a:ext cx="10801200" cy="3339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同理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若将其改写为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并使用洛必达法则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则会发现无法求得答案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因此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选择合适的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形式非常重要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52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07FF4A5-9399-E206-0E13-8D31670BB572}"/>
              </a:ext>
            </a:extLst>
          </p:cNvPr>
          <p:cNvSpPr/>
          <p:nvPr/>
        </p:nvSpPr>
        <p:spPr>
          <a:xfrm>
            <a:off x="695400" y="2492896"/>
            <a:ext cx="10801200" cy="360910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en-US" altLang="zh-CN" dirty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一般考虑将其改写为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型并通分为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66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7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72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→1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42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则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注意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g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ra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0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E671533-23D8-1D0C-950E-936DC43A94E1}"/>
              </a:ext>
            </a:extLst>
          </p:cNvPr>
          <p:cNvSpPr/>
          <p:nvPr/>
        </p:nvSpPr>
        <p:spPr>
          <a:xfrm>
            <a:off x="695400" y="3068960"/>
            <a:ext cx="10801200" cy="303304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幂指型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一般考虑将其改写为以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为底的极限</a:t>
                </a:r>
                <a:r>
                  <a:rPr lang="zh-CN" altLang="en-US" dirty="0"/>
                  <a:t>形式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这里为了书写方便和美观我们记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0⋅∞</m:t>
                      </m:r>
                      <m:r>
                        <m:rPr>
                          <m:nor/>
                        </m:rPr>
                        <a:rPr lang="zh-CN" altLang="en-US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239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70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419200" indent="0"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也可以用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 型不定式处理技巧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marL="1080000" indent="0"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lnSpc>
                    <a:spcPct val="105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2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304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∞⋅0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304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func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23040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等价无穷小代换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9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讨论函数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处的连续性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584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5840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6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处连续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考虑它对应的函数极限 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→+∞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>
                    <a:solidFill>
                      <a:schemeClr val="tx1"/>
                    </a:solidFill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15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其实我们还可以反复使用洛必达法则得到</a:t>
                </a:r>
                <a:endParaRPr lang="en-US" altLang="zh-CN" dirty="0"/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8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phant>
                      <m:f>
                        <m:fPr>
                          <m:type m:val="noBar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̳"/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洛必达法则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nor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其中每一次应用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我们都需要验证洛必达法则的条件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04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的值不影响这些极限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因此可不妨设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内连续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07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于是两边求极限得到</a:t>
                </a:r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8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是无穷大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那么在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的某去心邻域内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若不然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则存在一串趋于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而这意味着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与假设矛盾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于是由我们已经证明的结论可知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19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充分大时可导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r>
                  <a:rPr lang="en-US" altLang="zh-CN" dirty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或无穷大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则有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7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2C2BF8-1575-2807-A142-BEFA226ACB40}"/>
              </a:ext>
            </a:extLst>
          </p:cNvPr>
          <p:cNvSpPr/>
          <p:nvPr/>
        </p:nvSpPr>
        <p:spPr>
          <a:xfrm>
            <a:off x="695400" y="882000"/>
            <a:ext cx="10801200" cy="4203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由洛必达法则</a:t>
                </a:r>
                <a:r>
                  <a:rPr lang="en-US" altLang="zh-CN" dirty="0"/>
                  <a:t>,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/>
                  <a:t>上述两个定理对于单侧极限也成立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261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7689</TotalTime>
  <Words>259</Words>
  <Application>Microsoft Office PowerPoint</Application>
  <PresentationFormat>宽屏</PresentationFormat>
  <Paragraphs>184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4.2 洛必达法则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洛必达法则</dc:title>
  <dc:subject>高等数学</dc:subject>
  <dc:creator>张神星</dc:creator>
  <cp:lastModifiedBy>zsx</cp:lastModifiedBy>
  <cp:revision>284</cp:revision>
  <dcterms:created xsi:type="dcterms:W3CDTF">2000-05-19T08:23:03Z</dcterms:created>
  <dcterms:modified xsi:type="dcterms:W3CDTF">2022-05-24T10:46:42Z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